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7764" r:id="rId2"/>
    <p:sldId id="7770" r:id="rId3"/>
    <p:sldId id="7780" r:id="rId4"/>
    <p:sldId id="7781" r:id="rId5"/>
    <p:sldId id="7782" r:id="rId6"/>
    <p:sldId id="7783" r:id="rId7"/>
    <p:sldId id="7790" r:id="rId8"/>
    <p:sldId id="7785" r:id="rId9"/>
    <p:sldId id="7766" r:id="rId10"/>
    <p:sldId id="7786" r:id="rId11"/>
    <p:sldId id="77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109" d="100"/>
          <a:sy n="109" d="100"/>
        </p:scale>
        <p:origin x="13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10.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4.jpe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3198757"/>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815</Words>
  <Application>Microsoft Office PowerPoint</Application>
  <PresentationFormat>Widescreen</PresentationFormat>
  <Paragraphs>95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等线</vt:lpstr>
      <vt:lpstr>等线 Light</vt:lpstr>
      <vt:lpstr>Arial</vt:lpstr>
      <vt:lpstr>Calibri</vt:lpstr>
      <vt:lpstr>Circle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53</cp:revision>
  <dcterms:created xsi:type="dcterms:W3CDTF">2022-05-21T09:20:50Z</dcterms:created>
  <dcterms:modified xsi:type="dcterms:W3CDTF">2025-02-14T10:58:57Z</dcterms:modified>
</cp:coreProperties>
</file>