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2633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3134976"/>
            <a:ext cx="782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r/d/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in/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in/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pin,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xinh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xắn</a:t>
            </a:r>
            <a:r>
              <a:rPr lang="en-US" sz="2800" dirty="0">
                <a:solidFill>
                  <a:srgbClr val="FF0000"/>
                </a:solidFill>
              </a:rPr>
              <a:t>, rung ring,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thình</a:t>
            </a:r>
            <a:r>
              <a:rPr lang="en-US" sz="2800" dirty="0">
                <a:solidFill>
                  <a:srgbClr val="FF0000"/>
                </a:solidFill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dội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1300" y="955433"/>
            <a:ext cx="4987264" cy="1479559"/>
            <a:chOff x="3651300" y="955433"/>
            <a:chExt cx="498726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1300" y="1665551"/>
              <a:ext cx="49872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369</Words>
  <Application>Microsoft Office PowerPoint</Application>
  <PresentationFormat>Widescreen</PresentationFormat>
  <Paragraphs>79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SVN-SAF</vt:lpstr>
      <vt:lpstr>Times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32</cp:revision>
  <dcterms:created xsi:type="dcterms:W3CDTF">2022-05-21T08:09:00Z</dcterms:created>
  <dcterms:modified xsi:type="dcterms:W3CDTF">2025-02-13T05:15:27Z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