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2"/>
    <p:sldMasterId id="2147483673" r:id="rId3"/>
  </p:sldMasterIdLst>
  <p:notesMasterIdLst>
    <p:notesMasterId r:id="rId36"/>
  </p:notesMasterIdLst>
  <p:sldIdLst>
    <p:sldId id="652" r:id="rId4"/>
    <p:sldId id="257" r:id="rId5"/>
    <p:sldId id="256" r:id="rId6"/>
    <p:sldId id="260" r:id="rId7"/>
    <p:sldId id="261" r:id="rId8"/>
    <p:sldId id="262" r:id="rId9"/>
    <p:sldId id="264" r:id="rId10"/>
    <p:sldId id="263" r:id="rId11"/>
    <p:sldId id="653" r:id="rId12"/>
    <p:sldId id="265" r:id="rId13"/>
    <p:sldId id="267" r:id="rId14"/>
    <p:sldId id="266" r:id="rId15"/>
    <p:sldId id="654" r:id="rId16"/>
    <p:sldId id="268" r:id="rId17"/>
    <p:sldId id="269" r:id="rId18"/>
    <p:sldId id="271" r:id="rId19"/>
    <p:sldId id="272" r:id="rId20"/>
    <p:sldId id="655" r:id="rId21"/>
    <p:sldId id="656" r:id="rId22"/>
    <p:sldId id="657" r:id="rId23"/>
    <p:sldId id="658" r:id="rId24"/>
    <p:sldId id="270" r:id="rId25"/>
    <p:sldId id="659" r:id="rId26"/>
    <p:sldId id="290" r:id="rId27"/>
    <p:sldId id="291" r:id="rId28"/>
    <p:sldId id="293" r:id="rId29"/>
    <p:sldId id="292" r:id="rId30"/>
    <p:sldId id="296" r:id="rId31"/>
    <p:sldId id="295" r:id="rId32"/>
    <p:sldId id="303" r:id="rId33"/>
    <p:sldId id="305" r:id="rId34"/>
    <p:sldId id="275" r:id="rId35"/>
  </p:sldIdLst>
  <p:sldSz cx="12192000" cy="6858000"/>
  <p:notesSz cx="7104063" cy="10234613"/>
  <p:custDataLst>
    <p:tags r:id="rId37"/>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8C5CD"/>
    <a:srgbClr val="E7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94280" autoAdjust="0"/>
  </p:normalViewPr>
  <p:slideViewPr>
    <p:cSldViewPr snapToGrid="0">
      <p:cViewPr varScale="1">
        <p:scale>
          <a:sx n="63" d="100"/>
          <a:sy n="63" d="100"/>
        </p:scale>
        <p:origin x="764" y="52"/>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viewProps" Target="viewProps.xml"/><Relationship Id="rId21" Type="http://schemas.openxmlformats.org/officeDocument/2006/relationships/slide" Target="slides/slide18.xml"/><Relationship Id="rId34" Type="http://schemas.openxmlformats.org/officeDocument/2006/relationships/slide" Target="slides/slide3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tags" Target="tags/tag1.xml"/><Relationship Id="rId40"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078163" cy="512763"/>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4024313" y="0"/>
            <a:ext cx="3078162" cy="512763"/>
          </a:xfrm>
          <a:prstGeom prst="rect">
            <a:avLst/>
          </a:prstGeom>
        </p:spPr>
        <p:txBody>
          <a:bodyPr vert="horz" lIns="91440" tIns="45720" rIns="91440" bIns="45720" rtlCol="0"/>
          <a:lstStyle>
            <a:lvl1pPr algn="r">
              <a:defRPr sz="1200"/>
            </a:lvl1pPr>
          </a:lstStyle>
          <a:p>
            <a:fld id="{34CE6E08-AC9A-43D8-BF40-DB78A9B62FFB}" type="datetimeFigureOut">
              <a:rPr lang="zh-CN" altLang="en-US" smtClean="0"/>
              <a:t>2023/1/15</a:t>
            </a:fld>
            <a:endParaRPr lang="zh-CN" altLang="en-US"/>
          </a:p>
        </p:txBody>
      </p:sp>
      <p:sp>
        <p:nvSpPr>
          <p:cNvPr id="4" name="幻灯片图像占位符 3"/>
          <p:cNvSpPr>
            <a:spLocks noGrp="1" noRot="1" noChangeAspect="1"/>
          </p:cNvSpPr>
          <p:nvPr>
            <p:ph type="sldImg" idx="2"/>
          </p:nvPr>
        </p:nvSpPr>
        <p:spPr>
          <a:xfrm>
            <a:off x="482600" y="1279525"/>
            <a:ext cx="6140450" cy="34544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711200" y="4926013"/>
            <a:ext cx="5683250" cy="4029075"/>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9721850"/>
            <a:ext cx="3078163" cy="512763"/>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4024313" y="9721850"/>
            <a:ext cx="3078162" cy="512763"/>
          </a:xfrm>
          <a:prstGeom prst="rect">
            <a:avLst/>
          </a:prstGeom>
        </p:spPr>
        <p:txBody>
          <a:bodyPr vert="horz" lIns="91440" tIns="45720" rIns="91440" bIns="45720" rtlCol="0" anchor="b"/>
          <a:lstStyle>
            <a:lvl1pPr algn="r">
              <a:defRPr sz="1200"/>
            </a:lvl1pPr>
          </a:lstStyle>
          <a:p>
            <a:fld id="{227E6127-5E05-44BB-A699-F63884802850}" type="slidenum">
              <a:rPr lang="zh-CN" altLang="en-US" smtClean="0"/>
              <a:t>‹#›</a:t>
            </a:fld>
            <a:endParaRPr lang="zh-CN" altLang="en-US"/>
          </a:p>
        </p:txBody>
      </p:sp>
    </p:spTree>
    <p:extLst>
      <p:ext uri="{BB962C8B-B14F-4D97-AF65-F5344CB8AC3E}">
        <p14:creationId xmlns:p14="http://schemas.microsoft.com/office/powerpoint/2010/main" val="38785734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0"/>
        <p:cNvGrpSpPr/>
        <p:nvPr/>
      </p:nvGrpSpPr>
      <p:grpSpPr>
        <a:xfrm>
          <a:off x="0" y="0"/>
          <a:ext cx="0" cy="0"/>
          <a:chOff x="0" y="0"/>
          <a:chExt cx="0" cy="0"/>
        </a:xfrm>
      </p:grpSpPr>
      <p:sp>
        <p:nvSpPr>
          <p:cNvPr id="461" name="Google Shape;461;ga073618e60_0_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2" name="Google Shape;462;ga073618e60_0_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10</a:t>
            </a:fld>
            <a:endParaRPr lang="zh-CN" altLang="en-US"/>
          </a:p>
        </p:txBody>
      </p:sp>
    </p:spTree>
    <p:extLst>
      <p:ext uri="{BB962C8B-B14F-4D97-AF65-F5344CB8AC3E}">
        <p14:creationId xmlns:p14="http://schemas.microsoft.com/office/powerpoint/2010/main" val="23547614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11</a:t>
            </a:fld>
            <a:endParaRPr lang="zh-CN" altLang="en-US"/>
          </a:p>
        </p:txBody>
      </p:sp>
    </p:spTree>
    <p:extLst>
      <p:ext uri="{BB962C8B-B14F-4D97-AF65-F5344CB8AC3E}">
        <p14:creationId xmlns:p14="http://schemas.microsoft.com/office/powerpoint/2010/main" val="40308882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12</a:t>
            </a:fld>
            <a:endParaRPr lang="zh-CN" altLang="en-US"/>
          </a:p>
        </p:txBody>
      </p:sp>
    </p:spTree>
    <p:extLst>
      <p:ext uri="{BB962C8B-B14F-4D97-AF65-F5344CB8AC3E}">
        <p14:creationId xmlns:p14="http://schemas.microsoft.com/office/powerpoint/2010/main" val="23906645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13</a:t>
            </a:fld>
            <a:endParaRPr lang="zh-CN" altLang="en-US"/>
          </a:p>
        </p:txBody>
      </p:sp>
    </p:spTree>
    <p:extLst>
      <p:ext uri="{BB962C8B-B14F-4D97-AF65-F5344CB8AC3E}">
        <p14:creationId xmlns:p14="http://schemas.microsoft.com/office/powerpoint/2010/main" val="9554982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14</a:t>
            </a:fld>
            <a:endParaRPr lang="zh-CN" altLang="en-US"/>
          </a:p>
        </p:txBody>
      </p:sp>
    </p:spTree>
    <p:extLst>
      <p:ext uri="{BB962C8B-B14F-4D97-AF65-F5344CB8AC3E}">
        <p14:creationId xmlns:p14="http://schemas.microsoft.com/office/powerpoint/2010/main" val="31013743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15</a:t>
            </a:fld>
            <a:endParaRPr lang="zh-CN" altLang="en-US"/>
          </a:p>
        </p:txBody>
      </p:sp>
    </p:spTree>
    <p:extLst>
      <p:ext uri="{BB962C8B-B14F-4D97-AF65-F5344CB8AC3E}">
        <p14:creationId xmlns:p14="http://schemas.microsoft.com/office/powerpoint/2010/main" val="33259315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16</a:t>
            </a:fld>
            <a:endParaRPr lang="zh-CN" altLang="en-US"/>
          </a:p>
        </p:txBody>
      </p:sp>
    </p:spTree>
    <p:extLst>
      <p:ext uri="{BB962C8B-B14F-4D97-AF65-F5344CB8AC3E}">
        <p14:creationId xmlns:p14="http://schemas.microsoft.com/office/powerpoint/2010/main" val="18794560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17</a:t>
            </a:fld>
            <a:endParaRPr lang="zh-CN" altLang="en-US"/>
          </a:p>
        </p:txBody>
      </p:sp>
    </p:spTree>
    <p:extLst>
      <p:ext uri="{BB962C8B-B14F-4D97-AF65-F5344CB8AC3E}">
        <p14:creationId xmlns:p14="http://schemas.microsoft.com/office/powerpoint/2010/main" val="7124886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18</a:t>
            </a:fld>
            <a:endParaRPr lang="zh-CN" altLang="en-US"/>
          </a:p>
        </p:txBody>
      </p:sp>
    </p:spTree>
    <p:extLst>
      <p:ext uri="{BB962C8B-B14F-4D97-AF65-F5344CB8AC3E}">
        <p14:creationId xmlns:p14="http://schemas.microsoft.com/office/powerpoint/2010/main" val="214941938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19</a:t>
            </a:fld>
            <a:endParaRPr lang="zh-CN" altLang="en-US"/>
          </a:p>
        </p:txBody>
      </p:sp>
    </p:spTree>
    <p:extLst>
      <p:ext uri="{BB962C8B-B14F-4D97-AF65-F5344CB8AC3E}">
        <p14:creationId xmlns:p14="http://schemas.microsoft.com/office/powerpoint/2010/main" val="4784793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2</a:t>
            </a:fld>
            <a:endParaRPr lang="zh-CN" altLang="en-US"/>
          </a:p>
        </p:txBody>
      </p:sp>
    </p:spTree>
    <p:extLst>
      <p:ext uri="{BB962C8B-B14F-4D97-AF65-F5344CB8AC3E}">
        <p14:creationId xmlns:p14="http://schemas.microsoft.com/office/powerpoint/2010/main" val="5591204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20</a:t>
            </a:fld>
            <a:endParaRPr lang="zh-CN" altLang="en-US"/>
          </a:p>
        </p:txBody>
      </p:sp>
    </p:spTree>
    <p:extLst>
      <p:ext uri="{BB962C8B-B14F-4D97-AF65-F5344CB8AC3E}">
        <p14:creationId xmlns:p14="http://schemas.microsoft.com/office/powerpoint/2010/main" val="23313178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21</a:t>
            </a:fld>
            <a:endParaRPr lang="zh-CN" altLang="en-US"/>
          </a:p>
        </p:txBody>
      </p:sp>
    </p:spTree>
    <p:extLst>
      <p:ext uri="{BB962C8B-B14F-4D97-AF65-F5344CB8AC3E}">
        <p14:creationId xmlns:p14="http://schemas.microsoft.com/office/powerpoint/2010/main" val="136979444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22</a:t>
            </a:fld>
            <a:endParaRPr lang="zh-CN" altLang="en-US"/>
          </a:p>
        </p:txBody>
      </p:sp>
    </p:spTree>
    <p:extLst>
      <p:ext uri="{BB962C8B-B14F-4D97-AF65-F5344CB8AC3E}">
        <p14:creationId xmlns:p14="http://schemas.microsoft.com/office/powerpoint/2010/main" val="406371076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23</a:t>
            </a:fld>
            <a:endParaRPr lang="zh-CN" altLang="en-US"/>
          </a:p>
        </p:txBody>
      </p:sp>
    </p:spTree>
    <p:extLst>
      <p:ext uri="{BB962C8B-B14F-4D97-AF65-F5344CB8AC3E}">
        <p14:creationId xmlns:p14="http://schemas.microsoft.com/office/powerpoint/2010/main" val="105578029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49792759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5EF444F1-8373-4823-AD54-A8C09D40071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5593752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32</a:t>
            </a:fld>
            <a:endParaRPr lang="zh-CN" altLang="en-US"/>
          </a:p>
        </p:txBody>
      </p:sp>
    </p:spTree>
    <p:extLst>
      <p:ext uri="{BB962C8B-B14F-4D97-AF65-F5344CB8AC3E}">
        <p14:creationId xmlns:p14="http://schemas.microsoft.com/office/powerpoint/2010/main" val="19491765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3</a:t>
            </a:fld>
            <a:endParaRPr lang="zh-CN" altLang="en-US"/>
          </a:p>
        </p:txBody>
      </p:sp>
    </p:spTree>
    <p:extLst>
      <p:ext uri="{BB962C8B-B14F-4D97-AF65-F5344CB8AC3E}">
        <p14:creationId xmlns:p14="http://schemas.microsoft.com/office/powerpoint/2010/main" val="35191790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4</a:t>
            </a:fld>
            <a:endParaRPr lang="zh-CN" altLang="en-US"/>
          </a:p>
        </p:txBody>
      </p:sp>
    </p:spTree>
    <p:extLst>
      <p:ext uri="{BB962C8B-B14F-4D97-AF65-F5344CB8AC3E}">
        <p14:creationId xmlns:p14="http://schemas.microsoft.com/office/powerpoint/2010/main" val="10301399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5</a:t>
            </a:fld>
            <a:endParaRPr lang="zh-CN" altLang="en-US"/>
          </a:p>
        </p:txBody>
      </p:sp>
    </p:spTree>
    <p:extLst>
      <p:ext uri="{BB962C8B-B14F-4D97-AF65-F5344CB8AC3E}">
        <p14:creationId xmlns:p14="http://schemas.microsoft.com/office/powerpoint/2010/main" val="14203816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6</a:t>
            </a:fld>
            <a:endParaRPr lang="zh-CN" altLang="en-US"/>
          </a:p>
        </p:txBody>
      </p:sp>
    </p:spTree>
    <p:extLst>
      <p:ext uri="{BB962C8B-B14F-4D97-AF65-F5344CB8AC3E}">
        <p14:creationId xmlns:p14="http://schemas.microsoft.com/office/powerpoint/2010/main" val="28451113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7</a:t>
            </a:fld>
            <a:endParaRPr lang="zh-CN" altLang="en-US"/>
          </a:p>
        </p:txBody>
      </p:sp>
    </p:spTree>
    <p:extLst>
      <p:ext uri="{BB962C8B-B14F-4D97-AF65-F5344CB8AC3E}">
        <p14:creationId xmlns:p14="http://schemas.microsoft.com/office/powerpoint/2010/main" val="27559782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8</a:t>
            </a:fld>
            <a:endParaRPr lang="zh-CN" altLang="en-US"/>
          </a:p>
        </p:txBody>
      </p:sp>
    </p:spTree>
    <p:extLst>
      <p:ext uri="{BB962C8B-B14F-4D97-AF65-F5344CB8AC3E}">
        <p14:creationId xmlns:p14="http://schemas.microsoft.com/office/powerpoint/2010/main" val="33319864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9</a:t>
            </a:fld>
            <a:endParaRPr lang="zh-CN" altLang="en-US"/>
          </a:p>
        </p:txBody>
      </p:sp>
    </p:spTree>
    <p:extLst>
      <p:ext uri="{BB962C8B-B14F-4D97-AF65-F5344CB8AC3E}">
        <p14:creationId xmlns:p14="http://schemas.microsoft.com/office/powerpoint/2010/main" val="26339937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2023/1/15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838200" y="365125"/>
            <a:ext cx="10515600" cy="58118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3" name="日期占位符 2"/>
          <p:cNvSpPr>
            <a:spLocks noGrp="1"/>
          </p:cNvSpPr>
          <p:nvPr>
            <p:ph type="dt" sz="half" idx="10"/>
          </p:nvPr>
        </p:nvSpPr>
        <p:spPr/>
        <p:txBody>
          <a:bodyPr/>
          <a:lstStyle/>
          <a:p>
            <a:fld id="{82F288E0-7875-42C4-84C8-98DBBD3BF4D2}" type="datetimeFigureOut">
              <a:rPr lang="zh-CN" altLang="en-US" smtClean="0"/>
              <a:t>2023/1/15</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006 Two columns">
  <p:cSld name="006 Two columns">
    <p:spTree>
      <p:nvGrpSpPr>
        <p:cNvPr id="1" name="Shape 237"/>
        <p:cNvGrpSpPr/>
        <p:nvPr/>
      </p:nvGrpSpPr>
      <p:grpSpPr>
        <a:xfrm>
          <a:off x="0" y="0"/>
          <a:ext cx="0" cy="0"/>
          <a:chOff x="0" y="0"/>
          <a:chExt cx="0" cy="0"/>
        </a:xfrm>
      </p:grpSpPr>
      <p:sp>
        <p:nvSpPr>
          <p:cNvPr id="238" name="Google Shape;238;p8"/>
          <p:cNvSpPr/>
          <p:nvPr/>
        </p:nvSpPr>
        <p:spPr>
          <a:xfrm rot="-6455144">
            <a:off x="1080942" y="-1579124"/>
            <a:ext cx="9764768" cy="11500344"/>
          </a:xfrm>
          <a:custGeom>
            <a:avLst/>
            <a:gdLst/>
            <a:ahLst/>
            <a:cxnLst/>
            <a:rect l="l" t="t" r="r" b="b"/>
            <a:pathLst>
              <a:path w="1634490" h="1925002" extrusionOk="0">
                <a:moveTo>
                  <a:pt x="444818" y="0"/>
                </a:moveTo>
                <a:lnTo>
                  <a:pt x="1634490" y="338138"/>
                </a:lnTo>
                <a:lnTo>
                  <a:pt x="1612582" y="414338"/>
                </a:lnTo>
                <a:lnTo>
                  <a:pt x="1563053" y="400050"/>
                </a:lnTo>
                <a:cubicBezTo>
                  <a:pt x="1559243" y="384810"/>
                  <a:pt x="1546860" y="372428"/>
                  <a:pt x="1530668" y="367665"/>
                </a:cubicBezTo>
                <a:cubicBezTo>
                  <a:pt x="1505903" y="360997"/>
                  <a:pt x="1480185" y="375285"/>
                  <a:pt x="1472565" y="400050"/>
                </a:cubicBezTo>
                <a:cubicBezTo>
                  <a:pt x="1465898" y="424815"/>
                  <a:pt x="1480185" y="450533"/>
                  <a:pt x="1504950" y="458153"/>
                </a:cubicBezTo>
                <a:cubicBezTo>
                  <a:pt x="1521143" y="462915"/>
                  <a:pt x="1538288" y="458153"/>
                  <a:pt x="1550670" y="446722"/>
                </a:cubicBezTo>
                <a:lnTo>
                  <a:pt x="1600200" y="461010"/>
                </a:lnTo>
                <a:lnTo>
                  <a:pt x="1564005" y="587693"/>
                </a:lnTo>
                <a:lnTo>
                  <a:pt x="1514475" y="573405"/>
                </a:lnTo>
                <a:cubicBezTo>
                  <a:pt x="1510665" y="558165"/>
                  <a:pt x="1498282" y="545783"/>
                  <a:pt x="1482090" y="541020"/>
                </a:cubicBezTo>
                <a:cubicBezTo>
                  <a:pt x="1457325" y="534353"/>
                  <a:pt x="1431607" y="548640"/>
                  <a:pt x="1423988" y="573405"/>
                </a:cubicBezTo>
                <a:cubicBezTo>
                  <a:pt x="1417320" y="598170"/>
                  <a:pt x="1431607" y="623888"/>
                  <a:pt x="1456373" y="631508"/>
                </a:cubicBezTo>
                <a:cubicBezTo>
                  <a:pt x="1472565" y="636270"/>
                  <a:pt x="1489710" y="631508"/>
                  <a:pt x="1502093" y="620078"/>
                </a:cubicBezTo>
                <a:lnTo>
                  <a:pt x="1551623" y="634365"/>
                </a:lnTo>
                <a:lnTo>
                  <a:pt x="1515428" y="761048"/>
                </a:lnTo>
                <a:lnTo>
                  <a:pt x="1465898" y="746760"/>
                </a:lnTo>
                <a:cubicBezTo>
                  <a:pt x="1462088" y="731520"/>
                  <a:pt x="1449705" y="719138"/>
                  <a:pt x="1433513" y="714375"/>
                </a:cubicBezTo>
                <a:cubicBezTo>
                  <a:pt x="1408748" y="707708"/>
                  <a:pt x="1383030" y="721995"/>
                  <a:pt x="1375410" y="746760"/>
                </a:cubicBezTo>
                <a:cubicBezTo>
                  <a:pt x="1368743" y="771525"/>
                  <a:pt x="1383030" y="797243"/>
                  <a:pt x="1407795" y="804863"/>
                </a:cubicBezTo>
                <a:cubicBezTo>
                  <a:pt x="1423988" y="809625"/>
                  <a:pt x="1441132" y="804863"/>
                  <a:pt x="1453515" y="793433"/>
                </a:cubicBezTo>
                <a:lnTo>
                  <a:pt x="1503045" y="807720"/>
                </a:lnTo>
                <a:lnTo>
                  <a:pt x="1466850" y="934402"/>
                </a:lnTo>
                <a:lnTo>
                  <a:pt x="1417320" y="920115"/>
                </a:lnTo>
                <a:cubicBezTo>
                  <a:pt x="1413510" y="904875"/>
                  <a:pt x="1401128" y="892493"/>
                  <a:pt x="1384935" y="887730"/>
                </a:cubicBezTo>
                <a:cubicBezTo>
                  <a:pt x="1360170" y="881063"/>
                  <a:pt x="1334453" y="895350"/>
                  <a:pt x="1326832" y="920115"/>
                </a:cubicBezTo>
                <a:cubicBezTo>
                  <a:pt x="1320165" y="944880"/>
                  <a:pt x="1334453" y="970598"/>
                  <a:pt x="1359218" y="978218"/>
                </a:cubicBezTo>
                <a:cubicBezTo>
                  <a:pt x="1375410" y="982980"/>
                  <a:pt x="1392555" y="978218"/>
                  <a:pt x="1404938" y="966788"/>
                </a:cubicBezTo>
                <a:lnTo>
                  <a:pt x="1454468" y="981075"/>
                </a:lnTo>
                <a:lnTo>
                  <a:pt x="1418273" y="1107758"/>
                </a:lnTo>
                <a:lnTo>
                  <a:pt x="1368743" y="1093470"/>
                </a:lnTo>
                <a:cubicBezTo>
                  <a:pt x="1364932" y="1078230"/>
                  <a:pt x="1352550" y="1065848"/>
                  <a:pt x="1336357" y="1061085"/>
                </a:cubicBezTo>
                <a:cubicBezTo>
                  <a:pt x="1311593" y="1054418"/>
                  <a:pt x="1285875" y="1068705"/>
                  <a:pt x="1278255" y="1093470"/>
                </a:cubicBezTo>
                <a:cubicBezTo>
                  <a:pt x="1271588" y="1118235"/>
                  <a:pt x="1285875" y="1143953"/>
                  <a:pt x="1310640" y="1151573"/>
                </a:cubicBezTo>
                <a:cubicBezTo>
                  <a:pt x="1326832" y="1156335"/>
                  <a:pt x="1343978" y="1151573"/>
                  <a:pt x="1356360" y="1140143"/>
                </a:cubicBezTo>
                <a:lnTo>
                  <a:pt x="1405890" y="1154430"/>
                </a:lnTo>
                <a:lnTo>
                  <a:pt x="1369695" y="1281113"/>
                </a:lnTo>
                <a:lnTo>
                  <a:pt x="1320165" y="1266825"/>
                </a:lnTo>
                <a:cubicBezTo>
                  <a:pt x="1316355" y="1251585"/>
                  <a:pt x="1303973" y="1239203"/>
                  <a:pt x="1287780" y="1234440"/>
                </a:cubicBezTo>
                <a:cubicBezTo>
                  <a:pt x="1263015" y="1227773"/>
                  <a:pt x="1237298" y="1242060"/>
                  <a:pt x="1229678" y="1266825"/>
                </a:cubicBezTo>
                <a:cubicBezTo>
                  <a:pt x="1223010" y="1291590"/>
                  <a:pt x="1237298" y="1317308"/>
                  <a:pt x="1262063" y="1324928"/>
                </a:cubicBezTo>
                <a:cubicBezTo>
                  <a:pt x="1278255" y="1329690"/>
                  <a:pt x="1295400" y="1324928"/>
                  <a:pt x="1307782" y="1313498"/>
                </a:cubicBezTo>
                <a:lnTo>
                  <a:pt x="1357313" y="1327785"/>
                </a:lnTo>
                <a:lnTo>
                  <a:pt x="1321118" y="1454468"/>
                </a:lnTo>
                <a:lnTo>
                  <a:pt x="1271588" y="1440180"/>
                </a:lnTo>
                <a:cubicBezTo>
                  <a:pt x="1267778" y="1424940"/>
                  <a:pt x="1255395" y="1412558"/>
                  <a:pt x="1239203" y="1407795"/>
                </a:cubicBezTo>
                <a:cubicBezTo>
                  <a:pt x="1214438" y="1401128"/>
                  <a:pt x="1188720" y="1415415"/>
                  <a:pt x="1181100" y="1440180"/>
                </a:cubicBezTo>
                <a:cubicBezTo>
                  <a:pt x="1174432" y="1464945"/>
                  <a:pt x="1188720" y="1490663"/>
                  <a:pt x="1213485" y="1498283"/>
                </a:cubicBezTo>
                <a:cubicBezTo>
                  <a:pt x="1229678" y="1503045"/>
                  <a:pt x="1246823" y="1498283"/>
                  <a:pt x="1259205" y="1486853"/>
                </a:cubicBezTo>
                <a:lnTo>
                  <a:pt x="1308735" y="1501140"/>
                </a:lnTo>
                <a:lnTo>
                  <a:pt x="1272540" y="1627823"/>
                </a:lnTo>
                <a:lnTo>
                  <a:pt x="1223010" y="1613535"/>
                </a:lnTo>
                <a:cubicBezTo>
                  <a:pt x="1219200" y="1598295"/>
                  <a:pt x="1206818" y="1585913"/>
                  <a:pt x="1190625" y="1581150"/>
                </a:cubicBezTo>
                <a:cubicBezTo>
                  <a:pt x="1165860" y="1574483"/>
                  <a:pt x="1140143" y="1588770"/>
                  <a:pt x="1132523" y="1613535"/>
                </a:cubicBezTo>
                <a:cubicBezTo>
                  <a:pt x="1125855" y="1638300"/>
                  <a:pt x="1140143" y="1664018"/>
                  <a:pt x="1164907" y="1671638"/>
                </a:cubicBezTo>
                <a:cubicBezTo>
                  <a:pt x="1181100" y="1676400"/>
                  <a:pt x="1198245" y="1671638"/>
                  <a:pt x="1210628" y="1660208"/>
                </a:cubicBezTo>
                <a:lnTo>
                  <a:pt x="1260157" y="1674495"/>
                </a:lnTo>
                <a:lnTo>
                  <a:pt x="1223963" y="1801178"/>
                </a:lnTo>
                <a:lnTo>
                  <a:pt x="1174432" y="1786890"/>
                </a:lnTo>
                <a:cubicBezTo>
                  <a:pt x="1170623" y="1771650"/>
                  <a:pt x="1158240" y="1759268"/>
                  <a:pt x="1142048" y="1754505"/>
                </a:cubicBezTo>
                <a:cubicBezTo>
                  <a:pt x="1117282" y="1747838"/>
                  <a:pt x="1091565" y="1762125"/>
                  <a:pt x="1083945" y="1786890"/>
                </a:cubicBezTo>
                <a:cubicBezTo>
                  <a:pt x="1077278" y="1811655"/>
                  <a:pt x="1091565" y="1837373"/>
                  <a:pt x="1116330" y="1844993"/>
                </a:cubicBezTo>
                <a:cubicBezTo>
                  <a:pt x="1132523" y="1849755"/>
                  <a:pt x="1149668" y="1844993"/>
                  <a:pt x="1162050" y="1833563"/>
                </a:cubicBezTo>
                <a:lnTo>
                  <a:pt x="1211580" y="1847850"/>
                </a:lnTo>
                <a:lnTo>
                  <a:pt x="1189673" y="1925003"/>
                </a:lnTo>
                <a:lnTo>
                  <a:pt x="0" y="1586865"/>
                </a:lnTo>
                <a:lnTo>
                  <a:pt x="444818" y="0"/>
                </a:lnTo>
                <a:close/>
              </a:path>
            </a:pathLst>
          </a:custGeom>
          <a:solidFill>
            <a:srgbClr val="FFFFFF"/>
          </a:solidFill>
          <a:ln w="19050" cap="flat" cmpd="sng">
            <a:solidFill>
              <a:srgbClr val="F9BC6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239" name="Google Shape;239;p8"/>
          <p:cNvGrpSpPr/>
          <p:nvPr/>
        </p:nvGrpSpPr>
        <p:grpSpPr>
          <a:xfrm rot="8363066">
            <a:off x="-201178" y="-822346"/>
            <a:ext cx="957529" cy="4380768"/>
            <a:chOff x="8286350" y="2240498"/>
            <a:chExt cx="957493" cy="4380603"/>
          </a:xfrm>
        </p:grpSpPr>
        <p:sp>
          <p:nvSpPr>
            <p:cNvPr id="240" name="Google Shape;240;p8"/>
            <p:cNvSpPr/>
            <p:nvPr/>
          </p:nvSpPr>
          <p:spPr>
            <a:xfrm>
              <a:off x="8286350" y="2240499"/>
              <a:ext cx="956671" cy="4377685"/>
            </a:xfrm>
            <a:custGeom>
              <a:avLst/>
              <a:gdLst/>
              <a:ahLst/>
              <a:cxnLst/>
              <a:rect l="l" t="t" r="r" b="b"/>
              <a:pathLst>
                <a:path w="420053" h="1922145" extrusionOk="0">
                  <a:moveTo>
                    <a:pt x="209550" y="0"/>
                  </a:moveTo>
                  <a:lnTo>
                    <a:pt x="210027" y="133"/>
                  </a:lnTo>
                  <a:lnTo>
                    <a:pt x="210503" y="0"/>
                  </a:lnTo>
                  <a:cubicBezTo>
                    <a:pt x="239078" y="0"/>
                    <a:pt x="262891" y="15240"/>
                    <a:pt x="274320" y="40005"/>
                  </a:cubicBezTo>
                  <a:lnTo>
                    <a:pt x="298133" y="91440"/>
                  </a:lnTo>
                  <a:lnTo>
                    <a:pt x="385763" y="279083"/>
                  </a:lnTo>
                  <a:lnTo>
                    <a:pt x="384810" y="279083"/>
                  </a:lnTo>
                  <a:lnTo>
                    <a:pt x="384810" y="1527513"/>
                  </a:lnTo>
                  <a:lnTo>
                    <a:pt x="405170" y="1536025"/>
                  </a:lnTo>
                  <a:cubicBezTo>
                    <a:pt x="414338" y="1545193"/>
                    <a:pt x="420053" y="1557814"/>
                    <a:pt x="420053" y="1571625"/>
                  </a:cubicBezTo>
                  <a:cubicBezTo>
                    <a:pt x="420053" y="1585436"/>
                    <a:pt x="414338" y="1598057"/>
                    <a:pt x="405170" y="1607224"/>
                  </a:cubicBezTo>
                  <a:lnTo>
                    <a:pt x="385763" y="1615338"/>
                  </a:lnTo>
                  <a:lnTo>
                    <a:pt x="385763" y="1746885"/>
                  </a:lnTo>
                  <a:cubicBezTo>
                    <a:pt x="385763" y="1843088"/>
                    <a:pt x="306705" y="1922145"/>
                    <a:pt x="210503" y="1922145"/>
                  </a:cubicBezTo>
                  <a:cubicBezTo>
                    <a:pt x="114300" y="1922145"/>
                    <a:pt x="35243" y="1843088"/>
                    <a:pt x="35243" y="1746885"/>
                  </a:cubicBezTo>
                  <a:lnTo>
                    <a:pt x="35243" y="1615736"/>
                  </a:lnTo>
                  <a:lnTo>
                    <a:pt x="14883" y="1607224"/>
                  </a:lnTo>
                  <a:cubicBezTo>
                    <a:pt x="5715" y="1598057"/>
                    <a:pt x="0" y="1585436"/>
                    <a:pt x="0" y="1571625"/>
                  </a:cubicBezTo>
                  <a:cubicBezTo>
                    <a:pt x="0" y="1557814"/>
                    <a:pt x="5715" y="1545193"/>
                    <a:pt x="14883" y="1536025"/>
                  </a:cubicBezTo>
                  <a:lnTo>
                    <a:pt x="34290" y="1527912"/>
                  </a:lnTo>
                  <a:lnTo>
                    <a:pt x="34290" y="279083"/>
                  </a:lnTo>
                  <a:lnTo>
                    <a:pt x="35243" y="279083"/>
                  </a:lnTo>
                  <a:lnTo>
                    <a:pt x="117535" y="102870"/>
                  </a:lnTo>
                  <a:lnTo>
                    <a:pt x="117158" y="102870"/>
                  </a:lnTo>
                  <a:lnTo>
                    <a:pt x="122873" y="91440"/>
                  </a:lnTo>
                  <a:lnTo>
                    <a:pt x="146686" y="40005"/>
                  </a:lnTo>
                  <a:cubicBezTo>
                    <a:pt x="158116" y="15240"/>
                    <a:pt x="181928" y="0"/>
                    <a:pt x="209550" y="0"/>
                  </a:cubicBezTo>
                  <a:close/>
                </a:path>
              </a:pathLst>
            </a:custGeom>
            <a:solidFill>
              <a:srgbClr val="F3F3F3"/>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1" name="Google Shape;241;p8"/>
            <p:cNvSpPr/>
            <p:nvPr/>
          </p:nvSpPr>
          <p:spPr>
            <a:xfrm>
              <a:off x="8365310" y="2876473"/>
              <a:ext cx="798309" cy="2946996"/>
            </a:xfrm>
            <a:custGeom>
              <a:avLst/>
              <a:gdLst/>
              <a:ahLst/>
              <a:cxnLst/>
              <a:rect l="l" t="t" r="r" b="b"/>
              <a:pathLst>
                <a:path w="350520" h="1292542" extrusionOk="0">
                  <a:moveTo>
                    <a:pt x="0" y="0"/>
                  </a:moveTo>
                  <a:lnTo>
                    <a:pt x="350520" y="0"/>
                  </a:lnTo>
                  <a:lnTo>
                    <a:pt x="350520" y="1292543"/>
                  </a:lnTo>
                  <a:lnTo>
                    <a:pt x="0" y="1292543"/>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2" name="Google Shape;242;p8"/>
            <p:cNvSpPr/>
            <p:nvPr/>
          </p:nvSpPr>
          <p:spPr>
            <a:xfrm>
              <a:off x="8953948" y="2876475"/>
              <a:ext cx="210111" cy="2946996"/>
            </a:xfrm>
            <a:custGeom>
              <a:avLst/>
              <a:gdLst/>
              <a:ahLst/>
              <a:cxnLst/>
              <a:rect l="l" t="t" r="r" b="b"/>
              <a:pathLst>
                <a:path w="162877" h="1292542" extrusionOk="0">
                  <a:moveTo>
                    <a:pt x="0" y="0"/>
                  </a:moveTo>
                  <a:lnTo>
                    <a:pt x="162878" y="0"/>
                  </a:lnTo>
                  <a:lnTo>
                    <a:pt x="162878" y="1292543"/>
                  </a:lnTo>
                  <a:lnTo>
                    <a:pt x="0" y="1292543"/>
                  </a:lnTo>
                  <a:close/>
                </a:path>
              </a:pathLst>
            </a:custGeom>
            <a:solidFill>
              <a:srgbClr val="FFFFFF">
                <a:alpha val="257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243" name="Google Shape;243;p8"/>
            <p:cNvSpPr/>
            <p:nvPr/>
          </p:nvSpPr>
          <p:spPr>
            <a:xfrm>
              <a:off x="8365299" y="2876475"/>
              <a:ext cx="210111" cy="2946996"/>
            </a:xfrm>
            <a:custGeom>
              <a:avLst/>
              <a:gdLst/>
              <a:ahLst/>
              <a:cxnLst/>
              <a:rect l="l" t="t" r="r" b="b"/>
              <a:pathLst>
                <a:path w="162877" h="1292542" extrusionOk="0">
                  <a:moveTo>
                    <a:pt x="0" y="0"/>
                  </a:moveTo>
                  <a:lnTo>
                    <a:pt x="162878" y="0"/>
                  </a:lnTo>
                  <a:lnTo>
                    <a:pt x="162878" y="1292543"/>
                  </a:lnTo>
                  <a:lnTo>
                    <a:pt x="0" y="1292543"/>
                  </a:lnTo>
                  <a:close/>
                </a:path>
              </a:pathLst>
            </a:custGeom>
            <a:solidFill>
              <a:srgbClr val="FFFFFF">
                <a:alpha val="257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4" name="Google Shape;244;p8"/>
            <p:cNvSpPr/>
            <p:nvPr/>
          </p:nvSpPr>
          <p:spPr>
            <a:xfrm>
              <a:off x="8367482" y="5821918"/>
              <a:ext cx="798307" cy="799183"/>
            </a:xfrm>
            <a:custGeom>
              <a:avLst/>
              <a:gdLst/>
              <a:ahLst/>
              <a:cxnLst/>
              <a:rect l="l" t="t" r="r" b="b"/>
              <a:pathLst>
                <a:path w="350519" h="350519" extrusionOk="0">
                  <a:moveTo>
                    <a:pt x="350520" y="0"/>
                  </a:moveTo>
                  <a:lnTo>
                    <a:pt x="0" y="0"/>
                  </a:lnTo>
                  <a:lnTo>
                    <a:pt x="0" y="175260"/>
                  </a:lnTo>
                  <a:cubicBezTo>
                    <a:pt x="0" y="271463"/>
                    <a:pt x="79057" y="350520"/>
                    <a:pt x="175260" y="350520"/>
                  </a:cubicBezTo>
                  <a:lnTo>
                    <a:pt x="175260" y="350520"/>
                  </a:lnTo>
                  <a:cubicBezTo>
                    <a:pt x="271462" y="350520"/>
                    <a:pt x="350520" y="271463"/>
                    <a:pt x="350520" y="175260"/>
                  </a:cubicBezTo>
                  <a:lnTo>
                    <a:pt x="350520" y="0"/>
                  </a:lnTo>
                  <a:close/>
                </a:path>
              </a:pathLst>
            </a:custGeom>
            <a:solidFill>
              <a:srgbClr val="CD2C8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5" name="Google Shape;245;p8"/>
            <p:cNvSpPr/>
            <p:nvPr/>
          </p:nvSpPr>
          <p:spPr>
            <a:xfrm>
              <a:off x="8287174" y="5706877"/>
              <a:ext cx="956668" cy="230198"/>
            </a:xfrm>
            <a:custGeom>
              <a:avLst/>
              <a:gdLst/>
              <a:ahLst/>
              <a:cxnLst/>
              <a:rect l="l" t="t" r="r" b="b"/>
              <a:pathLst>
                <a:path w="420052" h="100964" extrusionOk="0">
                  <a:moveTo>
                    <a:pt x="369570" y="0"/>
                  </a:moveTo>
                  <a:lnTo>
                    <a:pt x="50483" y="0"/>
                  </a:lnTo>
                  <a:cubicBezTo>
                    <a:pt x="22860" y="0"/>
                    <a:pt x="0" y="22860"/>
                    <a:pt x="0" y="50483"/>
                  </a:cubicBezTo>
                  <a:lnTo>
                    <a:pt x="0" y="50483"/>
                  </a:lnTo>
                  <a:cubicBezTo>
                    <a:pt x="0" y="78105"/>
                    <a:pt x="22860" y="100965"/>
                    <a:pt x="50483" y="100965"/>
                  </a:cubicBezTo>
                  <a:lnTo>
                    <a:pt x="369570" y="100965"/>
                  </a:lnTo>
                  <a:cubicBezTo>
                    <a:pt x="397192" y="100965"/>
                    <a:pt x="420053" y="78105"/>
                    <a:pt x="420053" y="50483"/>
                  </a:cubicBezTo>
                  <a:lnTo>
                    <a:pt x="420053" y="50483"/>
                  </a:lnTo>
                  <a:cubicBezTo>
                    <a:pt x="420053" y="22860"/>
                    <a:pt x="397192" y="0"/>
                    <a:pt x="369570" y="0"/>
                  </a:cubicBezTo>
                  <a:close/>
                </a:path>
              </a:pathLst>
            </a:custGeom>
            <a:solidFill>
              <a:srgbClr val="DED3D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6" name="Google Shape;246;p8"/>
            <p:cNvSpPr/>
            <p:nvPr/>
          </p:nvSpPr>
          <p:spPr>
            <a:xfrm>
              <a:off x="8367482" y="2240498"/>
              <a:ext cx="798307" cy="636307"/>
            </a:xfrm>
            <a:custGeom>
              <a:avLst/>
              <a:gdLst/>
              <a:ahLst/>
              <a:cxnLst/>
              <a:rect l="l" t="t" r="r" b="b"/>
              <a:pathLst>
                <a:path w="350519" h="279082" extrusionOk="0">
                  <a:moveTo>
                    <a:pt x="111443" y="40005"/>
                  </a:moveTo>
                  <a:lnTo>
                    <a:pt x="87630" y="91440"/>
                  </a:lnTo>
                  <a:lnTo>
                    <a:pt x="0" y="279083"/>
                  </a:lnTo>
                  <a:lnTo>
                    <a:pt x="175260" y="279083"/>
                  </a:lnTo>
                  <a:lnTo>
                    <a:pt x="350520" y="279083"/>
                  </a:lnTo>
                  <a:lnTo>
                    <a:pt x="262890" y="91440"/>
                  </a:lnTo>
                  <a:lnTo>
                    <a:pt x="239077" y="40005"/>
                  </a:lnTo>
                  <a:cubicBezTo>
                    <a:pt x="227648" y="15240"/>
                    <a:pt x="203835" y="0"/>
                    <a:pt x="175260" y="0"/>
                  </a:cubicBezTo>
                  <a:cubicBezTo>
                    <a:pt x="146685" y="0"/>
                    <a:pt x="122873" y="15240"/>
                    <a:pt x="111443" y="40005"/>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7" name="Google Shape;247;p8"/>
            <p:cNvSpPr/>
            <p:nvPr/>
          </p:nvSpPr>
          <p:spPr>
            <a:xfrm>
              <a:off x="8554141" y="2240498"/>
              <a:ext cx="423016" cy="234544"/>
            </a:xfrm>
            <a:custGeom>
              <a:avLst/>
              <a:gdLst/>
              <a:ahLst/>
              <a:cxnLst/>
              <a:rect l="l" t="t" r="r" b="b"/>
              <a:pathLst>
                <a:path w="185737" h="102870" extrusionOk="0">
                  <a:moveTo>
                    <a:pt x="29528" y="40005"/>
                  </a:moveTo>
                  <a:lnTo>
                    <a:pt x="5715" y="91440"/>
                  </a:lnTo>
                  <a:lnTo>
                    <a:pt x="0" y="102870"/>
                  </a:lnTo>
                  <a:lnTo>
                    <a:pt x="185738" y="102870"/>
                  </a:lnTo>
                  <a:lnTo>
                    <a:pt x="180022" y="91440"/>
                  </a:lnTo>
                  <a:lnTo>
                    <a:pt x="156210" y="40005"/>
                  </a:lnTo>
                  <a:cubicBezTo>
                    <a:pt x="144780" y="15240"/>
                    <a:pt x="120967" y="0"/>
                    <a:pt x="92392" y="0"/>
                  </a:cubicBezTo>
                  <a:cubicBezTo>
                    <a:pt x="64770" y="0"/>
                    <a:pt x="40958" y="15240"/>
                    <a:pt x="29528" y="4000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248" name="Google Shape;248;p8"/>
          <p:cNvGrpSpPr/>
          <p:nvPr/>
        </p:nvGrpSpPr>
        <p:grpSpPr>
          <a:xfrm rot="1393766">
            <a:off x="-232440" y="4629714"/>
            <a:ext cx="957459" cy="4380446"/>
            <a:chOff x="8286350" y="2240498"/>
            <a:chExt cx="957493" cy="4380603"/>
          </a:xfrm>
        </p:grpSpPr>
        <p:sp>
          <p:nvSpPr>
            <p:cNvPr id="249" name="Google Shape;249;p8"/>
            <p:cNvSpPr/>
            <p:nvPr/>
          </p:nvSpPr>
          <p:spPr>
            <a:xfrm>
              <a:off x="8286350" y="2240499"/>
              <a:ext cx="956671" cy="4377685"/>
            </a:xfrm>
            <a:custGeom>
              <a:avLst/>
              <a:gdLst/>
              <a:ahLst/>
              <a:cxnLst/>
              <a:rect l="l" t="t" r="r" b="b"/>
              <a:pathLst>
                <a:path w="420053" h="1922145" extrusionOk="0">
                  <a:moveTo>
                    <a:pt x="209550" y="0"/>
                  </a:moveTo>
                  <a:lnTo>
                    <a:pt x="210027" y="133"/>
                  </a:lnTo>
                  <a:lnTo>
                    <a:pt x="210503" y="0"/>
                  </a:lnTo>
                  <a:cubicBezTo>
                    <a:pt x="239078" y="0"/>
                    <a:pt x="262891" y="15240"/>
                    <a:pt x="274320" y="40005"/>
                  </a:cubicBezTo>
                  <a:lnTo>
                    <a:pt x="298133" y="91440"/>
                  </a:lnTo>
                  <a:lnTo>
                    <a:pt x="385763" y="279083"/>
                  </a:lnTo>
                  <a:lnTo>
                    <a:pt x="384810" y="279083"/>
                  </a:lnTo>
                  <a:lnTo>
                    <a:pt x="384810" y="1527513"/>
                  </a:lnTo>
                  <a:lnTo>
                    <a:pt x="405170" y="1536025"/>
                  </a:lnTo>
                  <a:cubicBezTo>
                    <a:pt x="414338" y="1545193"/>
                    <a:pt x="420053" y="1557814"/>
                    <a:pt x="420053" y="1571625"/>
                  </a:cubicBezTo>
                  <a:cubicBezTo>
                    <a:pt x="420053" y="1585436"/>
                    <a:pt x="414338" y="1598057"/>
                    <a:pt x="405170" y="1607224"/>
                  </a:cubicBezTo>
                  <a:lnTo>
                    <a:pt x="385763" y="1615338"/>
                  </a:lnTo>
                  <a:lnTo>
                    <a:pt x="385763" y="1746885"/>
                  </a:lnTo>
                  <a:cubicBezTo>
                    <a:pt x="385763" y="1843088"/>
                    <a:pt x="306705" y="1922145"/>
                    <a:pt x="210503" y="1922145"/>
                  </a:cubicBezTo>
                  <a:cubicBezTo>
                    <a:pt x="114300" y="1922145"/>
                    <a:pt x="35243" y="1843088"/>
                    <a:pt x="35243" y="1746885"/>
                  </a:cubicBezTo>
                  <a:lnTo>
                    <a:pt x="35243" y="1615736"/>
                  </a:lnTo>
                  <a:lnTo>
                    <a:pt x="14883" y="1607224"/>
                  </a:lnTo>
                  <a:cubicBezTo>
                    <a:pt x="5715" y="1598057"/>
                    <a:pt x="0" y="1585436"/>
                    <a:pt x="0" y="1571625"/>
                  </a:cubicBezTo>
                  <a:cubicBezTo>
                    <a:pt x="0" y="1557814"/>
                    <a:pt x="5715" y="1545193"/>
                    <a:pt x="14883" y="1536025"/>
                  </a:cubicBezTo>
                  <a:lnTo>
                    <a:pt x="34290" y="1527912"/>
                  </a:lnTo>
                  <a:lnTo>
                    <a:pt x="34290" y="279083"/>
                  </a:lnTo>
                  <a:lnTo>
                    <a:pt x="35243" y="279083"/>
                  </a:lnTo>
                  <a:lnTo>
                    <a:pt x="117535" y="102870"/>
                  </a:lnTo>
                  <a:lnTo>
                    <a:pt x="117158" y="102870"/>
                  </a:lnTo>
                  <a:lnTo>
                    <a:pt x="122873" y="91440"/>
                  </a:lnTo>
                  <a:lnTo>
                    <a:pt x="146686" y="40005"/>
                  </a:lnTo>
                  <a:cubicBezTo>
                    <a:pt x="158116" y="15240"/>
                    <a:pt x="181928" y="0"/>
                    <a:pt x="209550" y="0"/>
                  </a:cubicBezTo>
                  <a:close/>
                </a:path>
              </a:pathLst>
            </a:custGeom>
            <a:solidFill>
              <a:srgbClr val="F3F3F3"/>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0" name="Google Shape;250;p8"/>
            <p:cNvSpPr/>
            <p:nvPr/>
          </p:nvSpPr>
          <p:spPr>
            <a:xfrm>
              <a:off x="8365310" y="2876473"/>
              <a:ext cx="798309" cy="2946996"/>
            </a:xfrm>
            <a:custGeom>
              <a:avLst/>
              <a:gdLst/>
              <a:ahLst/>
              <a:cxnLst/>
              <a:rect l="l" t="t" r="r" b="b"/>
              <a:pathLst>
                <a:path w="350520" h="1292542" extrusionOk="0">
                  <a:moveTo>
                    <a:pt x="0" y="0"/>
                  </a:moveTo>
                  <a:lnTo>
                    <a:pt x="350520" y="0"/>
                  </a:lnTo>
                  <a:lnTo>
                    <a:pt x="350520" y="1292543"/>
                  </a:lnTo>
                  <a:lnTo>
                    <a:pt x="0" y="1292543"/>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1" name="Google Shape;251;p8"/>
            <p:cNvSpPr/>
            <p:nvPr/>
          </p:nvSpPr>
          <p:spPr>
            <a:xfrm>
              <a:off x="8953948" y="2876475"/>
              <a:ext cx="210111" cy="2946996"/>
            </a:xfrm>
            <a:custGeom>
              <a:avLst/>
              <a:gdLst/>
              <a:ahLst/>
              <a:cxnLst/>
              <a:rect l="l" t="t" r="r" b="b"/>
              <a:pathLst>
                <a:path w="162877" h="1292542" extrusionOk="0">
                  <a:moveTo>
                    <a:pt x="0" y="0"/>
                  </a:moveTo>
                  <a:lnTo>
                    <a:pt x="162878" y="0"/>
                  </a:lnTo>
                  <a:lnTo>
                    <a:pt x="162878" y="1292543"/>
                  </a:lnTo>
                  <a:lnTo>
                    <a:pt x="0" y="1292543"/>
                  </a:lnTo>
                  <a:close/>
                </a:path>
              </a:pathLst>
            </a:custGeom>
            <a:solidFill>
              <a:srgbClr val="FFFFFF">
                <a:alpha val="257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252" name="Google Shape;252;p8"/>
            <p:cNvSpPr/>
            <p:nvPr/>
          </p:nvSpPr>
          <p:spPr>
            <a:xfrm>
              <a:off x="8365299" y="2876475"/>
              <a:ext cx="210111" cy="2946996"/>
            </a:xfrm>
            <a:custGeom>
              <a:avLst/>
              <a:gdLst/>
              <a:ahLst/>
              <a:cxnLst/>
              <a:rect l="l" t="t" r="r" b="b"/>
              <a:pathLst>
                <a:path w="162877" h="1292542" extrusionOk="0">
                  <a:moveTo>
                    <a:pt x="0" y="0"/>
                  </a:moveTo>
                  <a:lnTo>
                    <a:pt x="162878" y="0"/>
                  </a:lnTo>
                  <a:lnTo>
                    <a:pt x="162878" y="1292543"/>
                  </a:lnTo>
                  <a:lnTo>
                    <a:pt x="0" y="1292543"/>
                  </a:lnTo>
                  <a:close/>
                </a:path>
              </a:pathLst>
            </a:custGeom>
            <a:solidFill>
              <a:srgbClr val="FFFFFF">
                <a:alpha val="257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3" name="Google Shape;253;p8"/>
            <p:cNvSpPr/>
            <p:nvPr/>
          </p:nvSpPr>
          <p:spPr>
            <a:xfrm>
              <a:off x="8367482" y="5821918"/>
              <a:ext cx="798307" cy="799183"/>
            </a:xfrm>
            <a:custGeom>
              <a:avLst/>
              <a:gdLst/>
              <a:ahLst/>
              <a:cxnLst/>
              <a:rect l="l" t="t" r="r" b="b"/>
              <a:pathLst>
                <a:path w="350519" h="350519" extrusionOk="0">
                  <a:moveTo>
                    <a:pt x="350520" y="0"/>
                  </a:moveTo>
                  <a:lnTo>
                    <a:pt x="0" y="0"/>
                  </a:lnTo>
                  <a:lnTo>
                    <a:pt x="0" y="175260"/>
                  </a:lnTo>
                  <a:cubicBezTo>
                    <a:pt x="0" y="271463"/>
                    <a:pt x="79057" y="350520"/>
                    <a:pt x="175260" y="350520"/>
                  </a:cubicBezTo>
                  <a:lnTo>
                    <a:pt x="175260" y="350520"/>
                  </a:lnTo>
                  <a:cubicBezTo>
                    <a:pt x="271462" y="350520"/>
                    <a:pt x="350520" y="271463"/>
                    <a:pt x="350520" y="175260"/>
                  </a:cubicBezTo>
                  <a:lnTo>
                    <a:pt x="350520" y="0"/>
                  </a:lnTo>
                  <a:close/>
                </a:path>
              </a:pathLst>
            </a:custGeom>
            <a:solidFill>
              <a:srgbClr val="CD2C8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4" name="Google Shape;254;p8"/>
            <p:cNvSpPr/>
            <p:nvPr/>
          </p:nvSpPr>
          <p:spPr>
            <a:xfrm>
              <a:off x="8287174" y="5706877"/>
              <a:ext cx="956668" cy="230198"/>
            </a:xfrm>
            <a:custGeom>
              <a:avLst/>
              <a:gdLst/>
              <a:ahLst/>
              <a:cxnLst/>
              <a:rect l="l" t="t" r="r" b="b"/>
              <a:pathLst>
                <a:path w="420052" h="100964" extrusionOk="0">
                  <a:moveTo>
                    <a:pt x="369570" y="0"/>
                  </a:moveTo>
                  <a:lnTo>
                    <a:pt x="50483" y="0"/>
                  </a:lnTo>
                  <a:cubicBezTo>
                    <a:pt x="22860" y="0"/>
                    <a:pt x="0" y="22860"/>
                    <a:pt x="0" y="50483"/>
                  </a:cubicBezTo>
                  <a:lnTo>
                    <a:pt x="0" y="50483"/>
                  </a:lnTo>
                  <a:cubicBezTo>
                    <a:pt x="0" y="78105"/>
                    <a:pt x="22860" y="100965"/>
                    <a:pt x="50483" y="100965"/>
                  </a:cubicBezTo>
                  <a:lnTo>
                    <a:pt x="369570" y="100965"/>
                  </a:lnTo>
                  <a:cubicBezTo>
                    <a:pt x="397192" y="100965"/>
                    <a:pt x="420053" y="78105"/>
                    <a:pt x="420053" y="50483"/>
                  </a:cubicBezTo>
                  <a:lnTo>
                    <a:pt x="420053" y="50483"/>
                  </a:lnTo>
                  <a:cubicBezTo>
                    <a:pt x="420053" y="22860"/>
                    <a:pt x="397192" y="0"/>
                    <a:pt x="369570" y="0"/>
                  </a:cubicBezTo>
                  <a:close/>
                </a:path>
              </a:pathLst>
            </a:custGeom>
            <a:solidFill>
              <a:srgbClr val="DED3D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5" name="Google Shape;255;p8"/>
            <p:cNvSpPr/>
            <p:nvPr/>
          </p:nvSpPr>
          <p:spPr>
            <a:xfrm>
              <a:off x="8367482" y="2240498"/>
              <a:ext cx="798307" cy="636307"/>
            </a:xfrm>
            <a:custGeom>
              <a:avLst/>
              <a:gdLst/>
              <a:ahLst/>
              <a:cxnLst/>
              <a:rect l="l" t="t" r="r" b="b"/>
              <a:pathLst>
                <a:path w="350519" h="279082" extrusionOk="0">
                  <a:moveTo>
                    <a:pt x="111443" y="40005"/>
                  </a:moveTo>
                  <a:lnTo>
                    <a:pt x="87630" y="91440"/>
                  </a:lnTo>
                  <a:lnTo>
                    <a:pt x="0" y="279083"/>
                  </a:lnTo>
                  <a:lnTo>
                    <a:pt x="175260" y="279083"/>
                  </a:lnTo>
                  <a:lnTo>
                    <a:pt x="350520" y="279083"/>
                  </a:lnTo>
                  <a:lnTo>
                    <a:pt x="262890" y="91440"/>
                  </a:lnTo>
                  <a:lnTo>
                    <a:pt x="239077" y="40005"/>
                  </a:lnTo>
                  <a:cubicBezTo>
                    <a:pt x="227648" y="15240"/>
                    <a:pt x="203835" y="0"/>
                    <a:pt x="175260" y="0"/>
                  </a:cubicBezTo>
                  <a:cubicBezTo>
                    <a:pt x="146685" y="0"/>
                    <a:pt x="122873" y="15240"/>
                    <a:pt x="111443" y="40005"/>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6" name="Google Shape;256;p8"/>
            <p:cNvSpPr/>
            <p:nvPr/>
          </p:nvSpPr>
          <p:spPr>
            <a:xfrm>
              <a:off x="8554141" y="2240498"/>
              <a:ext cx="423016" cy="234544"/>
            </a:xfrm>
            <a:custGeom>
              <a:avLst/>
              <a:gdLst/>
              <a:ahLst/>
              <a:cxnLst/>
              <a:rect l="l" t="t" r="r" b="b"/>
              <a:pathLst>
                <a:path w="185737" h="102870" extrusionOk="0">
                  <a:moveTo>
                    <a:pt x="29528" y="40005"/>
                  </a:moveTo>
                  <a:lnTo>
                    <a:pt x="5715" y="91440"/>
                  </a:lnTo>
                  <a:lnTo>
                    <a:pt x="0" y="102870"/>
                  </a:lnTo>
                  <a:lnTo>
                    <a:pt x="185738" y="102870"/>
                  </a:lnTo>
                  <a:lnTo>
                    <a:pt x="180022" y="91440"/>
                  </a:lnTo>
                  <a:lnTo>
                    <a:pt x="156210" y="40005"/>
                  </a:lnTo>
                  <a:cubicBezTo>
                    <a:pt x="144780" y="15240"/>
                    <a:pt x="120967" y="0"/>
                    <a:pt x="92392" y="0"/>
                  </a:cubicBezTo>
                  <a:cubicBezTo>
                    <a:pt x="64770" y="0"/>
                    <a:pt x="40958" y="15240"/>
                    <a:pt x="29528" y="40005"/>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257" name="Google Shape;257;p8"/>
          <p:cNvGrpSpPr/>
          <p:nvPr/>
        </p:nvGrpSpPr>
        <p:grpSpPr>
          <a:xfrm rot="-2700000">
            <a:off x="11317752" y="4203511"/>
            <a:ext cx="957484" cy="4380561"/>
            <a:chOff x="8286350" y="2240498"/>
            <a:chExt cx="957493" cy="4380603"/>
          </a:xfrm>
        </p:grpSpPr>
        <p:sp>
          <p:nvSpPr>
            <p:cNvPr id="258" name="Google Shape;258;p8"/>
            <p:cNvSpPr/>
            <p:nvPr/>
          </p:nvSpPr>
          <p:spPr>
            <a:xfrm>
              <a:off x="8286350" y="2240499"/>
              <a:ext cx="956671" cy="4377685"/>
            </a:xfrm>
            <a:custGeom>
              <a:avLst/>
              <a:gdLst/>
              <a:ahLst/>
              <a:cxnLst/>
              <a:rect l="l" t="t" r="r" b="b"/>
              <a:pathLst>
                <a:path w="420053" h="1922145" extrusionOk="0">
                  <a:moveTo>
                    <a:pt x="209550" y="0"/>
                  </a:moveTo>
                  <a:lnTo>
                    <a:pt x="210027" y="133"/>
                  </a:lnTo>
                  <a:lnTo>
                    <a:pt x="210503" y="0"/>
                  </a:lnTo>
                  <a:cubicBezTo>
                    <a:pt x="239078" y="0"/>
                    <a:pt x="262891" y="15240"/>
                    <a:pt x="274320" y="40005"/>
                  </a:cubicBezTo>
                  <a:lnTo>
                    <a:pt x="298133" y="91440"/>
                  </a:lnTo>
                  <a:lnTo>
                    <a:pt x="385763" y="279083"/>
                  </a:lnTo>
                  <a:lnTo>
                    <a:pt x="384810" y="279083"/>
                  </a:lnTo>
                  <a:lnTo>
                    <a:pt x="384810" y="1527513"/>
                  </a:lnTo>
                  <a:lnTo>
                    <a:pt x="405170" y="1536025"/>
                  </a:lnTo>
                  <a:cubicBezTo>
                    <a:pt x="414338" y="1545193"/>
                    <a:pt x="420053" y="1557814"/>
                    <a:pt x="420053" y="1571625"/>
                  </a:cubicBezTo>
                  <a:cubicBezTo>
                    <a:pt x="420053" y="1585436"/>
                    <a:pt x="414338" y="1598057"/>
                    <a:pt x="405170" y="1607224"/>
                  </a:cubicBezTo>
                  <a:lnTo>
                    <a:pt x="385763" y="1615338"/>
                  </a:lnTo>
                  <a:lnTo>
                    <a:pt x="385763" y="1746885"/>
                  </a:lnTo>
                  <a:cubicBezTo>
                    <a:pt x="385763" y="1843088"/>
                    <a:pt x="306705" y="1922145"/>
                    <a:pt x="210503" y="1922145"/>
                  </a:cubicBezTo>
                  <a:cubicBezTo>
                    <a:pt x="114300" y="1922145"/>
                    <a:pt x="35243" y="1843088"/>
                    <a:pt x="35243" y="1746885"/>
                  </a:cubicBezTo>
                  <a:lnTo>
                    <a:pt x="35243" y="1615736"/>
                  </a:lnTo>
                  <a:lnTo>
                    <a:pt x="14883" y="1607224"/>
                  </a:lnTo>
                  <a:cubicBezTo>
                    <a:pt x="5715" y="1598057"/>
                    <a:pt x="0" y="1585436"/>
                    <a:pt x="0" y="1571625"/>
                  </a:cubicBezTo>
                  <a:cubicBezTo>
                    <a:pt x="0" y="1557814"/>
                    <a:pt x="5715" y="1545193"/>
                    <a:pt x="14883" y="1536025"/>
                  </a:cubicBezTo>
                  <a:lnTo>
                    <a:pt x="34290" y="1527912"/>
                  </a:lnTo>
                  <a:lnTo>
                    <a:pt x="34290" y="279083"/>
                  </a:lnTo>
                  <a:lnTo>
                    <a:pt x="35243" y="279083"/>
                  </a:lnTo>
                  <a:lnTo>
                    <a:pt x="117535" y="102870"/>
                  </a:lnTo>
                  <a:lnTo>
                    <a:pt x="117158" y="102870"/>
                  </a:lnTo>
                  <a:lnTo>
                    <a:pt x="122873" y="91440"/>
                  </a:lnTo>
                  <a:lnTo>
                    <a:pt x="146686" y="40005"/>
                  </a:lnTo>
                  <a:cubicBezTo>
                    <a:pt x="158116" y="15240"/>
                    <a:pt x="181928" y="0"/>
                    <a:pt x="209550" y="0"/>
                  </a:cubicBezTo>
                  <a:close/>
                </a:path>
              </a:pathLst>
            </a:custGeom>
            <a:solidFill>
              <a:srgbClr val="F3F3F3"/>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9" name="Google Shape;259;p8"/>
            <p:cNvSpPr/>
            <p:nvPr/>
          </p:nvSpPr>
          <p:spPr>
            <a:xfrm>
              <a:off x="8365310" y="2876473"/>
              <a:ext cx="798309" cy="2946996"/>
            </a:xfrm>
            <a:custGeom>
              <a:avLst/>
              <a:gdLst/>
              <a:ahLst/>
              <a:cxnLst/>
              <a:rect l="l" t="t" r="r" b="b"/>
              <a:pathLst>
                <a:path w="350520" h="1292542" extrusionOk="0">
                  <a:moveTo>
                    <a:pt x="0" y="0"/>
                  </a:moveTo>
                  <a:lnTo>
                    <a:pt x="350520" y="0"/>
                  </a:lnTo>
                  <a:lnTo>
                    <a:pt x="350520" y="1292543"/>
                  </a:lnTo>
                  <a:lnTo>
                    <a:pt x="0" y="1292543"/>
                  </a:ln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0" name="Google Shape;260;p8"/>
            <p:cNvSpPr/>
            <p:nvPr/>
          </p:nvSpPr>
          <p:spPr>
            <a:xfrm>
              <a:off x="8953948" y="2876475"/>
              <a:ext cx="210111" cy="2946996"/>
            </a:xfrm>
            <a:custGeom>
              <a:avLst/>
              <a:gdLst/>
              <a:ahLst/>
              <a:cxnLst/>
              <a:rect l="l" t="t" r="r" b="b"/>
              <a:pathLst>
                <a:path w="162877" h="1292542" extrusionOk="0">
                  <a:moveTo>
                    <a:pt x="0" y="0"/>
                  </a:moveTo>
                  <a:lnTo>
                    <a:pt x="162878" y="0"/>
                  </a:lnTo>
                  <a:lnTo>
                    <a:pt x="162878" y="1292543"/>
                  </a:lnTo>
                  <a:lnTo>
                    <a:pt x="0" y="1292543"/>
                  </a:lnTo>
                  <a:close/>
                </a:path>
              </a:pathLst>
            </a:custGeom>
            <a:solidFill>
              <a:srgbClr val="FFFFFF">
                <a:alpha val="257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261" name="Google Shape;261;p8"/>
            <p:cNvSpPr/>
            <p:nvPr/>
          </p:nvSpPr>
          <p:spPr>
            <a:xfrm>
              <a:off x="8365299" y="2876475"/>
              <a:ext cx="210111" cy="2946996"/>
            </a:xfrm>
            <a:custGeom>
              <a:avLst/>
              <a:gdLst/>
              <a:ahLst/>
              <a:cxnLst/>
              <a:rect l="l" t="t" r="r" b="b"/>
              <a:pathLst>
                <a:path w="162877" h="1292542" extrusionOk="0">
                  <a:moveTo>
                    <a:pt x="0" y="0"/>
                  </a:moveTo>
                  <a:lnTo>
                    <a:pt x="162878" y="0"/>
                  </a:lnTo>
                  <a:lnTo>
                    <a:pt x="162878" y="1292543"/>
                  </a:lnTo>
                  <a:lnTo>
                    <a:pt x="0" y="1292543"/>
                  </a:lnTo>
                  <a:close/>
                </a:path>
              </a:pathLst>
            </a:custGeom>
            <a:solidFill>
              <a:srgbClr val="FFFFFF">
                <a:alpha val="257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2" name="Google Shape;262;p8"/>
            <p:cNvSpPr/>
            <p:nvPr/>
          </p:nvSpPr>
          <p:spPr>
            <a:xfrm>
              <a:off x="8367482" y="5821918"/>
              <a:ext cx="798307" cy="799183"/>
            </a:xfrm>
            <a:custGeom>
              <a:avLst/>
              <a:gdLst/>
              <a:ahLst/>
              <a:cxnLst/>
              <a:rect l="l" t="t" r="r" b="b"/>
              <a:pathLst>
                <a:path w="350519" h="350519" extrusionOk="0">
                  <a:moveTo>
                    <a:pt x="350520" y="0"/>
                  </a:moveTo>
                  <a:lnTo>
                    <a:pt x="0" y="0"/>
                  </a:lnTo>
                  <a:lnTo>
                    <a:pt x="0" y="175260"/>
                  </a:lnTo>
                  <a:cubicBezTo>
                    <a:pt x="0" y="271463"/>
                    <a:pt x="79057" y="350520"/>
                    <a:pt x="175260" y="350520"/>
                  </a:cubicBezTo>
                  <a:lnTo>
                    <a:pt x="175260" y="350520"/>
                  </a:lnTo>
                  <a:cubicBezTo>
                    <a:pt x="271462" y="350520"/>
                    <a:pt x="350520" y="271463"/>
                    <a:pt x="350520" y="175260"/>
                  </a:cubicBezTo>
                  <a:lnTo>
                    <a:pt x="350520" y="0"/>
                  </a:lnTo>
                  <a:close/>
                </a:path>
              </a:pathLst>
            </a:custGeom>
            <a:solidFill>
              <a:srgbClr val="CD2C8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3" name="Google Shape;263;p8"/>
            <p:cNvSpPr/>
            <p:nvPr/>
          </p:nvSpPr>
          <p:spPr>
            <a:xfrm>
              <a:off x="8287174" y="5706877"/>
              <a:ext cx="956668" cy="230198"/>
            </a:xfrm>
            <a:custGeom>
              <a:avLst/>
              <a:gdLst/>
              <a:ahLst/>
              <a:cxnLst/>
              <a:rect l="l" t="t" r="r" b="b"/>
              <a:pathLst>
                <a:path w="420052" h="100964" extrusionOk="0">
                  <a:moveTo>
                    <a:pt x="369570" y="0"/>
                  </a:moveTo>
                  <a:lnTo>
                    <a:pt x="50483" y="0"/>
                  </a:lnTo>
                  <a:cubicBezTo>
                    <a:pt x="22860" y="0"/>
                    <a:pt x="0" y="22860"/>
                    <a:pt x="0" y="50483"/>
                  </a:cubicBezTo>
                  <a:lnTo>
                    <a:pt x="0" y="50483"/>
                  </a:lnTo>
                  <a:cubicBezTo>
                    <a:pt x="0" y="78105"/>
                    <a:pt x="22860" y="100965"/>
                    <a:pt x="50483" y="100965"/>
                  </a:cubicBezTo>
                  <a:lnTo>
                    <a:pt x="369570" y="100965"/>
                  </a:lnTo>
                  <a:cubicBezTo>
                    <a:pt x="397192" y="100965"/>
                    <a:pt x="420053" y="78105"/>
                    <a:pt x="420053" y="50483"/>
                  </a:cubicBezTo>
                  <a:lnTo>
                    <a:pt x="420053" y="50483"/>
                  </a:lnTo>
                  <a:cubicBezTo>
                    <a:pt x="420053" y="22860"/>
                    <a:pt x="397192" y="0"/>
                    <a:pt x="369570" y="0"/>
                  </a:cubicBezTo>
                  <a:close/>
                </a:path>
              </a:pathLst>
            </a:custGeom>
            <a:solidFill>
              <a:srgbClr val="DED3D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4" name="Google Shape;264;p8"/>
            <p:cNvSpPr/>
            <p:nvPr/>
          </p:nvSpPr>
          <p:spPr>
            <a:xfrm>
              <a:off x="8367482" y="2240498"/>
              <a:ext cx="798307" cy="636307"/>
            </a:xfrm>
            <a:custGeom>
              <a:avLst/>
              <a:gdLst/>
              <a:ahLst/>
              <a:cxnLst/>
              <a:rect l="l" t="t" r="r" b="b"/>
              <a:pathLst>
                <a:path w="350519" h="279082" extrusionOk="0">
                  <a:moveTo>
                    <a:pt x="111443" y="40005"/>
                  </a:moveTo>
                  <a:lnTo>
                    <a:pt x="87630" y="91440"/>
                  </a:lnTo>
                  <a:lnTo>
                    <a:pt x="0" y="279083"/>
                  </a:lnTo>
                  <a:lnTo>
                    <a:pt x="175260" y="279083"/>
                  </a:lnTo>
                  <a:lnTo>
                    <a:pt x="350520" y="279083"/>
                  </a:lnTo>
                  <a:lnTo>
                    <a:pt x="262890" y="91440"/>
                  </a:lnTo>
                  <a:lnTo>
                    <a:pt x="239077" y="40005"/>
                  </a:lnTo>
                  <a:cubicBezTo>
                    <a:pt x="227648" y="15240"/>
                    <a:pt x="203835" y="0"/>
                    <a:pt x="175260" y="0"/>
                  </a:cubicBezTo>
                  <a:cubicBezTo>
                    <a:pt x="146685" y="0"/>
                    <a:pt x="122873" y="15240"/>
                    <a:pt x="111443" y="40005"/>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5" name="Google Shape;265;p8"/>
            <p:cNvSpPr/>
            <p:nvPr/>
          </p:nvSpPr>
          <p:spPr>
            <a:xfrm>
              <a:off x="8554141" y="2240498"/>
              <a:ext cx="423016" cy="234544"/>
            </a:xfrm>
            <a:custGeom>
              <a:avLst/>
              <a:gdLst/>
              <a:ahLst/>
              <a:cxnLst/>
              <a:rect l="l" t="t" r="r" b="b"/>
              <a:pathLst>
                <a:path w="185737" h="102870" extrusionOk="0">
                  <a:moveTo>
                    <a:pt x="29528" y="40005"/>
                  </a:moveTo>
                  <a:lnTo>
                    <a:pt x="5715" y="91440"/>
                  </a:lnTo>
                  <a:lnTo>
                    <a:pt x="0" y="102870"/>
                  </a:lnTo>
                  <a:lnTo>
                    <a:pt x="185738" y="102870"/>
                  </a:lnTo>
                  <a:lnTo>
                    <a:pt x="180022" y="91440"/>
                  </a:lnTo>
                  <a:lnTo>
                    <a:pt x="156210" y="40005"/>
                  </a:lnTo>
                  <a:cubicBezTo>
                    <a:pt x="144780" y="15240"/>
                    <a:pt x="120967" y="0"/>
                    <a:pt x="92392" y="0"/>
                  </a:cubicBezTo>
                  <a:cubicBezTo>
                    <a:pt x="64770" y="0"/>
                    <a:pt x="40958" y="15240"/>
                    <a:pt x="29528" y="40005"/>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266" name="Google Shape;266;p8"/>
          <p:cNvSpPr txBox="1">
            <a:spLocks noGrp="1"/>
          </p:cNvSpPr>
          <p:nvPr>
            <p:ph type="title"/>
          </p:nvPr>
        </p:nvSpPr>
        <p:spPr>
          <a:xfrm>
            <a:off x="1610875" y="2068275"/>
            <a:ext cx="8613900" cy="3160800"/>
          </a:xfrm>
          <a:prstGeom prst="rect">
            <a:avLst/>
          </a:prstGeom>
        </p:spPr>
        <p:txBody>
          <a:bodyPr spcFirstLastPara="1" wrap="square" lIns="121900" tIns="121900" rIns="121900" bIns="121900" anchor="b" anchorCtr="0">
            <a:noAutofit/>
          </a:bodyPr>
          <a:lstStyle>
            <a:lvl1pPr lvl="0" algn="ctr" rtl="0">
              <a:spcBef>
                <a:spcPts val="0"/>
              </a:spcBef>
              <a:spcAft>
                <a:spcPts val="0"/>
              </a:spcAft>
              <a:buSzPts val="12000"/>
              <a:buNone/>
              <a:defRPr sz="12000" b="0"/>
            </a:lvl1pPr>
            <a:lvl2pPr lvl="1" algn="ctr" rtl="0">
              <a:spcBef>
                <a:spcPts val="0"/>
              </a:spcBef>
              <a:spcAft>
                <a:spcPts val="0"/>
              </a:spcAft>
              <a:buSzPts val="12000"/>
              <a:buNone/>
              <a:defRPr sz="12000" b="0"/>
            </a:lvl2pPr>
            <a:lvl3pPr lvl="2" algn="ctr" rtl="0">
              <a:spcBef>
                <a:spcPts val="0"/>
              </a:spcBef>
              <a:spcAft>
                <a:spcPts val="0"/>
              </a:spcAft>
              <a:buSzPts val="12000"/>
              <a:buNone/>
              <a:defRPr sz="12000" b="0"/>
            </a:lvl3pPr>
            <a:lvl4pPr lvl="3" algn="ctr" rtl="0">
              <a:spcBef>
                <a:spcPts val="0"/>
              </a:spcBef>
              <a:spcAft>
                <a:spcPts val="0"/>
              </a:spcAft>
              <a:buSzPts val="12000"/>
              <a:buNone/>
              <a:defRPr sz="12000" b="0"/>
            </a:lvl4pPr>
            <a:lvl5pPr lvl="4" algn="ctr" rtl="0">
              <a:spcBef>
                <a:spcPts val="0"/>
              </a:spcBef>
              <a:spcAft>
                <a:spcPts val="0"/>
              </a:spcAft>
              <a:buSzPts val="12000"/>
              <a:buNone/>
              <a:defRPr sz="12000" b="0"/>
            </a:lvl5pPr>
            <a:lvl6pPr lvl="5" algn="ctr" rtl="0">
              <a:spcBef>
                <a:spcPts val="0"/>
              </a:spcBef>
              <a:spcAft>
                <a:spcPts val="0"/>
              </a:spcAft>
              <a:buSzPts val="12000"/>
              <a:buNone/>
              <a:defRPr sz="12000" b="0"/>
            </a:lvl6pPr>
            <a:lvl7pPr lvl="6" algn="ctr" rtl="0">
              <a:spcBef>
                <a:spcPts val="0"/>
              </a:spcBef>
              <a:spcAft>
                <a:spcPts val="0"/>
              </a:spcAft>
              <a:buSzPts val="12000"/>
              <a:buNone/>
              <a:defRPr sz="12000" b="0"/>
            </a:lvl7pPr>
            <a:lvl8pPr lvl="7" algn="ctr" rtl="0">
              <a:spcBef>
                <a:spcPts val="0"/>
              </a:spcBef>
              <a:spcAft>
                <a:spcPts val="0"/>
              </a:spcAft>
              <a:buSzPts val="12000"/>
              <a:buNone/>
              <a:defRPr sz="12000" b="0"/>
            </a:lvl8pPr>
            <a:lvl9pPr lvl="8" algn="ctr" rtl="0">
              <a:spcBef>
                <a:spcPts val="0"/>
              </a:spcBef>
              <a:spcAft>
                <a:spcPts val="0"/>
              </a:spcAft>
              <a:buSzPts val="12000"/>
              <a:buNone/>
              <a:defRPr sz="12000" b="0"/>
            </a:lvl9pPr>
          </a:lstStyle>
          <a:p>
            <a:endParaRPr/>
          </a:p>
        </p:txBody>
      </p:sp>
      <p:grpSp>
        <p:nvGrpSpPr>
          <p:cNvPr id="267" name="Google Shape;267;p8"/>
          <p:cNvGrpSpPr/>
          <p:nvPr/>
        </p:nvGrpSpPr>
        <p:grpSpPr>
          <a:xfrm rot="-8252710">
            <a:off x="10802090" y="-1562085"/>
            <a:ext cx="957480" cy="4380546"/>
            <a:chOff x="8286350" y="2240498"/>
            <a:chExt cx="957493" cy="4380603"/>
          </a:xfrm>
        </p:grpSpPr>
        <p:sp>
          <p:nvSpPr>
            <p:cNvPr id="268" name="Google Shape;268;p8"/>
            <p:cNvSpPr/>
            <p:nvPr/>
          </p:nvSpPr>
          <p:spPr>
            <a:xfrm>
              <a:off x="8286350" y="2240499"/>
              <a:ext cx="956671" cy="4377685"/>
            </a:xfrm>
            <a:custGeom>
              <a:avLst/>
              <a:gdLst/>
              <a:ahLst/>
              <a:cxnLst/>
              <a:rect l="l" t="t" r="r" b="b"/>
              <a:pathLst>
                <a:path w="420053" h="1922145" extrusionOk="0">
                  <a:moveTo>
                    <a:pt x="209550" y="0"/>
                  </a:moveTo>
                  <a:lnTo>
                    <a:pt x="210027" y="133"/>
                  </a:lnTo>
                  <a:lnTo>
                    <a:pt x="210503" y="0"/>
                  </a:lnTo>
                  <a:cubicBezTo>
                    <a:pt x="239078" y="0"/>
                    <a:pt x="262891" y="15240"/>
                    <a:pt x="274320" y="40005"/>
                  </a:cubicBezTo>
                  <a:lnTo>
                    <a:pt x="298133" y="91440"/>
                  </a:lnTo>
                  <a:lnTo>
                    <a:pt x="385763" y="279083"/>
                  </a:lnTo>
                  <a:lnTo>
                    <a:pt x="384810" y="279083"/>
                  </a:lnTo>
                  <a:lnTo>
                    <a:pt x="384810" y="1527513"/>
                  </a:lnTo>
                  <a:lnTo>
                    <a:pt x="405170" y="1536025"/>
                  </a:lnTo>
                  <a:cubicBezTo>
                    <a:pt x="414338" y="1545193"/>
                    <a:pt x="420053" y="1557814"/>
                    <a:pt x="420053" y="1571625"/>
                  </a:cubicBezTo>
                  <a:cubicBezTo>
                    <a:pt x="420053" y="1585436"/>
                    <a:pt x="414338" y="1598057"/>
                    <a:pt x="405170" y="1607224"/>
                  </a:cubicBezTo>
                  <a:lnTo>
                    <a:pt x="385763" y="1615338"/>
                  </a:lnTo>
                  <a:lnTo>
                    <a:pt x="385763" y="1746885"/>
                  </a:lnTo>
                  <a:cubicBezTo>
                    <a:pt x="385763" y="1843088"/>
                    <a:pt x="306705" y="1922145"/>
                    <a:pt x="210503" y="1922145"/>
                  </a:cubicBezTo>
                  <a:cubicBezTo>
                    <a:pt x="114300" y="1922145"/>
                    <a:pt x="35243" y="1843088"/>
                    <a:pt x="35243" y="1746885"/>
                  </a:cubicBezTo>
                  <a:lnTo>
                    <a:pt x="35243" y="1615736"/>
                  </a:lnTo>
                  <a:lnTo>
                    <a:pt x="14883" y="1607224"/>
                  </a:lnTo>
                  <a:cubicBezTo>
                    <a:pt x="5715" y="1598057"/>
                    <a:pt x="0" y="1585436"/>
                    <a:pt x="0" y="1571625"/>
                  </a:cubicBezTo>
                  <a:cubicBezTo>
                    <a:pt x="0" y="1557814"/>
                    <a:pt x="5715" y="1545193"/>
                    <a:pt x="14883" y="1536025"/>
                  </a:cubicBezTo>
                  <a:lnTo>
                    <a:pt x="34290" y="1527912"/>
                  </a:lnTo>
                  <a:lnTo>
                    <a:pt x="34290" y="279083"/>
                  </a:lnTo>
                  <a:lnTo>
                    <a:pt x="35243" y="279083"/>
                  </a:lnTo>
                  <a:lnTo>
                    <a:pt x="117535" y="102870"/>
                  </a:lnTo>
                  <a:lnTo>
                    <a:pt x="117158" y="102870"/>
                  </a:lnTo>
                  <a:lnTo>
                    <a:pt x="122873" y="91440"/>
                  </a:lnTo>
                  <a:lnTo>
                    <a:pt x="146686" y="40005"/>
                  </a:lnTo>
                  <a:cubicBezTo>
                    <a:pt x="158116" y="15240"/>
                    <a:pt x="181928" y="0"/>
                    <a:pt x="209550" y="0"/>
                  </a:cubicBezTo>
                  <a:close/>
                </a:path>
              </a:pathLst>
            </a:custGeom>
            <a:solidFill>
              <a:srgbClr val="F3F3F3"/>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9" name="Google Shape;269;p8"/>
            <p:cNvSpPr/>
            <p:nvPr/>
          </p:nvSpPr>
          <p:spPr>
            <a:xfrm>
              <a:off x="8365310" y="2876473"/>
              <a:ext cx="798309" cy="2946996"/>
            </a:xfrm>
            <a:custGeom>
              <a:avLst/>
              <a:gdLst/>
              <a:ahLst/>
              <a:cxnLst/>
              <a:rect l="l" t="t" r="r" b="b"/>
              <a:pathLst>
                <a:path w="350520" h="1292542" extrusionOk="0">
                  <a:moveTo>
                    <a:pt x="0" y="0"/>
                  </a:moveTo>
                  <a:lnTo>
                    <a:pt x="350520" y="0"/>
                  </a:lnTo>
                  <a:lnTo>
                    <a:pt x="350520" y="1292543"/>
                  </a:lnTo>
                  <a:lnTo>
                    <a:pt x="0" y="1292543"/>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0" name="Google Shape;270;p8"/>
            <p:cNvSpPr/>
            <p:nvPr/>
          </p:nvSpPr>
          <p:spPr>
            <a:xfrm>
              <a:off x="8953948" y="2876475"/>
              <a:ext cx="210111" cy="2946996"/>
            </a:xfrm>
            <a:custGeom>
              <a:avLst/>
              <a:gdLst/>
              <a:ahLst/>
              <a:cxnLst/>
              <a:rect l="l" t="t" r="r" b="b"/>
              <a:pathLst>
                <a:path w="162877" h="1292542" extrusionOk="0">
                  <a:moveTo>
                    <a:pt x="0" y="0"/>
                  </a:moveTo>
                  <a:lnTo>
                    <a:pt x="162878" y="0"/>
                  </a:lnTo>
                  <a:lnTo>
                    <a:pt x="162878" y="1292543"/>
                  </a:lnTo>
                  <a:lnTo>
                    <a:pt x="0" y="1292543"/>
                  </a:lnTo>
                  <a:close/>
                </a:path>
              </a:pathLst>
            </a:custGeom>
            <a:solidFill>
              <a:srgbClr val="FFFFFF">
                <a:alpha val="257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271" name="Google Shape;271;p8"/>
            <p:cNvSpPr/>
            <p:nvPr/>
          </p:nvSpPr>
          <p:spPr>
            <a:xfrm>
              <a:off x="8365299" y="2876475"/>
              <a:ext cx="210111" cy="2946996"/>
            </a:xfrm>
            <a:custGeom>
              <a:avLst/>
              <a:gdLst/>
              <a:ahLst/>
              <a:cxnLst/>
              <a:rect l="l" t="t" r="r" b="b"/>
              <a:pathLst>
                <a:path w="162877" h="1292542" extrusionOk="0">
                  <a:moveTo>
                    <a:pt x="0" y="0"/>
                  </a:moveTo>
                  <a:lnTo>
                    <a:pt x="162878" y="0"/>
                  </a:lnTo>
                  <a:lnTo>
                    <a:pt x="162878" y="1292543"/>
                  </a:lnTo>
                  <a:lnTo>
                    <a:pt x="0" y="1292543"/>
                  </a:lnTo>
                  <a:close/>
                </a:path>
              </a:pathLst>
            </a:custGeom>
            <a:solidFill>
              <a:srgbClr val="FFFFFF">
                <a:alpha val="257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2" name="Google Shape;272;p8"/>
            <p:cNvSpPr/>
            <p:nvPr/>
          </p:nvSpPr>
          <p:spPr>
            <a:xfrm>
              <a:off x="8367482" y="5821918"/>
              <a:ext cx="798307" cy="799183"/>
            </a:xfrm>
            <a:custGeom>
              <a:avLst/>
              <a:gdLst/>
              <a:ahLst/>
              <a:cxnLst/>
              <a:rect l="l" t="t" r="r" b="b"/>
              <a:pathLst>
                <a:path w="350519" h="350519" extrusionOk="0">
                  <a:moveTo>
                    <a:pt x="350520" y="0"/>
                  </a:moveTo>
                  <a:lnTo>
                    <a:pt x="0" y="0"/>
                  </a:lnTo>
                  <a:lnTo>
                    <a:pt x="0" y="175260"/>
                  </a:lnTo>
                  <a:cubicBezTo>
                    <a:pt x="0" y="271463"/>
                    <a:pt x="79057" y="350520"/>
                    <a:pt x="175260" y="350520"/>
                  </a:cubicBezTo>
                  <a:lnTo>
                    <a:pt x="175260" y="350520"/>
                  </a:lnTo>
                  <a:cubicBezTo>
                    <a:pt x="271462" y="350520"/>
                    <a:pt x="350520" y="271463"/>
                    <a:pt x="350520" y="175260"/>
                  </a:cubicBezTo>
                  <a:lnTo>
                    <a:pt x="350520" y="0"/>
                  </a:lnTo>
                  <a:close/>
                </a:path>
              </a:pathLst>
            </a:custGeom>
            <a:solidFill>
              <a:srgbClr val="CD2C8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3" name="Google Shape;273;p8"/>
            <p:cNvSpPr/>
            <p:nvPr/>
          </p:nvSpPr>
          <p:spPr>
            <a:xfrm>
              <a:off x="8287174" y="5706877"/>
              <a:ext cx="956668" cy="230198"/>
            </a:xfrm>
            <a:custGeom>
              <a:avLst/>
              <a:gdLst/>
              <a:ahLst/>
              <a:cxnLst/>
              <a:rect l="l" t="t" r="r" b="b"/>
              <a:pathLst>
                <a:path w="420052" h="100964" extrusionOk="0">
                  <a:moveTo>
                    <a:pt x="369570" y="0"/>
                  </a:moveTo>
                  <a:lnTo>
                    <a:pt x="50483" y="0"/>
                  </a:lnTo>
                  <a:cubicBezTo>
                    <a:pt x="22860" y="0"/>
                    <a:pt x="0" y="22860"/>
                    <a:pt x="0" y="50483"/>
                  </a:cubicBezTo>
                  <a:lnTo>
                    <a:pt x="0" y="50483"/>
                  </a:lnTo>
                  <a:cubicBezTo>
                    <a:pt x="0" y="78105"/>
                    <a:pt x="22860" y="100965"/>
                    <a:pt x="50483" y="100965"/>
                  </a:cubicBezTo>
                  <a:lnTo>
                    <a:pt x="369570" y="100965"/>
                  </a:lnTo>
                  <a:cubicBezTo>
                    <a:pt x="397192" y="100965"/>
                    <a:pt x="420053" y="78105"/>
                    <a:pt x="420053" y="50483"/>
                  </a:cubicBezTo>
                  <a:lnTo>
                    <a:pt x="420053" y="50483"/>
                  </a:lnTo>
                  <a:cubicBezTo>
                    <a:pt x="420053" y="22860"/>
                    <a:pt x="397192" y="0"/>
                    <a:pt x="369570" y="0"/>
                  </a:cubicBezTo>
                  <a:close/>
                </a:path>
              </a:pathLst>
            </a:custGeom>
            <a:solidFill>
              <a:srgbClr val="DED3D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4" name="Google Shape;274;p8"/>
            <p:cNvSpPr/>
            <p:nvPr/>
          </p:nvSpPr>
          <p:spPr>
            <a:xfrm>
              <a:off x="8367482" y="2240498"/>
              <a:ext cx="798307" cy="636307"/>
            </a:xfrm>
            <a:custGeom>
              <a:avLst/>
              <a:gdLst/>
              <a:ahLst/>
              <a:cxnLst/>
              <a:rect l="l" t="t" r="r" b="b"/>
              <a:pathLst>
                <a:path w="350519" h="279082" extrusionOk="0">
                  <a:moveTo>
                    <a:pt x="111443" y="40005"/>
                  </a:moveTo>
                  <a:lnTo>
                    <a:pt x="87630" y="91440"/>
                  </a:lnTo>
                  <a:lnTo>
                    <a:pt x="0" y="279083"/>
                  </a:lnTo>
                  <a:lnTo>
                    <a:pt x="175260" y="279083"/>
                  </a:lnTo>
                  <a:lnTo>
                    <a:pt x="350520" y="279083"/>
                  </a:lnTo>
                  <a:lnTo>
                    <a:pt x="262890" y="91440"/>
                  </a:lnTo>
                  <a:lnTo>
                    <a:pt x="239077" y="40005"/>
                  </a:lnTo>
                  <a:cubicBezTo>
                    <a:pt x="227648" y="15240"/>
                    <a:pt x="203835" y="0"/>
                    <a:pt x="175260" y="0"/>
                  </a:cubicBezTo>
                  <a:cubicBezTo>
                    <a:pt x="146685" y="0"/>
                    <a:pt x="122873" y="15240"/>
                    <a:pt x="111443" y="40005"/>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5" name="Google Shape;275;p8"/>
            <p:cNvSpPr/>
            <p:nvPr/>
          </p:nvSpPr>
          <p:spPr>
            <a:xfrm>
              <a:off x="8554141" y="2240498"/>
              <a:ext cx="423016" cy="234544"/>
            </a:xfrm>
            <a:custGeom>
              <a:avLst/>
              <a:gdLst/>
              <a:ahLst/>
              <a:cxnLst/>
              <a:rect l="l" t="t" r="r" b="b"/>
              <a:pathLst>
                <a:path w="185737" h="102870" extrusionOk="0">
                  <a:moveTo>
                    <a:pt x="29528" y="40005"/>
                  </a:moveTo>
                  <a:lnTo>
                    <a:pt x="5715" y="91440"/>
                  </a:lnTo>
                  <a:lnTo>
                    <a:pt x="0" y="102870"/>
                  </a:lnTo>
                  <a:lnTo>
                    <a:pt x="185738" y="102870"/>
                  </a:lnTo>
                  <a:lnTo>
                    <a:pt x="180022" y="91440"/>
                  </a:lnTo>
                  <a:lnTo>
                    <a:pt x="156210" y="40005"/>
                  </a:lnTo>
                  <a:cubicBezTo>
                    <a:pt x="144780" y="15240"/>
                    <a:pt x="120967" y="0"/>
                    <a:pt x="92392" y="0"/>
                  </a:cubicBezTo>
                  <a:cubicBezTo>
                    <a:pt x="64770" y="0"/>
                    <a:pt x="40958" y="15240"/>
                    <a:pt x="29528" y="40005"/>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Tree>
    <p:extLst>
      <p:ext uri="{BB962C8B-B14F-4D97-AF65-F5344CB8AC3E}">
        <p14:creationId xmlns:p14="http://schemas.microsoft.com/office/powerpoint/2010/main" val="10621575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BCE8BDF3-3884-49AB-BB8E-3CEE22B30B72}" type="datetime1">
              <a:rPr lang="zh-CN" altLang="en-US" smtClean="0">
                <a:solidFill>
                  <a:prstClr val="black">
                    <a:tint val="75000"/>
                  </a:prstClr>
                </a:solidFill>
              </a:rPr>
              <a:pPr/>
              <a:t>2023/1/15</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87115745-2F8B-4195-AD23-8A2542AF7C2C}" type="slidenum">
              <a:rPr lang="zh-CN" altLang="en-US" smtClean="0">
                <a:solidFill>
                  <a:prstClr val="black">
                    <a:lumMod val="85000"/>
                    <a:lumOff val="15000"/>
                  </a:prstClr>
                </a:solidFill>
              </a:rPr>
              <a:pPr/>
              <a:t>‹#›</a:t>
            </a:fld>
            <a:endParaRPr lang="zh-CN" altLang="en-US">
              <a:solidFill>
                <a:prstClr val="black">
                  <a:lumMod val="85000"/>
                  <a:lumOff val="15000"/>
                </a:prstClr>
              </a:solidFill>
            </a:endParaRPr>
          </a:p>
        </p:txBody>
      </p:sp>
    </p:spTree>
    <p:extLst>
      <p:ext uri="{BB962C8B-B14F-4D97-AF65-F5344CB8AC3E}">
        <p14:creationId xmlns:p14="http://schemas.microsoft.com/office/powerpoint/2010/main" val="3236748313"/>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44E5CC29-D4C1-43AF-92DE-EAC9F1236EA8}" type="datetime1">
              <a:rPr lang="zh-CN" altLang="en-US" smtClean="0">
                <a:solidFill>
                  <a:prstClr val="black">
                    <a:tint val="75000"/>
                  </a:prstClr>
                </a:solidFill>
              </a:rPr>
              <a:pPr/>
              <a:t>2023/1/15</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87115745-2F8B-4195-AD23-8A2542AF7C2C}" type="slidenum">
              <a:rPr lang="zh-CN" altLang="en-US" smtClean="0">
                <a:solidFill>
                  <a:prstClr val="black">
                    <a:lumMod val="85000"/>
                    <a:lumOff val="15000"/>
                  </a:prstClr>
                </a:solidFill>
              </a:rPr>
              <a:pPr/>
              <a:t>‹#›</a:t>
            </a:fld>
            <a:endParaRPr lang="zh-CN" altLang="en-US">
              <a:solidFill>
                <a:prstClr val="black">
                  <a:lumMod val="85000"/>
                  <a:lumOff val="15000"/>
                </a:prstClr>
              </a:solidFill>
            </a:endParaRPr>
          </a:p>
        </p:txBody>
      </p:sp>
    </p:spTree>
    <p:extLst>
      <p:ext uri="{BB962C8B-B14F-4D97-AF65-F5344CB8AC3E}">
        <p14:creationId xmlns:p14="http://schemas.microsoft.com/office/powerpoint/2010/main" val="3306116991"/>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7093F466-4605-4A4F-B0AC-603452C1E21D}" type="datetime1">
              <a:rPr lang="zh-CN" altLang="en-US" smtClean="0">
                <a:solidFill>
                  <a:prstClr val="black">
                    <a:tint val="75000"/>
                  </a:prstClr>
                </a:solidFill>
              </a:rPr>
              <a:pPr/>
              <a:t>2023/1/15</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87115745-2F8B-4195-AD23-8A2542AF7C2C}" type="slidenum">
              <a:rPr lang="zh-CN" altLang="en-US" smtClean="0">
                <a:solidFill>
                  <a:prstClr val="black">
                    <a:lumMod val="85000"/>
                    <a:lumOff val="15000"/>
                  </a:prstClr>
                </a:solidFill>
              </a:rPr>
              <a:pPr/>
              <a:t>‹#›</a:t>
            </a:fld>
            <a:endParaRPr lang="zh-CN" altLang="en-US">
              <a:solidFill>
                <a:prstClr val="black">
                  <a:lumMod val="85000"/>
                  <a:lumOff val="15000"/>
                </a:prstClr>
              </a:solidFill>
            </a:endParaRPr>
          </a:p>
        </p:txBody>
      </p:sp>
    </p:spTree>
    <p:extLst>
      <p:ext uri="{BB962C8B-B14F-4D97-AF65-F5344CB8AC3E}">
        <p14:creationId xmlns:p14="http://schemas.microsoft.com/office/powerpoint/2010/main" val="3750970216"/>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
        <p:nvSpPr>
          <p:cNvPr id="5" name="日期占位符 4"/>
          <p:cNvSpPr>
            <a:spLocks noGrp="1"/>
          </p:cNvSpPr>
          <p:nvPr>
            <p:ph type="dt" sz="half" idx="10"/>
          </p:nvPr>
        </p:nvSpPr>
        <p:spPr/>
        <p:txBody>
          <a:bodyPr/>
          <a:lstStyle/>
          <a:p>
            <a:fld id="{4DEA88E6-BDD8-4DB5-B2C6-C275153AB3E5}" type="datetime1">
              <a:rPr lang="zh-CN" altLang="en-US" smtClean="0">
                <a:solidFill>
                  <a:prstClr val="black">
                    <a:tint val="75000"/>
                  </a:prstClr>
                </a:solidFill>
              </a:rPr>
              <a:pPr/>
              <a:t>2023/1/15</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87115745-2F8B-4195-AD23-8A2542AF7C2C}" type="slidenum">
              <a:rPr lang="zh-CN" altLang="en-US" smtClean="0">
                <a:solidFill>
                  <a:prstClr val="black">
                    <a:lumMod val="85000"/>
                    <a:lumOff val="15000"/>
                  </a:prstClr>
                </a:solidFill>
              </a:rPr>
              <a:pPr/>
              <a:t>‹#›</a:t>
            </a:fld>
            <a:endParaRPr lang="zh-CN" altLang="en-US">
              <a:solidFill>
                <a:prstClr val="black">
                  <a:lumMod val="85000"/>
                  <a:lumOff val="15000"/>
                </a:prstClr>
              </a:solidFill>
            </a:endParaRPr>
          </a:p>
        </p:txBody>
      </p:sp>
    </p:spTree>
    <p:extLst>
      <p:ext uri="{BB962C8B-B14F-4D97-AF65-F5344CB8AC3E}">
        <p14:creationId xmlns:p14="http://schemas.microsoft.com/office/powerpoint/2010/main" val="957360507"/>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
        <p:nvSpPr>
          <p:cNvPr id="7" name="日期占位符 6"/>
          <p:cNvSpPr>
            <a:spLocks noGrp="1"/>
          </p:cNvSpPr>
          <p:nvPr>
            <p:ph type="dt" sz="half" idx="10"/>
          </p:nvPr>
        </p:nvSpPr>
        <p:spPr/>
        <p:txBody>
          <a:bodyPr/>
          <a:lstStyle/>
          <a:p>
            <a:fld id="{8115AA7B-1762-4F64-867E-A62A0D51D324}" type="datetime1">
              <a:rPr lang="zh-CN" altLang="en-US" smtClean="0">
                <a:solidFill>
                  <a:prstClr val="black">
                    <a:tint val="75000"/>
                  </a:prstClr>
                </a:solidFill>
              </a:rPr>
              <a:pPr/>
              <a:t>2023/1/15</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87115745-2F8B-4195-AD23-8A2542AF7C2C}" type="slidenum">
              <a:rPr lang="zh-CN" altLang="en-US" smtClean="0">
                <a:solidFill>
                  <a:prstClr val="black">
                    <a:lumMod val="85000"/>
                    <a:lumOff val="15000"/>
                  </a:prstClr>
                </a:solidFill>
              </a:rPr>
              <a:pPr/>
              <a:t>‹#›</a:t>
            </a:fld>
            <a:endParaRPr lang="zh-CN" altLang="en-US">
              <a:solidFill>
                <a:prstClr val="black">
                  <a:lumMod val="85000"/>
                  <a:lumOff val="15000"/>
                </a:prstClr>
              </a:solidFill>
            </a:endParaRPr>
          </a:p>
        </p:txBody>
      </p:sp>
    </p:spTree>
    <p:extLst>
      <p:ext uri="{BB962C8B-B14F-4D97-AF65-F5344CB8AC3E}">
        <p14:creationId xmlns:p14="http://schemas.microsoft.com/office/powerpoint/2010/main" val="893264322"/>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EA9D4AF0-7703-437A-B20F-E0BB415885CC}" type="datetime1">
              <a:rPr lang="zh-CN" altLang="en-US" smtClean="0">
                <a:solidFill>
                  <a:prstClr val="black">
                    <a:tint val="75000"/>
                  </a:prstClr>
                </a:solidFill>
              </a:rPr>
              <a:pPr/>
              <a:t>2023/1/15</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87115745-2F8B-4195-AD23-8A2542AF7C2C}" type="slidenum">
              <a:rPr lang="zh-CN" altLang="en-US" smtClean="0">
                <a:solidFill>
                  <a:prstClr val="black">
                    <a:lumMod val="85000"/>
                    <a:lumOff val="15000"/>
                  </a:prstClr>
                </a:solidFill>
              </a:rPr>
              <a:pPr/>
              <a:t>‹#›</a:t>
            </a:fld>
            <a:endParaRPr lang="zh-CN" altLang="en-US">
              <a:solidFill>
                <a:prstClr val="black">
                  <a:lumMod val="85000"/>
                  <a:lumOff val="15000"/>
                </a:prstClr>
              </a:solidFill>
            </a:endParaRPr>
          </a:p>
        </p:txBody>
      </p:sp>
    </p:spTree>
    <p:extLst>
      <p:ext uri="{BB962C8B-B14F-4D97-AF65-F5344CB8AC3E}">
        <p14:creationId xmlns:p14="http://schemas.microsoft.com/office/powerpoint/2010/main" val="197573847"/>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603395C6-8E53-46E5-AC3C-60082576D5DD}" type="datetime1">
              <a:rPr lang="zh-CN" altLang="en-US" smtClean="0">
                <a:solidFill>
                  <a:prstClr val="black">
                    <a:tint val="75000"/>
                  </a:prstClr>
                </a:solidFill>
              </a:rPr>
              <a:pPr/>
              <a:t>2023/1/15</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87115745-2F8B-4195-AD23-8A2542AF7C2C}" type="slidenum">
              <a:rPr lang="zh-CN" altLang="en-US" smtClean="0">
                <a:solidFill>
                  <a:prstClr val="black">
                    <a:lumMod val="85000"/>
                    <a:lumOff val="15000"/>
                  </a:prstClr>
                </a:solidFill>
              </a:rPr>
              <a:pPr/>
              <a:t>‹#›</a:t>
            </a:fld>
            <a:endParaRPr lang="zh-CN" altLang="en-US">
              <a:solidFill>
                <a:prstClr val="black">
                  <a:lumMod val="85000"/>
                  <a:lumOff val="15000"/>
                </a:prstClr>
              </a:solidFill>
            </a:endParaRPr>
          </a:p>
        </p:txBody>
      </p:sp>
    </p:spTree>
    <p:extLst>
      <p:ext uri="{BB962C8B-B14F-4D97-AF65-F5344CB8AC3E}">
        <p14:creationId xmlns:p14="http://schemas.microsoft.com/office/powerpoint/2010/main" val="113538511"/>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sp>
        <p:nvSpPr>
          <p:cNvPr id="5" name="日期占位符 4"/>
          <p:cNvSpPr>
            <a:spLocks noGrp="1"/>
          </p:cNvSpPr>
          <p:nvPr>
            <p:ph type="dt" sz="half" idx="10"/>
          </p:nvPr>
        </p:nvSpPr>
        <p:spPr/>
        <p:txBody>
          <a:bodyPr/>
          <a:lstStyle/>
          <a:p>
            <a:fld id="{233ABE5B-D107-4870-84B0-07085A150ACA}" type="datetime1">
              <a:rPr lang="zh-CN" altLang="en-US" smtClean="0">
                <a:solidFill>
                  <a:prstClr val="black">
                    <a:tint val="75000"/>
                  </a:prstClr>
                </a:solidFill>
              </a:rPr>
              <a:pPr/>
              <a:t>2023/1/15</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87115745-2F8B-4195-AD23-8A2542AF7C2C}" type="slidenum">
              <a:rPr lang="zh-CN" altLang="en-US" smtClean="0">
                <a:solidFill>
                  <a:prstClr val="black">
                    <a:lumMod val="85000"/>
                    <a:lumOff val="15000"/>
                  </a:prstClr>
                </a:solidFill>
              </a:rPr>
              <a:pPr/>
              <a:t>‹#›</a:t>
            </a:fld>
            <a:endParaRPr lang="zh-CN" altLang="en-US">
              <a:solidFill>
                <a:prstClr val="black">
                  <a:lumMod val="85000"/>
                  <a:lumOff val="15000"/>
                </a:prstClr>
              </a:solidFill>
            </a:endParaRPr>
          </a:p>
        </p:txBody>
      </p:sp>
    </p:spTree>
    <p:extLst>
      <p:ext uri="{BB962C8B-B14F-4D97-AF65-F5344CB8AC3E}">
        <p14:creationId xmlns:p14="http://schemas.microsoft.com/office/powerpoint/2010/main" val="2692573701"/>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2023/1/15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5" name="日期占位符 4"/>
          <p:cNvSpPr>
            <a:spLocks noGrp="1"/>
          </p:cNvSpPr>
          <p:nvPr>
            <p:ph type="dt" sz="half" idx="10"/>
          </p:nvPr>
        </p:nvSpPr>
        <p:spPr/>
        <p:txBody>
          <a:bodyPr/>
          <a:lstStyle/>
          <a:p>
            <a:fld id="{09F8459F-9C12-43E6-BEBC-D62F03F1A77A}" type="datetime1">
              <a:rPr lang="zh-CN" altLang="en-US" smtClean="0">
                <a:solidFill>
                  <a:prstClr val="black">
                    <a:tint val="75000"/>
                  </a:prstClr>
                </a:solidFill>
              </a:rPr>
              <a:pPr/>
              <a:t>2023/1/15</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87115745-2F8B-4195-AD23-8A2542AF7C2C}" type="slidenum">
              <a:rPr lang="zh-CN" altLang="en-US" smtClean="0">
                <a:solidFill>
                  <a:prstClr val="black">
                    <a:lumMod val="85000"/>
                    <a:lumOff val="15000"/>
                  </a:prstClr>
                </a:solidFill>
              </a:rPr>
              <a:pPr/>
              <a:t>‹#›</a:t>
            </a:fld>
            <a:endParaRPr lang="zh-CN" altLang="en-US">
              <a:solidFill>
                <a:prstClr val="black">
                  <a:lumMod val="85000"/>
                  <a:lumOff val="15000"/>
                </a:prstClr>
              </a:solidFill>
            </a:endParaRPr>
          </a:p>
        </p:txBody>
      </p:sp>
    </p:spTree>
    <p:extLst>
      <p:ext uri="{BB962C8B-B14F-4D97-AF65-F5344CB8AC3E}">
        <p14:creationId xmlns:p14="http://schemas.microsoft.com/office/powerpoint/2010/main" val="2100740547"/>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92A175CD-49EE-4D6F-98ED-BCF7E28E17CB}" type="datetime1">
              <a:rPr lang="zh-CN" altLang="en-US" smtClean="0">
                <a:solidFill>
                  <a:prstClr val="black">
                    <a:tint val="75000"/>
                  </a:prstClr>
                </a:solidFill>
              </a:rPr>
              <a:pPr/>
              <a:t>2023/1/15</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87115745-2F8B-4195-AD23-8A2542AF7C2C}" type="slidenum">
              <a:rPr lang="zh-CN" altLang="en-US" smtClean="0">
                <a:solidFill>
                  <a:prstClr val="black">
                    <a:lumMod val="85000"/>
                    <a:lumOff val="15000"/>
                  </a:prstClr>
                </a:solidFill>
              </a:rPr>
              <a:pPr/>
              <a:t>‹#›</a:t>
            </a:fld>
            <a:endParaRPr lang="zh-CN" altLang="en-US">
              <a:solidFill>
                <a:prstClr val="black">
                  <a:lumMod val="85000"/>
                  <a:lumOff val="15000"/>
                </a:prstClr>
              </a:solidFill>
            </a:endParaRPr>
          </a:p>
        </p:txBody>
      </p:sp>
    </p:spTree>
    <p:extLst>
      <p:ext uri="{BB962C8B-B14F-4D97-AF65-F5344CB8AC3E}">
        <p14:creationId xmlns:p14="http://schemas.microsoft.com/office/powerpoint/2010/main" val="671919433"/>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垂直排列标题与文本">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94062118-105C-45D5-A1E0-F6B5E5B344D0}" type="datetime1">
              <a:rPr lang="zh-CN" altLang="en-US" smtClean="0">
                <a:solidFill>
                  <a:prstClr val="black">
                    <a:tint val="75000"/>
                  </a:prstClr>
                </a:solidFill>
              </a:rPr>
              <a:pPr/>
              <a:t>2023/1/15</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87115745-2F8B-4195-AD23-8A2542AF7C2C}" type="slidenum">
              <a:rPr lang="zh-CN" altLang="en-US" smtClean="0">
                <a:solidFill>
                  <a:prstClr val="black">
                    <a:lumMod val="85000"/>
                    <a:lumOff val="15000"/>
                  </a:prstClr>
                </a:solidFill>
              </a:rPr>
              <a:pPr/>
              <a:t>‹#›</a:t>
            </a:fld>
            <a:endParaRPr lang="zh-CN" altLang="en-US">
              <a:solidFill>
                <a:prstClr val="black">
                  <a:lumMod val="85000"/>
                  <a:lumOff val="15000"/>
                </a:prstClr>
              </a:solidFill>
            </a:endParaRPr>
          </a:p>
        </p:txBody>
      </p:sp>
    </p:spTree>
    <p:extLst>
      <p:ext uri="{BB962C8B-B14F-4D97-AF65-F5344CB8AC3E}">
        <p14:creationId xmlns:p14="http://schemas.microsoft.com/office/powerpoint/2010/main" val="2538530709"/>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only 1" userDrawn="1">
  <p:cSld name="Title only 1">
    <p:spTree>
      <p:nvGrpSpPr>
        <p:cNvPr id="1" name="Shape 288"/>
        <p:cNvGrpSpPr/>
        <p:nvPr/>
      </p:nvGrpSpPr>
      <p:grpSpPr>
        <a:xfrm>
          <a:off x="0" y="0"/>
          <a:ext cx="0" cy="0"/>
          <a:chOff x="0" y="0"/>
          <a:chExt cx="0" cy="0"/>
        </a:xfrm>
      </p:grpSpPr>
    </p:spTree>
    <p:extLst>
      <p:ext uri="{BB962C8B-B14F-4D97-AF65-F5344CB8AC3E}">
        <p14:creationId xmlns:p14="http://schemas.microsoft.com/office/powerpoint/2010/main" val="140780825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862780881"/>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609600" y="6356352"/>
            <a:ext cx="2844800" cy="365125"/>
          </a:xfrm>
          <a:prstGeom prst="rect">
            <a:avLst/>
          </a:prstGeom>
        </p:spPr>
        <p:txBody>
          <a:bodyPr/>
          <a:lstStyle/>
          <a:p>
            <a:fld id="{44E5CC29-D4C1-43AF-92DE-EAC9F1236EA8}" type="datetime1">
              <a:rPr lang="zh-CN" altLang="en-US" smtClean="0">
                <a:solidFill>
                  <a:prstClr val="black">
                    <a:tint val="75000"/>
                  </a:prstClr>
                </a:solidFill>
              </a:rPr>
              <a:pPr/>
              <a:t>2023/1/15</a:t>
            </a:fld>
            <a:endParaRPr lang="zh-CN" altLang="en-US">
              <a:solidFill>
                <a:prstClr val="black">
                  <a:tint val="75000"/>
                </a:prstClr>
              </a:solidFill>
            </a:endParaRPr>
          </a:p>
        </p:txBody>
      </p:sp>
      <p:sp>
        <p:nvSpPr>
          <p:cNvPr id="5" name="页脚占位符 4"/>
          <p:cNvSpPr>
            <a:spLocks noGrp="1"/>
          </p:cNvSpPr>
          <p:nvPr>
            <p:ph type="ftr" sz="quarter" idx="11"/>
          </p:nvPr>
        </p:nvSpPr>
        <p:spPr>
          <a:xfrm>
            <a:off x="4165600" y="6356352"/>
            <a:ext cx="3860800" cy="365125"/>
          </a:xfrm>
          <a:prstGeom prst="rect">
            <a:avLst/>
          </a:prstGeom>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a:xfrm>
            <a:off x="8976320" y="311284"/>
            <a:ext cx="2844800" cy="365125"/>
          </a:xfrm>
          <a:prstGeom prst="rect">
            <a:avLst/>
          </a:prstGeom>
        </p:spPr>
        <p:txBody>
          <a:bodyPr/>
          <a:lstStyle/>
          <a:p>
            <a:fld id="{87115745-2F8B-4195-AD23-8A2542AF7C2C}" type="slidenum">
              <a:rPr lang="zh-CN" altLang="en-US" smtClean="0">
                <a:solidFill>
                  <a:prstClr val="black">
                    <a:lumMod val="85000"/>
                    <a:lumOff val="15000"/>
                  </a:prstClr>
                </a:solidFill>
              </a:rPr>
              <a:pPr/>
              <a:t>‹#›</a:t>
            </a:fld>
            <a:endParaRPr lang="zh-CN" altLang="en-US">
              <a:solidFill>
                <a:prstClr val="black">
                  <a:lumMod val="85000"/>
                  <a:lumOff val="15000"/>
                </a:prstClr>
              </a:solidFill>
            </a:endParaRPr>
          </a:p>
        </p:txBody>
      </p:sp>
    </p:spTree>
    <p:extLst>
      <p:ext uri="{BB962C8B-B14F-4D97-AF65-F5344CB8AC3E}">
        <p14:creationId xmlns:p14="http://schemas.microsoft.com/office/powerpoint/2010/main" val="2156966280"/>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609600" y="6356352"/>
            <a:ext cx="2844800" cy="365125"/>
          </a:xfrm>
          <a:prstGeom prst="rect">
            <a:avLst/>
          </a:prstGeom>
        </p:spPr>
        <p:txBody>
          <a:bodyPr/>
          <a:lstStyle/>
          <a:p>
            <a:fld id="{7093F466-4605-4A4F-B0AC-603452C1E21D}" type="datetime1">
              <a:rPr lang="zh-CN" altLang="en-US" smtClean="0">
                <a:solidFill>
                  <a:prstClr val="black">
                    <a:tint val="75000"/>
                  </a:prstClr>
                </a:solidFill>
              </a:rPr>
              <a:pPr/>
              <a:t>2023/1/15</a:t>
            </a:fld>
            <a:endParaRPr lang="zh-CN" altLang="en-US">
              <a:solidFill>
                <a:prstClr val="black">
                  <a:tint val="75000"/>
                </a:prstClr>
              </a:solidFill>
            </a:endParaRPr>
          </a:p>
        </p:txBody>
      </p:sp>
      <p:sp>
        <p:nvSpPr>
          <p:cNvPr id="5" name="页脚占位符 4"/>
          <p:cNvSpPr>
            <a:spLocks noGrp="1"/>
          </p:cNvSpPr>
          <p:nvPr>
            <p:ph type="ftr" sz="quarter" idx="11"/>
          </p:nvPr>
        </p:nvSpPr>
        <p:spPr>
          <a:xfrm>
            <a:off x="4165600" y="6356352"/>
            <a:ext cx="3860800" cy="365125"/>
          </a:xfrm>
          <a:prstGeom prst="rect">
            <a:avLst/>
          </a:prstGeom>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a:xfrm>
            <a:off x="8976320" y="311284"/>
            <a:ext cx="2844800" cy="365125"/>
          </a:xfrm>
          <a:prstGeom prst="rect">
            <a:avLst/>
          </a:prstGeom>
        </p:spPr>
        <p:txBody>
          <a:bodyPr/>
          <a:lstStyle/>
          <a:p>
            <a:fld id="{87115745-2F8B-4195-AD23-8A2542AF7C2C}" type="slidenum">
              <a:rPr lang="zh-CN" altLang="en-US" smtClean="0">
                <a:solidFill>
                  <a:prstClr val="black">
                    <a:lumMod val="85000"/>
                    <a:lumOff val="15000"/>
                  </a:prstClr>
                </a:solidFill>
              </a:rPr>
              <a:pPr/>
              <a:t>‹#›</a:t>
            </a:fld>
            <a:endParaRPr lang="zh-CN" altLang="en-US">
              <a:solidFill>
                <a:prstClr val="black">
                  <a:lumMod val="85000"/>
                  <a:lumOff val="15000"/>
                </a:prstClr>
              </a:solidFill>
            </a:endParaRPr>
          </a:p>
        </p:txBody>
      </p:sp>
    </p:spTree>
    <p:extLst>
      <p:ext uri="{BB962C8B-B14F-4D97-AF65-F5344CB8AC3E}">
        <p14:creationId xmlns:p14="http://schemas.microsoft.com/office/powerpoint/2010/main" val="563447677"/>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
        <p:nvSpPr>
          <p:cNvPr id="5" name="日期占位符 4"/>
          <p:cNvSpPr>
            <a:spLocks noGrp="1"/>
          </p:cNvSpPr>
          <p:nvPr>
            <p:ph type="dt" sz="half" idx="10"/>
          </p:nvPr>
        </p:nvSpPr>
        <p:spPr>
          <a:xfrm>
            <a:off x="609600" y="6356352"/>
            <a:ext cx="2844800" cy="365125"/>
          </a:xfrm>
          <a:prstGeom prst="rect">
            <a:avLst/>
          </a:prstGeom>
        </p:spPr>
        <p:txBody>
          <a:bodyPr/>
          <a:lstStyle/>
          <a:p>
            <a:fld id="{4DEA88E6-BDD8-4DB5-B2C6-C275153AB3E5}" type="datetime1">
              <a:rPr lang="zh-CN" altLang="en-US" smtClean="0">
                <a:solidFill>
                  <a:prstClr val="black">
                    <a:tint val="75000"/>
                  </a:prstClr>
                </a:solidFill>
              </a:rPr>
              <a:pPr/>
              <a:t>2023/1/15</a:t>
            </a:fld>
            <a:endParaRPr lang="zh-CN" altLang="en-US">
              <a:solidFill>
                <a:prstClr val="black">
                  <a:tint val="75000"/>
                </a:prstClr>
              </a:solidFill>
            </a:endParaRPr>
          </a:p>
        </p:txBody>
      </p:sp>
      <p:sp>
        <p:nvSpPr>
          <p:cNvPr id="6" name="页脚占位符 5"/>
          <p:cNvSpPr>
            <a:spLocks noGrp="1"/>
          </p:cNvSpPr>
          <p:nvPr>
            <p:ph type="ftr" sz="quarter" idx="11"/>
          </p:nvPr>
        </p:nvSpPr>
        <p:spPr>
          <a:xfrm>
            <a:off x="4165600" y="6356352"/>
            <a:ext cx="3860800" cy="365125"/>
          </a:xfrm>
          <a:prstGeom prst="rect">
            <a:avLst/>
          </a:prstGeom>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a:xfrm>
            <a:off x="8976320" y="311284"/>
            <a:ext cx="2844800" cy="365125"/>
          </a:xfrm>
          <a:prstGeom prst="rect">
            <a:avLst/>
          </a:prstGeom>
        </p:spPr>
        <p:txBody>
          <a:bodyPr/>
          <a:lstStyle/>
          <a:p>
            <a:fld id="{87115745-2F8B-4195-AD23-8A2542AF7C2C}" type="slidenum">
              <a:rPr lang="zh-CN" altLang="en-US" smtClean="0">
                <a:solidFill>
                  <a:prstClr val="black">
                    <a:lumMod val="85000"/>
                    <a:lumOff val="15000"/>
                  </a:prstClr>
                </a:solidFill>
              </a:rPr>
              <a:pPr/>
              <a:t>‹#›</a:t>
            </a:fld>
            <a:endParaRPr lang="zh-CN" altLang="en-US">
              <a:solidFill>
                <a:prstClr val="black">
                  <a:lumMod val="85000"/>
                  <a:lumOff val="15000"/>
                </a:prstClr>
              </a:solidFill>
            </a:endParaRPr>
          </a:p>
        </p:txBody>
      </p:sp>
    </p:spTree>
    <p:extLst>
      <p:ext uri="{BB962C8B-B14F-4D97-AF65-F5344CB8AC3E}">
        <p14:creationId xmlns:p14="http://schemas.microsoft.com/office/powerpoint/2010/main" val="3854967828"/>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
        <p:nvSpPr>
          <p:cNvPr id="7" name="日期占位符 6"/>
          <p:cNvSpPr>
            <a:spLocks noGrp="1"/>
          </p:cNvSpPr>
          <p:nvPr>
            <p:ph type="dt" sz="half" idx="10"/>
          </p:nvPr>
        </p:nvSpPr>
        <p:spPr>
          <a:xfrm>
            <a:off x="609600" y="6356352"/>
            <a:ext cx="2844800" cy="365125"/>
          </a:xfrm>
          <a:prstGeom prst="rect">
            <a:avLst/>
          </a:prstGeom>
        </p:spPr>
        <p:txBody>
          <a:bodyPr/>
          <a:lstStyle/>
          <a:p>
            <a:fld id="{8115AA7B-1762-4F64-867E-A62A0D51D324}" type="datetime1">
              <a:rPr lang="zh-CN" altLang="en-US" smtClean="0">
                <a:solidFill>
                  <a:prstClr val="black">
                    <a:tint val="75000"/>
                  </a:prstClr>
                </a:solidFill>
              </a:rPr>
              <a:pPr/>
              <a:t>2023/1/15</a:t>
            </a:fld>
            <a:endParaRPr lang="zh-CN" altLang="en-US">
              <a:solidFill>
                <a:prstClr val="black">
                  <a:tint val="75000"/>
                </a:prstClr>
              </a:solidFill>
            </a:endParaRPr>
          </a:p>
        </p:txBody>
      </p:sp>
      <p:sp>
        <p:nvSpPr>
          <p:cNvPr id="8" name="页脚占位符 7"/>
          <p:cNvSpPr>
            <a:spLocks noGrp="1"/>
          </p:cNvSpPr>
          <p:nvPr>
            <p:ph type="ftr" sz="quarter" idx="11"/>
          </p:nvPr>
        </p:nvSpPr>
        <p:spPr>
          <a:xfrm>
            <a:off x="4165600" y="6356352"/>
            <a:ext cx="3860800" cy="365125"/>
          </a:xfrm>
          <a:prstGeom prst="rect">
            <a:avLst/>
          </a:prstGeom>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a:xfrm>
            <a:off x="8976320" y="311284"/>
            <a:ext cx="2844800" cy="365125"/>
          </a:xfrm>
          <a:prstGeom prst="rect">
            <a:avLst/>
          </a:prstGeom>
        </p:spPr>
        <p:txBody>
          <a:bodyPr/>
          <a:lstStyle/>
          <a:p>
            <a:fld id="{87115745-2F8B-4195-AD23-8A2542AF7C2C}" type="slidenum">
              <a:rPr lang="zh-CN" altLang="en-US" smtClean="0">
                <a:solidFill>
                  <a:prstClr val="black">
                    <a:lumMod val="85000"/>
                    <a:lumOff val="15000"/>
                  </a:prstClr>
                </a:solidFill>
              </a:rPr>
              <a:pPr/>
              <a:t>‹#›</a:t>
            </a:fld>
            <a:endParaRPr lang="zh-CN" altLang="en-US">
              <a:solidFill>
                <a:prstClr val="black">
                  <a:lumMod val="85000"/>
                  <a:lumOff val="15000"/>
                </a:prstClr>
              </a:solidFill>
            </a:endParaRPr>
          </a:p>
        </p:txBody>
      </p:sp>
    </p:spTree>
    <p:extLst>
      <p:ext uri="{BB962C8B-B14F-4D97-AF65-F5344CB8AC3E}">
        <p14:creationId xmlns:p14="http://schemas.microsoft.com/office/powerpoint/2010/main" val="2471399660"/>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609600" y="6356352"/>
            <a:ext cx="2844800" cy="365125"/>
          </a:xfrm>
          <a:prstGeom prst="rect">
            <a:avLst/>
          </a:prstGeom>
        </p:spPr>
        <p:txBody>
          <a:bodyPr/>
          <a:lstStyle/>
          <a:p>
            <a:fld id="{EA9D4AF0-7703-437A-B20F-E0BB415885CC}" type="datetime1">
              <a:rPr lang="zh-CN" altLang="en-US" smtClean="0">
                <a:solidFill>
                  <a:prstClr val="black">
                    <a:tint val="75000"/>
                  </a:prstClr>
                </a:solidFill>
              </a:rPr>
              <a:pPr/>
              <a:t>2023/1/15</a:t>
            </a:fld>
            <a:endParaRPr lang="zh-CN" altLang="en-US">
              <a:solidFill>
                <a:prstClr val="black">
                  <a:tint val="75000"/>
                </a:prstClr>
              </a:solidFill>
            </a:endParaRPr>
          </a:p>
        </p:txBody>
      </p:sp>
      <p:sp>
        <p:nvSpPr>
          <p:cNvPr id="4" name="页脚占位符 3"/>
          <p:cNvSpPr>
            <a:spLocks noGrp="1"/>
          </p:cNvSpPr>
          <p:nvPr>
            <p:ph type="ftr" sz="quarter" idx="11"/>
          </p:nvPr>
        </p:nvSpPr>
        <p:spPr>
          <a:xfrm>
            <a:off x="4165600" y="6356352"/>
            <a:ext cx="3860800" cy="365125"/>
          </a:xfrm>
          <a:prstGeom prst="rect">
            <a:avLst/>
          </a:prstGeom>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a:xfrm>
            <a:off x="8976320" y="311284"/>
            <a:ext cx="2844800" cy="365125"/>
          </a:xfrm>
          <a:prstGeom prst="rect">
            <a:avLst/>
          </a:prstGeom>
        </p:spPr>
        <p:txBody>
          <a:bodyPr/>
          <a:lstStyle/>
          <a:p>
            <a:fld id="{87115745-2F8B-4195-AD23-8A2542AF7C2C}" type="slidenum">
              <a:rPr lang="zh-CN" altLang="en-US" smtClean="0">
                <a:solidFill>
                  <a:prstClr val="black">
                    <a:lumMod val="85000"/>
                    <a:lumOff val="15000"/>
                  </a:prstClr>
                </a:solidFill>
              </a:rPr>
              <a:pPr/>
              <a:t>‹#›</a:t>
            </a:fld>
            <a:endParaRPr lang="zh-CN" altLang="en-US">
              <a:solidFill>
                <a:prstClr val="black">
                  <a:lumMod val="85000"/>
                  <a:lumOff val="15000"/>
                </a:prstClr>
              </a:solidFill>
            </a:endParaRPr>
          </a:p>
        </p:txBody>
      </p:sp>
    </p:spTree>
    <p:extLst>
      <p:ext uri="{BB962C8B-B14F-4D97-AF65-F5344CB8AC3E}">
        <p14:creationId xmlns:p14="http://schemas.microsoft.com/office/powerpoint/2010/main" val="2279970434"/>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2023/1/15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09600" y="6356352"/>
            <a:ext cx="2844800" cy="365125"/>
          </a:xfrm>
          <a:prstGeom prst="rect">
            <a:avLst/>
          </a:prstGeom>
        </p:spPr>
        <p:txBody>
          <a:bodyPr/>
          <a:lstStyle/>
          <a:p>
            <a:fld id="{603395C6-8E53-46E5-AC3C-60082576D5DD}" type="datetime1">
              <a:rPr lang="zh-CN" altLang="en-US" smtClean="0">
                <a:solidFill>
                  <a:prstClr val="black">
                    <a:tint val="75000"/>
                  </a:prstClr>
                </a:solidFill>
              </a:rPr>
              <a:pPr/>
              <a:t>2023/1/15</a:t>
            </a:fld>
            <a:endParaRPr lang="zh-CN" altLang="en-US">
              <a:solidFill>
                <a:prstClr val="black">
                  <a:tint val="75000"/>
                </a:prstClr>
              </a:solidFill>
            </a:endParaRPr>
          </a:p>
        </p:txBody>
      </p:sp>
      <p:sp>
        <p:nvSpPr>
          <p:cNvPr id="3" name="页脚占位符 2"/>
          <p:cNvSpPr>
            <a:spLocks noGrp="1"/>
          </p:cNvSpPr>
          <p:nvPr>
            <p:ph type="ftr" sz="quarter" idx="11"/>
          </p:nvPr>
        </p:nvSpPr>
        <p:spPr>
          <a:xfrm>
            <a:off x="4165600" y="6356352"/>
            <a:ext cx="3860800" cy="365125"/>
          </a:xfrm>
          <a:prstGeom prst="rect">
            <a:avLst/>
          </a:prstGeom>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a:xfrm>
            <a:off x="8976320" y="311284"/>
            <a:ext cx="2844800" cy="365125"/>
          </a:xfrm>
          <a:prstGeom prst="rect">
            <a:avLst/>
          </a:prstGeom>
        </p:spPr>
        <p:txBody>
          <a:bodyPr/>
          <a:lstStyle/>
          <a:p>
            <a:fld id="{87115745-2F8B-4195-AD23-8A2542AF7C2C}" type="slidenum">
              <a:rPr lang="zh-CN" altLang="en-US" smtClean="0">
                <a:solidFill>
                  <a:prstClr val="black">
                    <a:lumMod val="85000"/>
                    <a:lumOff val="15000"/>
                  </a:prstClr>
                </a:solidFill>
              </a:rPr>
              <a:pPr/>
              <a:t>‹#›</a:t>
            </a:fld>
            <a:endParaRPr lang="zh-CN" altLang="en-US">
              <a:solidFill>
                <a:prstClr val="black">
                  <a:lumMod val="85000"/>
                  <a:lumOff val="15000"/>
                </a:prstClr>
              </a:solidFill>
            </a:endParaRPr>
          </a:p>
        </p:txBody>
      </p:sp>
    </p:spTree>
    <p:extLst>
      <p:ext uri="{BB962C8B-B14F-4D97-AF65-F5344CB8AC3E}">
        <p14:creationId xmlns:p14="http://schemas.microsoft.com/office/powerpoint/2010/main" val="320330271"/>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sp>
        <p:nvSpPr>
          <p:cNvPr id="5" name="日期占位符 4"/>
          <p:cNvSpPr>
            <a:spLocks noGrp="1"/>
          </p:cNvSpPr>
          <p:nvPr>
            <p:ph type="dt" sz="half" idx="10"/>
          </p:nvPr>
        </p:nvSpPr>
        <p:spPr>
          <a:xfrm>
            <a:off x="609600" y="6356352"/>
            <a:ext cx="2844800" cy="365125"/>
          </a:xfrm>
          <a:prstGeom prst="rect">
            <a:avLst/>
          </a:prstGeom>
        </p:spPr>
        <p:txBody>
          <a:bodyPr/>
          <a:lstStyle/>
          <a:p>
            <a:fld id="{233ABE5B-D107-4870-84B0-07085A150ACA}" type="datetime1">
              <a:rPr lang="zh-CN" altLang="en-US" smtClean="0">
                <a:solidFill>
                  <a:prstClr val="black">
                    <a:tint val="75000"/>
                  </a:prstClr>
                </a:solidFill>
              </a:rPr>
              <a:pPr/>
              <a:t>2023/1/15</a:t>
            </a:fld>
            <a:endParaRPr lang="zh-CN" altLang="en-US">
              <a:solidFill>
                <a:prstClr val="black">
                  <a:tint val="75000"/>
                </a:prstClr>
              </a:solidFill>
            </a:endParaRPr>
          </a:p>
        </p:txBody>
      </p:sp>
      <p:sp>
        <p:nvSpPr>
          <p:cNvPr id="6" name="页脚占位符 5"/>
          <p:cNvSpPr>
            <a:spLocks noGrp="1"/>
          </p:cNvSpPr>
          <p:nvPr>
            <p:ph type="ftr" sz="quarter" idx="11"/>
          </p:nvPr>
        </p:nvSpPr>
        <p:spPr>
          <a:xfrm>
            <a:off x="4165600" y="6356352"/>
            <a:ext cx="3860800" cy="365125"/>
          </a:xfrm>
          <a:prstGeom prst="rect">
            <a:avLst/>
          </a:prstGeom>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a:xfrm>
            <a:off x="8976320" y="311284"/>
            <a:ext cx="2844800" cy="365125"/>
          </a:xfrm>
          <a:prstGeom prst="rect">
            <a:avLst/>
          </a:prstGeom>
        </p:spPr>
        <p:txBody>
          <a:bodyPr/>
          <a:lstStyle/>
          <a:p>
            <a:fld id="{87115745-2F8B-4195-AD23-8A2542AF7C2C}" type="slidenum">
              <a:rPr lang="zh-CN" altLang="en-US" smtClean="0">
                <a:solidFill>
                  <a:prstClr val="black">
                    <a:lumMod val="85000"/>
                    <a:lumOff val="15000"/>
                  </a:prstClr>
                </a:solidFill>
              </a:rPr>
              <a:pPr/>
              <a:t>‹#›</a:t>
            </a:fld>
            <a:endParaRPr lang="zh-CN" altLang="en-US">
              <a:solidFill>
                <a:prstClr val="black">
                  <a:lumMod val="85000"/>
                  <a:lumOff val="15000"/>
                </a:prstClr>
              </a:solidFill>
            </a:endParaRPr>
          </a:p>
        </p:txBody>
      </p:sp>
    </p:spTree>
    <p:extLst>
      <p:ext uri="{BB962C8B-B14F-4D97-AF65-F5344CB8AC3E}">
        <p14:creationId xmlns:p14="http://schemas.microsoft.com/office/powerpoint/2010/main" val="1932146730"/>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5" name="日期占位符 4"/>
          <p:cNvSpPr>
            <a:spLocks noGrp="1"/>
          </p:cNvSpPr>
          <p:nvPr>
            <p:ph type="dt" sz="half" idx="10"/>
          </p:nvPr>
        </p:nvSpPr>
        <p:spPr>
          <a:xfrm>
            <a:off x="609600" y="6356352"/>
            <a:ext cx="2844800" cy="365125"/>
          </a:xfrm>
          <a:prstGeom prst="rect">
            <a:avLst/>
          </a:prstGeom>
        </p:spPr>
        <p:txBody>
          <a:bodyPr/>
          <a:lstStyle/>
          <a:p>
            <a:fld id="{09F8459F-9C12-43E6-BEBC-D62F03F1A77A}" type="datetime1">
              <a:rPr lang="zh-CN" altLang="en-US" smtClean="0">
                <a:solidFill>
                  <a:prstClr val="black">
                    <a:tint val="75000"/>
                  </a:prstClr>
                </a:solidFill>
              </a:rPr>
              <a:pPr/>
              <a:t>2023/1/15</a:t>
            </a:fld>
            <a:endParaRPr lang="zh-CN" altLang="en-US">
              <a:solidFill>
                <a:prstClr val="black">
                  <a:tint val="75000"/>
                </a:prstClr>
              </a:solidFill>
            </a:endParaRPr>
          </a:p>
        </p:txBody>
      </p:sp>
      <p:sp>
        <p:nvSpPr>
          <p:cNvPr id="6" name="页脚占位符 5"/>
          <p:cNvSpPr>
            <a:spLocks noGrp="1"/>
          </p:cNvSpPr>
          <p:nvPr>
            <p:ph type="ftr" sz="quarter" idx="11"/>
          </p:nvPr>
        </p:nvSpPr>
        <p:spPr>
          <a:xfrm>
            <a:off x="4165600" y="6356352"/>
            <a:ext cx="3860800" cy="365125"/>
          </a:xfrm>
          <a:prstGeom prst="rect">
            <a:avLst/>
          </a:prstGeom>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a:xfrm>
            <a:off x="8976320" y="311284"/>
            <a:ext cx="2844800" cy="365125"/>
          </a:xfrm>
          <a:prstGeom prst="rect">
            <a:avLst/>
          </a:prstGeom>
        </p:spPr>
        <p:txBody>
          <a:bodyPr/>
          <a:lstStyle/>
          <a:p>
            <a:fld id="{87115745-2F8B-4195-AD23-8A2542AF7C2C}" type="slidenum">
              <a:rPr lang="zh-CN" altLang="en-US" smtClean="0">
                <a:solidFill>
                  <a:prstClr val="black">
                    <a:lumMod val="85000"/>
                    <a:lumOff val="15000"/>
                  </a:prstClr>
                </a:solidFill>
              </a:rPr>
              <a:pPr/>
              <a:t>‹#›</a:t>
            </a:fld>
            <a:endParaRPr lang="zh-CN" altLang="en-US">
              <a:solidFill>
                <a:prstClr val="black">
                  <a:lumMod val="85000"/>
                  <a:lumOff val="15000"/>
                </a:prstClr>
              </a:solidFill>
            </a:endParaRPr>
          </a:p>
        </p:txBody>
      </p:sp>
    </p:spTree>
    <p:extLst>
      <p:ext uri="{BB962C8B-B14F-4D97-AF65-F5344CB8AC3E}">
        <p14:creationId xmlns:p14="http://schemas.microsoft.com/office/powerpoint/2010/main" val="417889436"/>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609600" y="6356352"/>
            <a:ext cx="2844800" cy="365125"/>
          </a:xfrm>
          <a:prstGeom prst="rect">
            <a:avLst/>
          </a:prstGeom>
        </p:spPr>
        <p:txBody>
          <a:bodyPr/>
          <a:lstStyle/>
          <a:p>
            <a:fld id="{92A175CD-49EE-4D6F-98ED-BCF7E28E17CB}" type="datetime1">
              <a:rPr lang="zh-CN" altLang="en-US" smtClean="0">
                <a:solidFill>
                  <a:prstClr val="black">
                    <a:tint val="75000"/>
                  </a:prstClr>
                </a:solidFill>
              </a:rPr>
              <a:pPr/>
              <a:t>2023/1/15</a:t>
            </a:fld>
            <a:endParaRPr lang="zh-CN" altLang="en-US">
              <a:solidFill>
                <a:prstClr val="black">
                  <a:tint val="75000"/>
                </a:prstClr>
              </a:solidFill>
            </a:endParaRPr>
          </a:p>
        </p:txBody>
      </p:sp>
      <p:sp>
        <p:nvSpPr>
          <p:cNvPr id="5" name="页脚占位符 4"/>
          <p:cNvSpPr>
            <a:spLocks noGrp="1"/>
          </p:cNvSpPr>
          <p:nvPr>
            <p:ph type="ftr" sz="quarter" idx="11"/>
          </p:nvPr>
        </p:nvSpPr>
        <p:spPr>
          <a:xfrm>
            <a:off x="4165600" y="6356352"/>
            <a:ext cx="3860800" cy="365125"/>
          </a:xfrm>
          <a:prstGeom prst="rect">
            <a:avLst/>
          </a:prstGeom>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a:xfrm>
            <a:off x="8976320" y="311284"/>
            <a:ext cx="2844800" cy="365125"/>
          </a:xfrm>
          <a:prstGeom prst="rect">
            <a:avLst/>
          </a:prstGeom>
        </p:spPr>
        <p:txBody>
          <a:bodyPr/>
          <a:lstStyle/>
          <a:p>
            <a:fld id="{87115745-2F8B-4195-AD23-8A2542AF7C2C}" type="slidenum">
              <a:rPr lang="zh-CN" altLang="en-US" smtClean="0">
                <a:solidFill>
                  <a:prstClr val="black">
                    <a:lumMod val="85000"/>
                    <a:lumOff val="15000"/>
                  </a:prstClr>
                </a:solidFill>
              </a:rPr>
              <a:pPr/>
              <a:t>‹#›</a:t>
            </a:fld>
            <a:endParaRPr lang="zh-CN" altLang="en-US">
              <a:solidFill>
                <a:prstClr val="black">
                  <a:lumMod val="85000"/>
                  <a:lumOff val="15000"/>
                </a:prstClr>
              </a:solidFill>
            </a:endParaRPr>
          </a:p>
        </p:txBody>
      </p:sp>
    </p:spTree>
    <p:extLst>
      <p:ext uri="{BB962C8B-B14F-4D97-AF65-F5344CB8AC3E}">
        <p14:creationId xmlns:p14="http://schemas.microsoft.com/office/powerpoint/2010/main" val="3108756325"/>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垂直排列标题与文本">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609600" y="6356352"/>
            <a:ext cx="2844800" cy="365125"/>
          </a:xfrm>
          <a:prstGeom prst="rect">
            <a:avLst/>
          </a:prstGeom>
        </p:spPr>
        <p:txBody>
          <a:bodyPr/>
          <a:lstStyle/>
          <a:p>
            <a:fld id="{94062118-105C-45D5-A1E0-F6B5E5B344D0}" type="datetime1">
              <a:rPr lang="zh-CN" altLang="en-US" smtClean="0">
                <a:solidFill>
                  <a:prstClr val="black">
                    <a:tint val="75000"/>
                  </a:prstClr>
                </a:solidFill>
              </a:rPr>
              <a:pPr/>
              <a:t>2023/1/15</a:t>
            </a:fld>
            <a:endParaRPr lang="zh-CN" altLang="en-US">
              <a:solidFill>
                <a:prstClr val="black">
                  <a:tint val="75000"/>
                </a:prstClr>
              </a:solidFill>
            </a:endParaRPr>
          </a:p>
        </p:txBody>
      </p:sp>
      <p:sp>
        <p:nvSpPr>
          <p:cNvPr id="5" name="页脚占位符 4"/>
          <p:cNvSpPr>
            <a:spLocks noGrp="1"/>
          </p:cNvSpPr>
          <p:nvPr>
            <p:ph type="ftr" sz="quarter" idx="11"/>
          </p:nvPr>
        </p:nvSpPr>
        <p:spPr>
          <a:xfrm>
            <a:off x="4165600" y="6356352"/>
            <a:ext cx="3860800" cy="365125"/>
          </a:xfrm>
          <a:prstGeom prst="rect">
            <a:avLst/>
          </a:prstGeom>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a:xfrm>
            <a:off x="8976320" y="311284"/>
            <a:ext cx="2844800" cy="365125"/>
          </a:xfrm>
          <a:prstGeom prst="rect">
            <a:avLst/>
          </a:prstGeom>
        </p:spPr>
        <p:txBody>
          <a:bodyPr/>
          <a:lstStyle/>
          <a:p>
            <a:fld id="{87115745-2F8B-4195-AD23-8A2542AF7C2C}" type="slidenum">
              <a:rPr lang="zh-CN" altLang="en-US" smtClean="0">
                <a:solidFill>
                  <a:prstClr val="black">
                    <a:lumMod val="85000"/>
                    <a:lumOff val="15000"/>
                  </a:prstClr>
                </a:solidFill>
              </a:rPr>
              <a:pPr/>
              <a:t>‹#›</a:t>
            </a:fld>
            <a:endParaRPr lang="zh-CN" altLang="en-US">
              <a:solidFill>
                <a:prstClr val="black">
                  <a:lumMod val="85000"/>
                  <a:lumOff val="15000"/>
                </a:prstClr>
              </a:solidFill>
            </a:endParaRPr>
          </a:p>
        </p:txBody>
      </p:sp>
    </p:spTree>
    <p:extLst>
      <p:ext uri="{BB962C8B-B14F-4D97-AF65-F5344CB8AC3E}">
        <p14:creationId xmlns:p14="http://schemas.microsoft.com/office/powerpoint/2010/main" val="2935365296"/>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only 1" preserve="1" userDrawn="1">
  <p:cSld name="Title only 1">
    <p:spTree>
      <p:nvGrpSpPr>
        <p:cNvPr id="1" name="Shape 288"/>
        <p:cNvGrpSpPr/>
        <p:nvPr/>
      </p:nvGrpSpPr>
      <p:grpSpPr>
        <a:xfrm>
          <a:off x="0" y="0"/>
          <a:ext cx="0" cy="0"/>
          <a:chOff x="0" y="0"/>
          <a:chExt cx="0" cy="0"/>
        </a:xfrm>
      </p:grpSpPr>
    </p:spTree>
    <p:extLst>
      <p:ext uri="{BB962C8B-B14F-4D97-AF65-F5344CB8AC3E}">
        <p14:creationId xmlns:p14="http://schemas.microsoft.com/office/powerpoint/2010/main" val="283635935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1195683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only 1" preserve="1" userDrawn="1">
  <p:cSld name="1_Title only 1">
    <p:spTree>
      <p:nvGrpSpPr>
        <p:cNvPr id="1" name="Shape 288"/>
        <p:cNvGrpSpPr/>
        <p:nvPr/>
      </p:nvGrpSpPr>
      <p:grpSpPr>
        <a:xfrm>
          <a:off x="0" y="0"/>
          <a:ext cx="0" cy="0"/>
          <a:chOff x="0" y="0"/>
          <a:chExt cx="0" cy="0"/>
        </a:xfrm>
      </p:grpSpPr>
    </p:spTree>
    <p:extLst>
      <p:ext uri="{BB962C8B-B14F-4D97-AF65-F5344CB8AC3E}">
        <p14:creationId xmlns:p14="http://schemas.microsoft.com/office/powerpoint/2010/main" val="1378868784"/>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108907884"/>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82F288E0-7875-42C4-84C8-98DBBD3BF4D2}" type="datetimeFigureOut">
              <a:rPr lang="zh-CN" altLang="en-US" smtClean="0"/>
              <a:t>2023/1/15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1186774" y="1778438"/>
            <a:ext cx="4873574"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4" name="内容占位符 3"/>
          <p:cNvSpPr>
            <a:spLocks noGrp="1"/>
          </p:cNvSpPr>
          <p:nvPr>
            <p:ph sz="half" idx="2"/>
          </p:nvPr>
        </p:nvSpPr>
        <p:spPr>
          <a:xfrm>
            <a:off x="1186774" y="2665379"/>
            <a:ext cx="4873574"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6938" y="1778438"/>
            <a:ext cx="4897576"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6" name="内容占位符 5"/>
          <p:cNvSpPr>
            <a:spLocks noGrp="1"/>
          </p:cNvSpPr>
          <p:nvPr>
            <p:ph sz="quarter" idx="4"/>
          </p:nvPr>
        </p:nvSpPr>
        <p:spPr>
          <a:xfrm>
            <a:off x="6256938" y="2665379"/>
            <a:ext cx="4897576"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82F288E0-7875-42C4-84C8-98DBBD3BF4D2}" type="datetimeFigureOut">
              <a:rPr lang="zh-CN" altLang="en-US" smtClean="0"/>
              <a:t>2023/1/15</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82F288E0-7875-42C4-84C8-98DBBD3BF4D2}" type="datetimeFigureOut">
              <a:rPr lang="zh-CN" altLang="en-US" smtClean="0"/>
              <a:t>2023/1/15</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82F288E0-7875-42C4-84C8-98DBBD3BF4D2}" type="datetimeFigureOut">
              <a:rPr lang="zh-CN" altLang="en-US" smtClean="0"/>
              <a:t>2023/1/15</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4165349"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457201"/>
            <a:ext cx="6172200" cy="54038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4165349" cy="3811588"/>
          </a:xfrm>
        </p:spPr>
        <p:txBody>
          <a:bodyPr/>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82F288E0-7875-42C4-84C8-98DBBD3BF4D2}" type="datetimeFigureOut">
              <a:rPr lang="zh-CN" altLang="en-US" smtClean="0"/>
              <a:t>2023/1/15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2023/1/15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jp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17" Type="http://schemas.openxmlformats.org/officeDocument/2006/relationships/image" Target="../media/image1.jpg"/><Relationship Id="rId2" Type="http://schemas.openxmlformats.org/officeDocument/2006/relationships/slideLayout" Target="../slideLayouts/slideLayout25.xml"/><Relationship Id="rId16" Type="http://schemas.openxmlformats.org/officeDocument/2006/relationships/theme" Target="../theme/theme3.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slideLayout" Target="../slideLayouts/slideLayout3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7FFFF"/>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F288E0-7875-42C4-84C8-98DBBD3BF4D2}" type="datetimeFigureOut">
              <a:rPr lang="zh-CN" altLang="en-US" smtClean="0"/>
              <a:t>2023/1/15</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9BB5D0-35E4-459D-AEF3-FE4D7C45CC19}"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3" name="圆角矩形 2"/>
          <p:cNvSpPr/>
          <p:nvPr userDrawn="1"/>
        </p:nvSpPr>
        <p:spPr>
          <a:xfrm>
            <a:off x="11280577" y="322345"/>
            <a:ext cx="672075" cy="384043"/>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endParaRPr>
          </a:p>
        </p:txBody>
      </p:sp>
      <p:sp>
        <p:nvSpPr>
          <p:cNvPr id="4" name="日期占位符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E3094BC8-22A0-4C48-90FC-9CC66632C2C8}" type="datetime1">
              <a:rPr lang="zh-CN" altLang="en-US" smtClean="0">
                <a:solidFill>
                  <a:prstClr val="black">
                    <a:tint val="75000"/>
                  </a:prstClr>
                </a:solidFill>
              </a:rPr>
              <a:pPr/>
              <a:t>2023/1/15</a:t>
            </a:fld>
            <a:endParaRPr lang="zh-CN" altLang="en-US">
              <a:solidFill>
                <a:prstClr val="black">
                  <a:tint val="75000"/>
                </a:prstClr>
              </a:solidFill>
            </a:endParaRPr>
          </a:p>
        </p:txBody>
      </p:sp>
      <p:sp>
        <p:nvSpPr>
          <p:cNvPr id="5" name="页脚占位符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zh-CN" altLang="en-US">
              <a:solidFill>
                <a:prstClr val="black">
                  <a:tint val="75000"/>
                </a:prstClr>
              </a:solidFill>
            </a:endParaRPr>
          </a:p>
        </p:txBody>
      </p:sp>
      <p:sp>
        <p:nvSpPr>
          <p:cNvPr id="6" name="灯片编号占位符 5"/>
          <p:cNvSpPr>
            <a:spLocks noGrp="1"/>
          </p:cNvSpPr>
          <p:nvPr>
            <p:ph type="sldNum" sz="quarter" idx="4"/>
          </p:nvPr>
        </p:nvSpPr>
        <p:spPr>
          <a:xfrm>
            <a:off x="8976320" y="311284"/>
            <a:ext cx="2844800" cy="365125"/>
          </a:xfrm>
          <a:prstGeom prst="rect">
            <a:avLst/>
          </a:prstGeom>
        </p:spPr>
        <p:txBody>
          <a:bodyPr vert="horz" lIns="91440" tIns="45720" rIns="91440" bIns="45720" rtlCol="0" anchor="ctr"/>
          <a:lstStyle>
            <a:lvl1pPr algn="r">
              <a:defRPr sz="2400">
                <a:solidFill>
                  <a:schemeClr val="tx1">
                    <a:lumMod val="85000"/>
                    <a:lumOff val="15000"/>
                  </a:schemeClr>
                </a:solidFill>
                <a:latin typeface="Impact" pitchFamily="34" charset="0"/>
                <a:ea typeface="+mn-ea"/>
              </a:defRPr>
            </a:lvl1pPr>
          </a:lstStyle>
          <a:p>
            <a:fld id="{87115745-2F8B-4195-AD23-8A2542AF7C2C}" type="slidenum">
              <a:rPr lang="zh-CN" altLang="en-US" smtClean="0">
                <a:solidFill>
                  <a:prstClr val="black">
                    <a:lumMod val="85000"/>
                    <a:lumOff val="15000"/>
                  </a:prstClr>
                </a:solidFill>
              </a:rPr>
              <a:pPr/>
              <a:t>‹#›</a:t>
            </a:fld>
            <a:endParaRPr lang="zh-CN" altLang="en-US">
              <a:solidFill>
                <a:prstClr val="black">
                  <a:lumMod val="85000"/>
                  <a:lumOff val="15000"/>
                </a:prstClr>
              </a:solidFill>
            </a:endParaRPr>
          </a:p>
        </p:txBody>
      </p:sp>
    </p:spTree>
    <p:extLst>
      <p:ext uri="{BB962C8B-B14F-4D97-AF65-F5344CB8AC3E}">
        <p14:creationId xmlns:p14="http://schemas.microsoft.com/office/powerpoint/2010/main" val="207277004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hf hdr="0" ftr="0" dt="0"/>
  <p:txStyles>
    <p:titleStyle>
      <a:lvl1pPr algn="ctr" defTabSz="1219140" rtl="0" eaLnBrk="1" latinLnBrk="0" hangingPunct="1">
        <a:spcBef>
          <a:spcPct val="0"/>
        </a:spcBef>
        <a:buNone/>
        <a:defRPr sz="5867" kern="1200">
          <a:solidFill>
            <a:schemeClr val="tx1"/>
          </a:solidFill>
          <a:latin typeface="+mj-lt"/>
          <a:ea typeface="+mj-ea"/>
          <a:cs typeface="+mj-cs"/>
        </a:defRPr>
      </a:lvl1pPr>
    </p:titleStyle>
    <p:bodyStyle>
      <a:lvl1pPr marL="457178" indent="-457178" algn="l" defTabSz="121914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50" indent="-380981" algn="l" defTabSz="121914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25" indent="-304784" algn="l" defTabSz="121914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493"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06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63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20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77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341"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zh-CN"/>
      </a:defPPr>
      <a:lvl1pPr marL="0" algn="l" defTabSz="1219140" rtl="0" eaLnBrk="1" latinLnBrk="0" hangingPunct="1">
        <a:defRPr sz="2400" kern="1200">
          <a:solidFill>
            <a:schemeClr val="tx1"/>
          </a:solidFill>
          <a:latin typeface="+mn-lt"/>
          <a:ea typeface="+mn-ea"/>
          <a:cs typeface="+mn-cs"/>
        </a:defRPr>
      </a:lvl1pPr>
      <a:lvl2pPr marL="609570" algn="l" defTabSz="1219140" rtl="0" eaLnBrk="1" latinLnBrk="0" hangingPunct="1">
        <a:defRPr sz="2400" kern="1200">
          <a:solidFill>
            <a:schemeClr val="tx1"/>
          </a:solidFill>
          <a:latin typeface="+mn-lt"/>
          <a:ea typeface="+mn-ea"/>
          <a:cs typeface="+mn-cs"/>
        </a:defRPr>
      </a:lvl2pPr>
      <a:lvl3pPr marL="1219140" algn="l" defTabSz="1219140" rtl="0" eaLnBrk="1" latinLnBrk="0" hangingPunct="1">
        <a:defRPr sz="2400" kern="1200">
          <a:solidFill>
            <a:schemeClr val="tx1"/>
          </a:solidFill>
          <a:latin typeface="+mn-lt"/>
          <a:ea typeface="+mn-ea"/>
          <a:cs typeface="+mn-cs"/>
        </a:defRPr>
      </a:lvl3pPr>
      <a:lvl4pPr marL="1828709" algn="l" defTabSz="1219140" rtl="0" eaLnBrk="1" latinLnBrk="0" hangingPunct="1">
        <a:defRPr sz="2400" kern="1200">
          <a:solidFill>
            <a:schemeClr val="tx1"/>
          </a:solidFill>
          <a:latin typeface="+mn-lt"/>
          <a:ea typeface="+mn-ea"/>
          <a:cs typeface="+mn-cs"/>
        </a:defRPr>
      </a:lvl4pPr>
      <a:lvl5pPr marL="2438278" algn="l" defTabSz="1219140" rtl="0" eaLnBrk="1" latinLnBrk="0" hangingPunct="1">
        <a:defRPr sz="2400" kern="1200">
          <a:solidFill>
            <a:schemeClr val="tx1"/>
          </a:solidFill>
          <a:latin typeface="+mn-lt"/>
          <a:ea typeface="+mn-ea"/>
          <a:cs typeface="+mn-cs"/>
        </a:defRPr>
      </a:lvl5pPr>
      <a:lvl6pPr marL="3047848" algn="l" defTabSz="1219140" rtl="0" eaLnBrk="1" latinLnBrk="0" hangingPunct="1">
        <a:defRPr sz="2400" kern="1200">
          <a:solidFill>
            <a:schemeClr val="tx1"/>
          </a:solidFill>
          <a:latin typeface="+mn-lt"/>
          <a:ea typeface="+mn-ea"/>
          <a:cs typeface="+mn-cs"/>
        </a:defRPr>
      </a:lvl6pPr>
      <a:lvl7pPr marL="3657418" algn="l" defTabSz="1219140" rtl="0" eaLnBrk="1" latinLnBrk="0" hangingPunct="1">
        <a:defRPr sz="2400" kern="1200">
          <a:solidFill>
            <a:schemeClr val="tx1"/>
          </a:solidFill>
          <a:latin typeface="+mn-lt"/>
          <a:ea typeface="+mn-ea"/>
          <a:cs typeface="+mn-cs"/>
        </a:defRPr>
      </a:lvl7pPr>
      <a:lvl8pPr marL="4266987" algn="l" defTabSz="1219140" rtl="0" eaLnBrk="1" latinLnBrk="0" hangingPunct="1">
        <a:defRPr sz="2400" kern="1200">
          <a:solidFill>
            <a:schemeClr val="tx1"/>
          </a:solidFill>
          <a:latin typeface="+mn-lt"/>
          <a:ea typeface="+mn-ea"/>
          <a:cs typeface="+mn-cs"/>
        </a:defRPr>
      </a:lvl8pPr>
      <a:lvl9pPr marL="4876557" algn="l" defTabSz="121914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7">
            <a:lum/>
          </a:blip>
          <a:srcRect/>
          <a:stretch>
            <a:fillRect/>
          </a:stretch>
        </a:blipFill>
        <a:effectLst/>
      </p:bgPr>
    </p:bg>
    <p:spTree>
      <p:nvGrpSpPr>
        <p:cNvPr id="1" name=""/>
        <p:cNvGrpSpPr/>
        <p:nvPr/>
      </p:nvGrpSpPr>
      <p:grpSpPr>
        <a:xfrm>
          <a:off x="0" y="0"/>
          <a:ext cx="0" cy="0"/>
          <a:chOff x="0" y="0"/>
          <a:chExt cx="0" cy="0"/>
        </a:xfrm>
      </p:grpSpPr>
      <p:sp useBgFill="1">
        <p:nvSpPr>
          <p:cNvPr id="3" name="圆角矩形 2"/>
          <p:cNvSpPr/>
          <p:nvPr userDrawn="1"/>
        </p:nvSpPr>
        <p:spPr>
          <a:xfrm>
            <a:off x="11280577" y="322345"/>
            <a:ext cx="672075" cy="384043"/>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endParaRPr>
          </a:p>
        </p:txBody>
      </p:sp>
    </p:spTree>
    <p:extLst>
      <p:ext uri="{BB962C8B-B14F-4D97-AF65-F5344CB8AC3E}">
        <p14:creationId xmlns:p14="http://schemas.microsoft.com/office/powerpoint/2010/main" val="3537631205"/>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 id="2147483687" r:id="rId14"/>
    <p:sldLayoutId id="2147483688" r:id="rId15"/>
  </p:sldLayoutIdLst>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hf hdr="0" ftr="0" dt="0"/>
  <p:txStyles>
    <p:titleStyle>
      <a:lvl1pPr algn="ctr" defTabSz="1219140" rtl="0" eaLnBrk="1" latinLnBrk="0" hangingPunct="1">
        <a:spcBef>
          <a:spcPct val="0"/>
        </a:spcBef>
        <a:buNone/>
        <a:defRPr sz="5867" kern="1200">
          <a:solidFill>
            <a:schemeClr val="tx1"/>
          </a:solidFill>
          <a:latin typeface="+mj-lt"/>
          <a:ea typeface="+mj-ea"/>
          <a:cs typeface="+mj-cs"/>
        </a:defRPr>
      </a:lvl1pPr>
    </p:titleStyle>
    <p:bodyStyle>
      <a:lvl1pPr marL="457178" indent="-457178" algn="l" defTabSz="121914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50" indent="-380981" algn="l" defTabSz="121914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25" indent="-304784" algn="l" defTabSz="121914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493"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06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63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20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77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341"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zh-CN"/>
      </a:defPPr>
      <a:lvl1pPr marL="0" algn="l" defTabSz="1219140" rtl="0" eaLnBrk="1" latinLnBrk="0" hangingPunct="1">
        <a:defRPr sz="2400" kern="1200">
          <a:solidFill>
            <a:schemeClr val="tx1"/>
          </a:solidFill>
          <a:latin typeface="+mn-lt"/>
          <a:ea typeface="+mn-ea"/>
          <a:cs typeface="+mn-cs"/>
        </a:defRPr>
      </a:lvl1pPr>
      <a:lvl2pPr marL="609570" algn="l" defTabSz="1219140" rtl="0" eaLnBrk="1" latinLnBrk="0" hangingPunct="1">
        <a:defRPr sz="2400" kern="1200">
          <a:solidFill>
            <a:schemeClr val="tx1"/>
          </a:solidFill>
          <a:latin typeface="+mn-lt"/>
          <a:ea typeface="+mn-ea"/>
          <a:cs typeface="+mn-cs"/>
        </a:defRPr>
      </a:lvl2pPr>
      <a:lvl3pPr marL="1219140" algn="l" defTabSz="1219140" rtl="0" eaLnBrk="1" latinLnBrk="0" hangingPunct="1">
        <a:defRPr sz="2400" kern="1200">
          <a:solidFill>
            <a:schemeClr val="tx1"/>
          </a:solidFill>
          <a:latin typeface="+mn-lt"/>
          <a:ea typeface="+mn-ea"/>
          <a:cs typeface="+mn-cs"/>
        </a:defRPr>
      </a:lvl3pPr>
      <a:lvl4pPr marL="1828709" algn="l" defTabSz="1219140" rtl="0" eaLnBrk="1" latinLnBrk="0" hangingPunct="1">
        <a:defRPr sz="2400" kern="1200">
          <a:solidFill>
            <a:schemeClr val="tx1"/>
          </a:solidFill>
          <a:latin typeface="+mn-lt"/>
          <a:ea typeface="+mn-ea"/>
          <a:cs typeface="+mn-cs"/>
        </a:defRPr>
      </a:lvl4pPr>
      <a:lvl5pPr marL="2438278" algn="l" defTabSz="1219140" rtl="0" eaLnBrk="1" latinLnBrk="0" hangingPunct="1">
        <a:defRPr sz="2400" kern="1200">
          <a:solidFill>
            <a:schemeClr val="tx1"/>
          </a:solidFill>
          <a:latin typeface="+mn-lt"/>
          <a:ea typeface="+mn-ea"/>
          <a:cs typeface="+mn-cs"/>
        </a:defRPr>
      </a:lvl5pPr>
      <a:lvl6pPr marL="3047848" algn="l" defTabSz="1219140" rtl="0" eaLnBrk="1" latinLnBrk="0" hangingPunct="1">
        <a:defRPr sz="2400" kern="1200">
          <a:solidFill>
            <a:schemeClr val="tx1"/>
          </a:solidFill>
          <a:latin typeface="+mn-lt"/>
          <a:ea typeface="+mn-ea"/>
          <a:cs typeface="+mn-cs"/>
        </a:defRPr>
      </a:lvl6pPr>
      <a:lvl7pPr marL="3657418" algn="l" defTabSz="1219140" rtl="0" eaLnBrk="1" latinLnBrk="0" hangingPunct="1">
        <a:defRPr sz="2400" kern="1200">
          <a:solidFill>
            <a:schemeClr val="tx1"/>
          </a:solidFill>
          <a:latin typeface="+mn-lt"/>
          <a:ea typeface="+mn-ea"/>
          <a:cs typeface="+mn-cs"/>
        </a:defRPr>
      </a:lvl7pPr>
      <a:lvl8pPr marL="4266987" algn="l" defTabSz="1219140" rtl="0" eaLnBrk="1" latinLnBrk="0" hangingPunct="1">
        <a:defRPr sz="2400" kern="1200">
          <a:solidFill>
            <a:schemeClr val="tx1"/>
          </a:solidFill>
          <a:latin typeface="+mn-lt"/>
          <a:ea typeface="+mn-ea"/>
          <a:cs typeface="+mn-cs"/>
        </a:defRPr>
      </a:lvl8pPr>
      <a:lvl9pPr marL="4876557" algn="l" defTabSz="121914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1.xml"/><Relationship Id="rId1" Type="http://schemas.openxmlformats.org/officeDocument/2006/relationships/slideLayout" Target="../slideLayouts/slideLayout11.xml"/><Relationship Id="rId6" Type="http://schemas.microsoft.com/office/2007/relationships/hdphoto" Target="../media/hdphoto1.wdp"/><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10.jpeg"/><Relationship Id="rId7"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2.png"/><Relationship Id="rId4" Type="http://schemas.openxmlformats.org/officeDocument/2006/relationships/image" Target="../media/image11.jpeg"/></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13.emf"/><Relationship Id="rId5" Type="http://schemas.openxmlformats.org/officeDocument/2006/relationships/image" Target="../media/image12.png"/><Relationship Id="rId4" Type="http://schemas.openxmlformats.org/officeDocument/2006/relationships/image" Target="../media/image11.jpeg"/></Relationships>
</file>

<file path=ppt/slides/_rels/slide12.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10.jpeg"/><Relationship Id="rId7"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2.png"/><Relationship Id="rId4" Type="http://schemas.openxmlformats.org/officeDocument/2006/relationships/image" Target="../media/image11.jpeg"/></Relationships>
</file>

<file path=ppt/slides/_rels/slide1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13.emf"/><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29.png"/><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10.jpeg"/><Relationship Id="rId7" Type="http://schemas.openxmlformats.org/officeDocument/2006/relationships/image" Target="../media/image30.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13.emf"/><Relationship Id="rId5" Type="http://schemas.openxmlformats.org/officeDocument/2006/relationships/image" Target="../media/image12.png"/><Relationship Id="rId10" Type="http://schemas.openxmlformats.org/officeDocument/2006/relationships/image" Target="../media/image32.jpeg"/><Relationship Id="rId4" Type="http://schemas.openxmlformats.org/officeDocument/2006/relationships/image" Target="../media/image11.jpeg"/><Relationship Id="rId9" Type="http://schemas.openxmlformats.org/officeDocument/2006/relationships/image" Target="../media/image31.jpeg"/></Relationships>
</file>

<file path=ppt/slides/_rels/slide16.xml.rels><?xml version="1.0" encoding="UTF-8" standalone="yes"?>
<Relationships xmlns="http://schemas.openxmlformats.org/package/2006/relationships"><Relationship Id="rId3" Type="http://schemas.openxmlformats.org/officeDocument/2006/relationships/image" Target="../media/image10.jpeg"/><Relationship Id="rId7" Type="http://schemas.microsoft.com/office/2007/relationships/hdphoto" Target="../media/hdphoto5.wdp"/><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33.png"/><Relationship Id="rId5" Type="http://schemas.openxmlformats.org/officeDocument/2006/relationships/image" Target="../media/image12.png"/><Relationship Id="rId4" Type="http://schemas.openxmlformats.org/officeDocument/2006/relationships/image" Target="../media/image11.jpeg"/></Relationships>
</file>

<file path=ppt/slides/_rels/slide17.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10.jpeg"/><Relationship Id="rId7" Type="http://schemas.openxmlformats.org/officeDocument/2006/relationships/image" Target="../media/image34.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13.emf"/><Relationship Id="rId11" Type="http://schemas.microsoft.com/office/2007/relationships/hdphoto" Target="../media/hdphoto7.wdp"/><Relationship Id="rId5" Type="http://schemas.openxmlformats.org/officeDocument/2006/relationships/image" Target="../media/image12.png"/><Relationship Id="rId10" Type="http://schemas.openxmlformats.org/officeDocument/2006/relationships/image" Target="../media/image36.png"/><Relationship Id="rId4" Type="http://schemas.openxmlformats.org/officeDocument/2006/relationships/image" Target="../media/image11.jpeg"/><Relationship Id="rId9" Type="http://schemas.microsoft.com/office/2007/relationships/hdphoto" Target="../media/hdphoto6.wdp"/></Relationships>
</file>

<file path=ppt/slides/_rels/slide18.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11.jpeg"/><Relationship Id="rId7" Type="http://schemas.microsoft.com/office/2007/relationships/hdphoto" Target="../media/hdphoto6.wdp"/><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35.png"/><Relationship Id="rId5" Type="http://schemas.openxmlformats.org/officeDocument/2006/relationships/image" Target="../media/image13.emf"/><Relationship Id="rId4" Type="http://schemas.openxmlformats.org/officeDocument/2006/relationships/image" Target="../media/image12.png"/><Relationship Id="rId9" Type="http://schemas.microsoft.com/office/2007/relationships/hdphoto" Target="../media/hdphoto7.wdp"/></Relationships>
</file>

<file path=ppt/slides/_rels/slide19.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11.jpeg"/><Relationship Id="rId7" Type="http://schemas.microsoft.com/office/2007/relationships/hdphoto" Target="../media/hdphoto6.wdp"/><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35.png"/><Relationship Id="rId5" Type="http://schemas.openxmlformats.org/officeDocument/2006/relationships/image" Target="../media/image13.emf"/><Relationship Id="rId4" Type="http://schemas.openxmlformats.org/officeDocument/2006/relationships/image" Target="../media/image12.png"/><Relationship Id="rId9" Type="http://schemas.microsoft.com/office/2007/relationships/hdphoto" Target="../media/hdphoto7.wdp"/></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37.png"/><Relationship Id="rId5" Type="http://schemas.openxmlformats.org/officeDocument/2006/relationships/image" Target="../media/image13.emf"/><Relationship Id="rId4" Type="http://schemas.openxmlformats.org/officeDocument/2006/relationships/image" Target="../media/image12.png"/></Relationships>
</file>

<file path=ppt/slides/_rels/slide2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37.png"/><Relationship Id="rId5" Type="http://schemas.openxmlformats.org/officeDocument/2006/relationships/image" Target="../media/image13.emf"/><Relationship Id="rId4" Type="http://schemas.openxmlformats.org/officeDocument/2006/relationships/image" Target="../media/image12.png"/></Relationships>
</file>

<file path=ppt/slides/_rels/slide22.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27.jpeg"/><Relationship Id="rId7" Type="http://schemas.openxmlformats.org/officeDocument/2006/relationships/image" Target="../media/image40.png"/><Relationship Id="rId12" Type="http://schemas.microsoft.com/office/2007/relationships/hdphoto" Target="../media/hdphoto8.wdp"/><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39.png"/><Relationship Id="rId11" Type="http://schemas.openxmlformats.org/officeDocument/2006/relationships/image" Target="../media/image44.png"/><Relationship Id="rId5" Type="http://schemas.openxmlformats.org/officeDocument/2006/relationships/image" Target="../media/image38.png"/><Relationship Id="rId10" Type="http://schemas.openxmlformats.org/officeDocument/2006/relationships/image" Target="../media/image43.png"/><Relationship Id="rId4" Type="http://schemas.openxmlformats.org/officeDocument/2006/relationships/image" Target="../media/image28.png"/><Relationship Id="rId9" Type="http://schemas.openxmlformats.org/officeDocument/2006/relationships/image" Target="../media/image42.jpeg"/></Relationships>
</file>

<file path=ppt/slides/_rels/slide2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3.xml"/><Relationship Id="rId1" Type="http://schemas.openxmlformats.org/officeDocument/2006/relationships/slideLayout" Target="../slideLayouts/slideLayout1.xml"/><Relationship Id="rId5" Type="http://schemas.openxmlformats.org/officeDocument/2006/relationships/image" Target="../media/image13.emf"/><Relationship Id="rId4" Type="http://schemas.openxmlformats.org/officeDocument/2006/relationships/image" Target="../media/image12.png"/></Relationships>
</file>

<file path=ppt/slides/_rels/slide2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4.xml"/><Relationship Id="rId1" Type="http://schemas.openxmlformats.org/officeDocument/2006/relationships/slideLayout" Target="../slideLayouts/slideLayout23.xml"/></Relationships>
</file>

<file path=ppt/slides/_rels/slide2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3.xml"/></Relationships>
</file>

<file path=ppt/slides/_rels/slide2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36.xml"/></Relationships>
</file>

<file path=ppt/slides/_rels/slide2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3.xml"/></Relationships>
</file>

<file path=ppt/slides/_rels/slide2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5.xml"/><Relationship Id="rId1" Type="http://schemas.openxmlformats.org/officeDocument/2006/relationships/slideLayout" Target="../slideLayouts/slideLayout36.xml"/></Relationships>
</file>

<file path=ppt/slides/_rels/slide29.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36.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36.xml"/></Relationships>
</file>

<file path=ppt/slides/_rels/slide3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3.xml"/></Relationships>
</file>

<file path=ppt/slides/_rels/slide3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image" Target="../media/image51.png"/><Relationship Id="rId5" Type="http://schemas.openxmlformats.org/officeDocument/2006/relationships/image" Target="../media/image8.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jpeg"/><Relationship Id="rId7" Type="http://schemas.openxmlformats.org/officeDocument/2006/relationships/image" Target="../media/image14.png"/><Relationship Id="rId12"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3.emf"/><Relationship Id="rId11" Type="http://schemas.openxmlformats.org/officeDocument/2006/relationships/image" Target="../media/image18.png"/><Relationship Id="rId5" Type="http://schemas.openxmlformats.org/officeDocument/2006/relationships/image" Target="../media/image12.png"/><Relationship Id="rId10" Type="http://schemas.openxmlformats.org/officeDocument/2006/relationships/image" Target="../media/image17.png"/><Relationship Id="rId4" Type="http://schemas.openxmlformats.org/officeDocument/2006/relationships/image" Target="../media/image11.jpeg"/><Relationship Id="rId9"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7"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3.emf"/><Relationship Id="rId5" Type="http://schemas.openxmlformats.org/officeDocument/2006/relationships/image" Target="../media/image12.png"/><Relationship Id="rId4" Type="http://schemas.openxmlformats.org/officeDocument/2006/relationships/image" Target="../media/image11.jpeg"/></Relationships>
</file>

<file path=ppt/slides/_rels/slide7.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0.jpeg"/><Relationship Id="rId7"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3.emf"/><Relationship Id="rId11" Type="http://schemas.microsoft.com/office/2007/relationships/hdphoto" Target="../media/hdphoto3.wdp"/><Relationship Id="rId5" Type="http://schemas.openxmlformats.org/officeDocument/2006/relationships/image" Target="../media/image12.png"/><Relationship Id="rId10" Type="http://schemas.openxmlformats.org/officeDocument/2006/relationships/image" Target="../media/image23.png"/><Relationship Id="rId4" Type="http://schemas.openxmlformats.org/officeDocument/2006/relationships/image" Target="../media/image11.jpeg"/><Relationship Id="rId9" Type="http://schemas.microsoft.com/office/2007/relationships/hdphoto" Target="../media/hdphoto2.wdp"/></Relationships>
</file>

<file path=ppt/slides/_rels/slide8.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0.jpeg"/><Relationship Id="rId7"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13.emf"/><Relationship Id="rId5" Type="http://schemas.openxmlformats.org/officeDocument/2006/relationships/image" Target="../media/image12.png"/><Relationship Id="rId4" Type="http://schemas.openxmlformats.org/officeDocument/2006/relationships/image" Target="../media/image11.jpeg"/></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7"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3.emf"/><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63"/>
        <p:cNvGrpSpPr/>
        <p:nvPr/>
      </p:nvGrpSpPr>
      <p:grpSpPr>
        <a:xfrm>
          <a:off x="0" y="0"/>
          <a:ext cx="0" cy="0"/>
          <a:chOff x="0" y="0"/>
          <a:chExt cx="0" cy="0"/>
        </a:xfrm>
      </p:grpSpPr>
      <p:sp>
        <p:nvSpPr>
          <p:cNvPr id="464" name="Google Shape;464;p16"/>
          <p:cNvSpPr txBox="1">
            <a:spLocks noGrp="1"/>
          </p:cNvSpPr>
          <p:nvPr>
            <p:ph type="title"/>
          </p:nvPr>
        </p:nvSpPr>
        <p:spPr>
          <a:xfrm>
            <a:off x="1648198" y="1848600"/>
            <a:ext cx="8613900" cy="3160800"/>
          </a:xfrm>
          <a:prstGeom prst="rect">
            <a:avLst/>
          </a:prstGeom>
        </p:spPr>
        <p:txBody>
          <a:bodyPr spcFirstLastPara="1" wrap="square" lIns="121900" tIns="121900" rIns="121900" bIns="121900" anchor="ctr" anchorCtr="0">
            <a:noAutofit/>
          </a:bodyPr>
          <a:lstStyle/>
          <a:p>
            <a:pPr marL="0" lvl="0" indent="0" algn="ctr" rtl="0">
              <a:spcBef>
                <a:spcPts val="0"/>
              </a:spcBef>
              <a:spcAft>
                <a:spcPts val="0"/>
              </a:spcAft>
              <a:buNone/>
            </a:pPr>
            <a:r>
              <a:rPr lang="en" dirty="0">
                <a:solidFill>
                  <a:schemeClr val="accent6">
                    <a:lumMod val="75000"/>
                  </a:schemeClr>
                </a:solidFill>
                <a:latin typeface="Coiny" panose="02000903060500060000" pitchFamily="2" charset="0"/>
              </a:rPr>
              <a:t>Khởi động</a:t>
            </a:r>
            <a:endParaRPr dirty="0">
              <a:solidFill>
                <a:schemeClr val="accent6">
                  <a:lumMod val="75000"/>
                </a:schemeClr>
              </a:solidFill>
              <a:latin typeface="Coiny" panose="02000903060500060000" pitchFamily="2" charset="0"/>
            </a:endParaRPr>
          </a:p>
        </p:txBody>
      </p:sp>
      <p:pic>
        <p:nvPicPr>
          <p:cNvPr id="3" name="Picture 2" descr="C:\Users\HP\Desktop\1frl.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819647" y="0"/>
            <a:ext cx="2286000" cy="2286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C:\Users\HP\Desktop\peach-5309315_1280-removebg-preview.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63000" y="4137588"/>
            <a:ext cx="2294854" cy="235536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3" descr="C:\Users\HP\Desktop\21572900 (1).jpg"/>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93056" l="6693" r="93176">
                        <a14:foregroundMark x1="47638" y1="76111" x2="46063" y2="93056"/>
                        <a14:foregroundMark x1="49606" y1="70556" x2="66929" y2="70556"/>
                      </a14:backgroundRemoval>
                    </a14:imgEffect>
                  </a14:imgLayer>
                </a14:imgProps>
              </a:ext>
              <a:ext uri="{28A0092B-C50C-407E-A947-70E740481C1C}">
                <a14:useLocalDpi xmlns:a14="http://schemas.microsoft.com/office/drawing/2010/main" val="0"/>
              </a:ext>
            </a:extLst>
          </a:blip>
          <a:srcRect/>
          <a:stretch>
            <a:fillRect/>
          </a:stretch>
        </p:blipFill>
        <p:spPr bwMode="auto">
          <a:xfrm>
            <a:off x="678441" y="3772544"/>
            <a:ext cx="2176960" cy="30854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26739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randombar(horizontal)">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8" name="图片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008" y="0"/>
            <a:ext cx="12288688" cy="6858000"/>
          </a:xfrm>
          <a:prstGeom prst="rect">
            <a:avLst/>
          </a:prstGeom>
        </p:spPr>
      </p:pic>
      <p:pic>
        <p:nvPicPr>
          <p:cNvPr id="13" name="图形 12"/>
          <p:cNvPicPr>
            <a:picLocks noChangeAspect="1"/>
          </p:cNvPicPr>
          <p:nvPr userDrawn="1"/>
        </p:nvPicPr>
        <p:blipFill>
          <a:blip r:embed="rId5"/>
          <a:stretch>
            <a:fillRect/>
          </a:stretch>
        </p:blipFill>
        <p:spPr>
          <a:xfrm>
            <a:off x="0" y="139622"/>
            <a:ext cx="1123156" cy="826939"/>
          </a:xfrm>
          <a:prstGeom prst="rect">
            <a:avLst/>
          </a:prstGeom>
        </p:spPr>
      </p:pic>
      <p:sp>
        <p:nvSpPr>
          <p:cNvPr id="4" name="任意多边形: 形状 40">
            <a:extLst>
              <a:ext uri="{FF2B5EF4-FFF2-40B4-BE49-F238E27FC236}">
                <a16:creationId xmlns:a16="http://schemas.microsoft.com/office/drawing/2014/main" id="{2427D056-1225-3EAE-72CB-03210F0D6D65}"/>
              </a:ext>
            </a:extLst>
          </p:cNvPr>
          <p:cNvSpPr/>
          <p:nvPr/>
        </p:nvSpPr>
        <p:spPr>
          <a:xfrm>
            <a:off x="3764755" y="267285"/>
            <a:ext cx="4662490" cy="70391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solidFill>
              <a:schemeClr val="bg1"/>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5" name="TextBox 4">
            <a:extLst>
              <a:ext uri="{FF2B5EF4-FFF2-40B4-BE49-F238E27FC236}">
                <a16:creationId xmlns:a16="http://schemas.microsoft.com/office/drawing/2014/main" id="{8AD2E5CA-1411-9C0C-BA82-ACE31E778164}"/>
              </a:ext>
            </a:extLst>
          </p:cNvPr>
          <p:cNvSpPr txBox="1"/>
          <p:nvPr/>
        </p:nvSpPr>
        <p:spPr>
          <a:xfrm>
            <a:off x="3994876" y="326855"/>
            <a:ext cx="420224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E14F48"/>
                </a:solidFill>
                <a:effectLst/>
                <a:uLnTx/>
                <a:uFillTx/>
                <a:latin typeface="Calibri" panose="020F0502020204030204" pitchFamily="34" charset="0"/>
                <a:ea typeface="+mn-ea"/>
                <a:cs typeface="Calibri" panose="020F0502020204030204" pitchFamily="34" charset="0"/>
              </a:rPr>
              <a:t>Luyện</a:t>
            </a:r>
            <a:r>
              <a:rPr kumimoji="0" lang="en-US" sz="3200" b="1" i="0" u="none" strike="noStrike" kern="1200" cap="none" spc="0" normalizeH="0" baseline="0" noProof="0" dirty="0">
                <a:ln>
                  <a:noFill/>
                </a:ln>
                <a:solidFill>
                  <a:srgbClr val="E14F48"/>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E14F48"/>
                </a:solidFill>
                <a:effectLst/>
                <a:uLnTx/>
                <a:uFillTx/>
                <a:latin typeface="Calibri" panose="020F0502020204030204" pitchFamily="34" charset="0"/>
                <a:ea typeface="+mn-ea"/>
                <a:cs typeface="Calibri" panose="020F0502020204030204" pitchFamily="34" charset="0"/>
              </a:rPr>
              <a:t>đọc</a:t>
            </a:r>
            <a:r>
              <a:rPr kumimoji="0" lang="en-US" sz="3200" b="1" i="0" u="none" strike="noStrike" kern="1200" cap="none" spc="0" normalizeH="0" baseline="0" noProof="0" dirty="0">
                <a:ln>
                  <a:noFill/>
                </a:ln>
                <a:solidFill>
                  <a:srgbClr val="E14F48"/>
                </a:solidFill>
                <a:effectLst/>
                <a:uLnTx/>
                <a:uFillTx/>
                <a:latin typeface="Calibri" panose="020F0502020204030204" pitchFamily="34" charset="0"/>
                <a:ea typeface="+mn-ea"/>
                <a:cs typeface="Calibri" panose="020F0502020204030204" pitchFamily="34" charset="0"/>
              </a:rPr>
              <a:t> trong </a:t>
            </a:r>
            <a:r>
              <a:rPr kumimoji="0" lang="en-US" sz="3200" b="1" i="0" u="none" strike="noStrike" kern="1200" cap="none" spc="0" normalizeH="0" baseline="0" noProof="0" dirty="0" err="1">
                <a:ln>
                  <a:noFill/>
                </a:ln>
                <a:solidFill>
                  <a:srgbClr val="E14F48"/>
                </a:solidFill>
                <a:effectLst/>
                <a:uLnTx/>
                <a:uFillTx/>
                <a:latin typeface="Calibri" panose="020F0502020204030204" pitchFamily="34" charset="0"/>
                <a:ea typeface="+mn-ea"/>
                <a:cs typeface="Calibri" panose="020F0502020204030204" pitchFamily="34" charset="0"/>
              </a:rPr>
              <a:t>nhóm</a:t>
            </a:r>
            <a:endParaRPr kumimoji="0" lang="en-US" sz="3200" b="1" i="0" u="none" strike="noStrike" kern="1200" cap="none" spc="0" normalizeH="0" baseline="0" noProof="0" dirty="0">
              <a:ln>
                <a:noFill/>
              </a:ln>
              <a:solidFill>
                <a:srgbClr val="E14F48"/>
              </a:solidFill>
              <a:effectLst/>
              <a:uLnTx/>
              <a:uFillTx/>
              <a:latin typeface="Calibri" panose="020F0502020204030204" pitchFamily="34" charset="0"/>
              <a:ea typeface="+mn-ea"/>
              <a:cs typeface="Calibri" panose="020F0502020204030204" pitchFamily="34" charset="0"/>
            </a:endParaRPr>
          </a:p>
        </p:txBody>
      </p:sp>
      <p:pic>
        <p:nvPicPr>
          <p:cNvPr id="6" name="Picture 5" descr="A picture containing icon&#10;&#10;Description automatically generated">
            <a:extLst>
              <a:ext uri="{FF2B5EF4-FFF2-40B4-BE49-F238E27FC236}">
                <a16:creationId xmlns:a16="http://schemas.microsoft.com/office/drawing/2014/main" id="{6BA3C0C0-7757-9E88-8B4A-1C76E3D758C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3007372" y="125701"/>
            <a:ext cx="1078849" cy="845498"/>
          </a:xfrm>
          <a:prstGeom prst="rect">
            <a:avLst/>
          </a:prstGeom>
        </p:spPr>
      </p:pic>
      <p:pic>
        <p:nvPicPr>
          <p:cNvPr id="22" name="Picture 21" descr="Icon&#10;&#10;Description automatically generated with medium confidence">
            <a:extLst>
              <a:ext uri="{FF2B5EF4-FFF2-40B4-BE49-F238E27FC236}">
                <a16:creationId xmlns:a16="http://schemas.microsoft.com/office/drawing/2014/main" id="{17C1D13A-CC82-E3E3-5E16-A851F306039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184628" y="548450"/>
            <a:ext cx="594282" cy="547448"/>
          </a:xfrm>
          <a:prstGeom prst="rect">
            <a:avLst/>
          </a:prstGeom>
        </p:spPr>
      </p:pic>
      <p:pic>
        <p:nvPicPr>
          <p:cNvPr id="23" name="Picture 22" descr="A picture containing icon&#10;&#10;Description automatically generated">
            <a:extLst>
              <a:ext uri="{FF2B5EF4-FFF2-40B4-BE49-F238E27FC236}">
                <a16:creationId xmlns:a16="http://schemas.microsoft.com/office/drawing/2014/main" id="{205C2C1E-B55E-7EA2-802B-F8C89D91229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8021860" y="125701"/>
            <a:ext cx="1078849" cy="845498"/>
          </a:xfrm>
          <a:prstGeom prst="rect">
            <a:avLst/>
          </a:prstGeom>
        </p:spPr>
      </p:pic>
      <p:grpSp>
        <p:nvGrpSpPr>
          <p:cNvPr id="24" name="Group 23">
            <a:extLst>
              <a:ext uri="{FF2B5EF4-FFF2-40B4-BE49-F238E27FC236}">
                <a16:creationId xmlns:a16="http://schemas.microsoft.com/office/drawing/2014/main" id="{2D3BB2B7-150D-228B-50B6-F40F2AD4EB2C}"/>
              </a:ext>
            </a:extLst>
          </p:cNvPr>
          <p:cNvGrpSpPr/>
          <p:nvPr/>
        </p:nvGrpSpPr>
        <p:grpSpPr>
          <a:xfrm>
            <a:off x="1791579" y="2076005"/>
            <a:ext cx="8292221" cy="3562796"/>
            <a:chOff x="2650888" y="992979"/>
            <a:chExt cx="7445374" cy="3086150"/>
          </a:xfrm>
        </p:grpSpPr>
        <p:sp>
          <p:nvSpPr>
            <p:cNvPr id="25" name="Rectangle: Rounded Corners 24">
              <a:extLst>
                <a:ext uri="{FF2B5EF4-FFF2-40B4-BE49-F238E27FC236}">
                  <a16:creationId xmlns:a16="http://schemas.microsoft.com/office/drawing/2014/main" id="{03F0589E-E970-7FBC-8442-07C327F951CA}"/>
                </a:ext>
              </a:extLst>
            </p:cNvPr>
            <p:cNvSpPr/>
            <p:nvPr/>
          </p:nvSpPr>
          <p:spPr>
            <a:xfrm>
              <a:off x="2650888" y="992979"/>
              <a:ext cx="7445374" cy="3086150"/>
            </a:xfrm>
            <a:prstGeom prst="roundRect">
              <a:avLst/>
            </a:prstGeom>
            <a:ln>
              <a:noFill/>
            </a:ln>
            <a:effectLst>
              <a:softEdge rad="317500"/>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pic>
          <p:nvPicPr>
            <p:cNvPr id="26" name="Picture 25">
              <a:extLst>
                <a:ext uri="{FF2B5EF4-FFF2-40B4-BE49-F238E27FC236}">
                  <a16:creationId xmlns:a16="http://schemas.microsoft.com/office/drawing/2014/main" id="{CDF797B9-066D-8CF2-75C5-FF0798D0EDBC}"/>
                </a:ext>
              </a:extLst>
            </p:cNvPr>
            <p:cNvPicPr>
              <a:picLocks noChangeAspect="1"/>
            </p:cNvPicPr>
            <p:nvPr/>
          </p:nvPicPr>
          <p:blipFill>
            <a:blip r:embed="rId8"/>
            <a:stretch>
              <a:fillRect/>
            </a:stretch>
          </p:blipFill>
          <p:spPr>
            <a:xfrm>
              <a:off x="3638380" y="1357858"/>
              <a:ext cx="5572227" cy="2188654"/>
            </a:xfrm>
            <a:prstGeom prst="rect">
              <a:avLst/>
            </a:prstGeom>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1000"/>
                                        <p:tgtEl>
                                          <p:spTgt spid="5"/>
                                        </p:tgtEl>
                                      </p:cBhvr>
                                    </p:animEffect>
                                  </p:childTnLst>
                                </p:cTn>
                              </p:par>
                              <p:par>
                                <p:cTn id="8" presetID="0" presetClass="path" presetSubtype="0" accel="50000" decel="50000" fill="hold" nodeType="withEffect">
                                  <p:stCondLst>
                                    <p:cond delay="0"/>
                                  </p:stCondLst>
                                  <p:childTnLst>
                                    <p:animMotion origin="layout" path="M 4.58333E-6 0.01296 L 4.58333E-6 0.01296 C 0.0026 0.00972 0.00468 0.0044 0.00794 0.00301 C 0.01341 0.00023 0.01927 0.00185 0.025 0.00093 C 0.02682 0.00046 0.02877 -0.00046 0.03059 -0.00116 C 0.03294 -0.00185 0.03515 -0.00255 0.0375 -0.00301 C 0.04544 -0.00208 0.05429 -0.00139 0.0625 0.00093 C 0.06614 0.00208 0.06705 0.00324 0.07044 0.00486 C 0.07304 0.00625 0.07565 0.00764 0.07838 0.00903 C 0.07981 0.00972 0.08138 0.01042 0.08294 0.01111 C 0.08632 0.0125 0.08984 0.0132 0.09309 0.01505 C 0.09661 0.01713 0.09987 0.0206 0.10338 0.02315 C 0.10833 0.02662 0.1108 0.02755 0.11588 0.02917 L 0.12942 0.03333 C 0.14635 0.02824 0.12682 0.03565 0.14205 0.02523 C 0.14492 0.02315 0.14817 0.02292 0.15104 0.02107 C 0.15572 0.01829 0.15768 0.0169 0.16354 0.01505 C 0.16653 0.01412 0.16966 0.01366 0.17265 0.01296 C 0.17382 0.01227 0.17487 0.01111 0.17604 0.01111 C 0.18515 0.01111 0.19427 0.01181 0.20338 0.01296 C 0.20455 0.0132 0.20559 0.01435 0.20677 0.01505 C 0.20833 0.01574 0.20976 0.01644 0.21132 0.01713 C 0.21393 0.01829 0.21666 0.01968 0.21927 0.02107 C 0.22083 0.02315 0.222 0.02593 0.22382 0.02708 C 0.22942 0.03125 0.23645 0.02824 0.24205 0.02708 C 0.24349 0.02593 0.24492 0.02408 0.24648 0.02315 C 0.24804 0.02222 0.2496 0.02199 0.25104 0.02107 C 0.25338 0.01991 0.25572 0.01852 0.25794 0.01713 C 0.26445 0.0125 0.2651 0.01019 0.27148 0.00903 C 0.2776 0.00787 0.28372 0.00764 0.28971 0.00695 C 0.29726 0.00764 0.30494 0.00764 0.3125 0.00903 C 0.31627 0.00972 0.31992 0.0125 0.32382 0.01296 C 0.32799 0.01366 0.33216 0.01412 0.33632 0.01505 C 0.33867 0.01551 0.34088 0.01644 0.34309 0.01713 C 0.34622 0.01783 0.34921 0.01852 0.35221 0.01898 L 0.36015 0.02315 C 0.36132 0.02384 0.3625 0.02454 0.36354 0.02523 C 0.36809 0.02708 0.37278 0.02801 0.37721 0.02917 C 0.37864 0.02894 0.38932 0.02894 0.39309 0.02523 C 0.39557 0.02269 0.39726 0.01829 0.4 0.01713 C 0.40221 0.01597 0.40559 0.01482 0.40794 0.01296 C 0.41367 0.0088 0.41054 0.00903 0.41367 0.00903 L 0.41132 0.00486 " pathEditMode="relative" ptsTypes="AAAAAAAAAAAAAAAAAAAAAAAAAAAAAAAAAAAAAAAAAAA">
                                      <p:cBhvr>
                                        <p:cTn id="9" dur="1000" fill="hold"/>
                                        <p:tgtEl>
                                          <p:spTgt spid="6"/>
                                        </p:tgtEl>
                                        <p:attrNameLst>
                                          <p:attrName>ppt_x</p:attrName>
                                          <p:attrName>ppt_y</p:attrName>
                                        </p:attrNameLst>
                                      </p:cBhvr>
                                    </p:animMotion>
                                  </p:childTnLst>
                                </p:cTn>
                              </p:par>
                              <p:par>
                                <p:cTn id="10" presetID="1" presetClass="entr" presetSubtype="0" fill="hold" nodeType="withEffect">
                                  <p:stCondLst>
                                    <p:cond delay="750"/>
                                  </p:stCondLst>
                                  <p:childTnLst>
                                    <p:set>
                                      <p:cBhvr>
                                        <p:cTn id="11" dur="1" fill="hold">
                                          <p:stCondLst>
                                            <p:cond delay="0"/>
                                          </p:stCondLst>
                                        </p:cTn>
                                        <p:tgtEl>
                                          <p:spTgt spid="23"/>
                                        </p:tgtEl>
                                        <p:attrNameLst>
                                          <p:attrName>style.visibility</p:attrName>
                                        </p:attrNameLst>
                                      </p:cBhvr>
                                      <p:to>
                                        <p:strVal val="visible"/>
                                      </p:to>
                                    </p:set>
                                  </p:childTnLst>
                                </p:cTn>
                              </p:par>
                              <p:par>
                                <p:cTn id="12" presetID="1" presetClass="exit" presetSubtype="0" fill="hold" nodeType="withEffect">
                                  <p:stCondLst>
                                    <p:cond delay="750"/>
                                  </p:stCondLst>
                                  <p:childTnLst>
                                    <p:set>
                                      <p:cBhvr>
                                        <p:cTn id="13" dur="1" fill="hold">
                                          <p:stCondLst>
                                            <p:cond delay="0"/>
                                          </p:stCondLst>
                                        </p:cTn>
                                        <p:tgtEl>
                                          <p:spTgt spid="6"/>
                                        </p:tgtEl>
                                        <p:attrNameLst>
                                          <p:attrName>style.visibility</p:attrName>
                                        </p:attrNameLst>
                                      </p:cBhvr>
                                      <p:to>
                                        <p:strVal val="hidden"/>
                                      </p:to>
                                    </p:set>
                                  </p:childTnLst>
                                </p:cTn>
                              </p:par>
                              <p:par>
                                <p:cTn id="14" presetID="44" presetClass="path" presetSubtype="0" accel="50000" decel="50000" fill="hold" nodeType="withEffect">
                                  <p:stCondLst>
                                    <p:cond delay="750"/>
                                  </p:stCondLst>
                                  <p:childTnLst>
                                    <p:animMotion origin="layout" path="M -3.54167E-6 -0.00092 L 0.04662 -0.04097 C 0.05638 -0.05 0.07097 -0.05486 0.08633 -0.05486 C 0.10378 -0.05486 0.11771 -0.05 0.12748 -0.04097 L 0.17422 -0.00092 " pathEditMode="relative" rAng="0" ptsTypes="AAAAA">
                                      <p:cBhvr>
                                        <p:cTn id="15" dur="500" fill="hold"/>
                                        <p:tgtEl>
                                          <p:spTgt spid="23"/>
                                        </p:tgtEl>
                                        <p:attrNameLst>
                                          <p:attrName>ppt_x</p:attrName>
                                          <p:attrName>ppt_y</p:attrName>
                                        </p:attrNameLst>
                                      </p:cBhvr>
                                      <p:rCtr x="8711" y="-2708"/>
                                    </p:animMotion>
                                  </p:childTnLst>
                                </p:cTn>
                              </p:par>
                              <p:par>
                                <p:cTn id="16" presetID="42" presetClass="exit" presetSubtype="0" fill="hold" nodeType="withEffect">
                                  <p:stCondLst>
                                    <p:cond delay="1250"/>
                                  </p:stCondLst>
                                  <p:childTnLst>
                                    <p:animEffect transition="out" filter="fade">
                                      <p:cBhvr>
                                        <p:cTn id="17" dur="250"/>
                                        <p:tgtEl>
                                          <p:spTgt spid="23"/>
                                        </p:tgtEl>
                                      </p:cBhvr>
                                    </p:animEffect>
                                    <p:anim calcmode="lin" valueType="num">
                                      <p:cBhvr>
                                        <p:cTn id="18" dur="250"/>
                                        <p:tgtEl>
                                          <p:spTgt spid="23"/>
                                        </p:tgtEl>
                                        <p:attrNameLst>
                                          <p:attrName>ppt_x</p:attrName>
                                        </p:attrNameLst>
                                      </p:cBhvr>
                                      <p:tavLst>
                                        <p:tav tm="0">
                                          <p:val>
                                            <p:strVal val="ppt_x"/>
                                          </p:val>
                                        </p:tav>
                                        <p:tav tm="100000">
                                          <p:val>
                                            <p:strVal val="ppt_x"/>
                                          </p:val>
                                        </p:tav>
                                      </p:tavLst>
                                    </p:anim>
                                    <p:anim calcmode="lin" valueType="num">
                                      <p:cBhvr>
                                        <p:cTn id="19" dur="250"/>
                                        <p:tgtEl>
                                          <p:spTgt spid="23"/>
                                        </p:tgtEl>
                                        <p:attrNameLst>
                                          <p:attrName>ppt_y</p:attrName>
                                        </p:attrNameLst>
                                      </p:cBhvr>
                                      <p:tavLst>
                                        <p:tav tm="0">
                                          <p:val>
                                            <p:strVal val="ppt_y"/>
                                          </p:val>
                                        </p:tav>
                                        <p:tav tm="100000">
                                          <p:val>
                                            <p:strVal val="ppt_y+.1"/>
                                          </p:val>
                                        </p:tav>
                                      </p:tavLst>
                                    </p:anim>
                                    <p:set>
                                      <p:cBhvr>
                                        <p:cTn id="20" dur="1" fill="hold">
                                          <p:stCondLst>
                                            <p:cond delay="249"/>
                                          </p:stCondLst>
                                        </p:cTn>
                                        <p:tgtEl>
                                          <p:spTgt spid="23"/>
                                        </p:tgtEl>
                                        <p:attrNameLst>
                                          <p:attrName>style.visibility</p:attrName>
                                        </p:attrNameLst>
                                      </p:cBhvr>
                                      <p:to>
                                        <p:strVal val="hidden"/>
                                      </p:to>
                                    </p:set>
                                  </p:childTnLst>
                                </p:cTn>
                              </p:par>
                              <p:par>
                                <p:cTn id="21" presetID="1" presetClass="exit" presetSubtype="0" fill="hold" nodeType="withEffect">
                                  <p:stCondLst>
                                    <p:cond delay="1250"/>
                                  </p:stCondLst>
                                  <p:childTnLst>
                                    <p:set>
                                      <p:cBhvr>
                                        <p:cTn id="22" dur="1" fill="hold">
                                          <p:stCondLst>
                                            <p:cond delay="0"/>
                                          </p:stCondLst>
                                        </p:cTn>
                                        <p:tgtEl>
                                          <p:spTgt spid="22"/>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circle(in)">
                                      <p:cBhvr>
                                        <p:cTn id="2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2008" y="0"/>
            <a:ext cx="12288688" cy="6858000"/>
          </a:xfrm>
          <a:prstGeom prst="rect">
            <a:avLst/>
          </a:prstGeom>
        </p:spPr>
      </p:pic>
      <p:pic>
        <p:nvPicPr>
          <p:cNvPr id="13" name="图形 12"/>
          <p:cNvPicPr>
            <a:picLocks noChangeAspect="1"/>
          </p:cNvPicPr>
          <p:nvPr userDrawn="1"/>
        </p:nvPicPr>
        <p:blipFill>
          <a:blip r:embed="rId5"/>
          <a:stretch>
            <a:fillRect/>
          </a:stretch>
        </p:blipFill>
        <p:spPr>
          <a:xfrm>
            <a:off x="0" y="139622"/>
            <a:ext cx="1123156" cy="826939"/>
          </a:xfrm>
          <a:prstGeom prst="rect">
            <a:avLst/>
          </a:prstGeom>
        </p:spPr>
      </p:pic>
      <p:pic>
        <p:nvPicPr>
          <p:cNvPr id="10" name="图片 9"/>
          <p:cNvPicPr>
            <a:picLocks noChangeAspect="1"/>
          </p:cNvPicPr>
          <p:nvPr userDrawn="1"/>
        </p:nvPicPr>
        <p:blipFill>
          <a:blip r:embed="rId6"/>
          <a:stretch>
            <a:fillRect/>
          </a:stretch>
        </p:blipFill>
        <p:spPr>
          <a:xfrm>
            <a:off x="8544272" y="188640"/>
            <a:ext cx="1512168" cy="753657"/>
          </a:xfrm>
          <a:prstGeom prst="rect">
            <a:avLst/>
          </a:prstGeom>
        </p:spPr>
      </p:pic>
      <p:sp>
        <p:nvSpPr>
          <p:cNvPr id="4" name="任意多边形: 形状 40">
            <a:extLst>
              <a:ext uri="{FF2B5EF4-FFF2-40B4-BE49-F238E27FC236}">
                <a16:creationId xmlns:a16="http://schemas.microsoft.com/office/drawing/2014/main" id="{C1588417-5178-D5A2-FE03-D96C726D4378}"/>
              </a:ext>
            </a:extLst>
          </p:cNvPr>
          <p:cNvSpPr/>
          <p:nvPr/>
        </p:nvSpPr>
        <p:spPr>
          <a:xfrm>
            <a:off x="1383505" y="5533355"/>
            <a:ext cx="4662490" cy="70391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solidFill>
              <a:schemeClr val="bg1"/>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6" name="任意多边形: 形状 40">
            <a:extLst>
              <a:ext uri="{FF2B5EF4-FFF2-40B4-BE49-F238E27FC236}">
                <a16:creationId xmlns:a16="http://schemas.microsoft.com/office/drawing/2014/main" id="{439D1983-AF82-257E-625E-BBD720ACDC13}"/>
              </a:ext>
            </a:extLst>
          </p:cNvPr>
          <p:cNvSpPr/>
          <p:nvPr/>
        </p:nvSpPr>
        <p:spPr>
          <a:xfrm>
            <a:off x="3852862" y="188640"/>
            <a:ext cx="4486275" cy="70391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ln w="57150">
            <a:solidFill>
              <a:schemeClr val="accent1"/>
            </a:solidFill>
          </a:ln>
        </p:spPr>
        <p:style>
          <a:lnRef idx="2">
            <a:schemeClr val="accent1"/>
          </a:lnRef>
          <a:fillRef idx="1">
            <a:schemeClr val="lt1"/>
          </a:fillRef>
          <a:effectRef idx="0">
            <a:schemeClr val="accent1"/>
          </a:effectRef>
          <a:fontRef idx="minor">
            <a:schemeClr val="dk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4400" b="1" dirty="0" err="1">
                <a:solidFill>
                  <a:srgbClr val="FF8600"/>
                </a:solidFill>
                <a:latin typeface="Arial-Rounded" panose="020B0500000000000000" pitchFamily="34" charset="0"/>
                <a:ea typeface="Arial-Rounded" panose="020B0500000000000000" pitchFamily="34" charset="0"/>
                <a:cs typeface="Arial-Rounded" panose="020B0500000000000000" pitchFamily="34" charset="0"/>
              </a:rPr>
              <a:t>Đọc</a:t>
            </a:r>
            <a:r>
              <a:rPr lang="en-US" altLang="zh-CN" sz="4400" b="1" dirty="0">
                <a:solidFill>
                  <a:srgbClr val="FF86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4400" b="1" dirty="0" err="1">
                <a:solidFill>
                  <a:srgbClr val="FF8600"/>
                </a:solidFill>
                <a:latin typeface="Arial-Rounded" panose="020B0500000000000000" pitchFamily="34" charset="0"/>
                <a:ea typeface="Arial-Rounded" panose="020B0500000000000000" pitchFamily="34" charset="0"/>
                <a:cs typeface="Arial-Rounded" panose="020B0500000000000000" pitchFamily="34" charset="0"/>
              </a:rPr>
              <a:t>theo</a:t>
            </a:r>
            <a:r>
              <a:rPr lang="en-US" altLang="zh-CN" sz="4400" b="1" dirty="0">
                <a:solidFill>
                  <a:srgbClr val="FF86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4400" b="1" dirty="0" err="1">
                <a:solidFill>
                  <a:srgbClr val="FF8600"/>
                </a:solidFill>
                <a:latin typeface="Arial-Rounded" panose="020B0500000000000000" pitchFamily="34" charset="0"/>
                <a:ea typeface="Arial-Rounded" panose="020B0500000000000000" pitchFamily="34" charset="0"/>
                <a:cs typeface="Arial-Rounded" panose="020B0500000000000000" pitchFamily="34" charset="0"/>
              </a:rPr>
              <a:t>nhóm</a:t>
            </a:r>
            <a:endParaRPr kumimoji="0" lang="zh-CN" altLang="en-US" sz="4400" b="1" i="0" u="none" strike="noStrike" kern="1200" cap="none" spc="0" normalizeH="0" baseline="0" noProof="0" dirty="0">
              <a:ln>
                <a:noFill/>
              </a:ln>
              <a:solidFill>
                <a:srgbClr val="FF86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 name="TextBox 1">
            <a:extLst>
              <a:ext uri="{FF2B5EF4-FFF2-40B4-BE49-F238E27FC236}">
                <a16:creationId xmlns:a16="http://schemas.microsoft.com/office/drawing/2014/main" id="{97EF4888-0BDB-549A-025F-110F861E604D}"/>
              </a:ext>
            </a:extLst>
          </p:cNvPr>
          <p:cNvSpPr txBox="1"/>
          <p:nvPr/>
        </p:nvSpPr>
        <p:spPr>
          <a:xfrm>
            <a:off x="2034761" y="1186843"/>
            <a:ext cx="3222044" cy="4708981"/>
          </a:xfrm>
          <a:prstGeom prst="rect">
            <a:avLst/>
          </a:prstGeom>
          <a:noFill/>
        </p:spPr>
        <p:txBody>
          <a:bodyPr wrap="square">
            <a:spAutoFit/>
          </a:bodyPr>
          <a:lstStyle/>
          <a:p>
            <a:endParaRPr lang="vi-VN"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Đã</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có</a:t>
            </a:r>
            <a:r>
              <a:rPr lang="en-US" sz="2000" b="1" dirty="0">
                <a:latin typeface="Cambria" panose="02040503050406030204" pitchFamily="18" charset="0"/>
                <a:ea typeface="Cambria" panose="02040503050406030204" pitchFamily="18" charset="0"/>
              </a:rPr>
              <a:t> ai </a:t>
            </a:r>
            <a:r>
              <a:rPr lang="en-US" sz="2000" b="1" dirty="0" err="1">
                <a:latin typeface="Cambria" panose="02040503050406030204" pitchFamily="18" charset="0"/>
                <a:ea typeface="Cambria" panose="02040503050406030204" pitchFamily="18" charset="0"/>
              </a:rPr>
              <a:t>lắng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nghe</a:t>
            </a:r>
            <a:endParaRPr lang="en-US"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Tiếng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mưa</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trong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rừng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cọ</a:t>
            </a:r>
            <a:endParaRPr lang="en-US"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Như</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tiếng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thác</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dội</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về</a:t>
            </a:r>
            <a:endParaRPr lang="en-US"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Như</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ào</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ào</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trận</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gió</a:t>
            </a:r>
            <a:r>
              <a:rPr lang="en-US" sz="2000" b="1" dirty="0">
                <a:latin typeface="Cambria" panose="02040503050406030204" pitchFamily="18" charset="0"/>
                <a:ea typeface="Cambria" panose="02040503050406030204" pitchFamily="18" charset="0"/>
              </a:rPr>
              <a:t> </a:t>
            </a:r>
            <a:r>
              <a:rPr lang="vi-VN" sz="2000" b="1" dirty="0">
                <a:latin typeface="Cambria" panose="02040503050406030204" pitchFamily="18" charset="0"/>
                <a:ea typeface="Cambria" panose="02040503050406030204" pitchFamily="18" charset="0"/>
              </a:rPr>
              <a:t>.</a:t>
            </a:r>
          </a:p>
          <a:p>
            <a:endParaRPr lang="vi-VN"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Đã</a:t>
            </a:r>
            <a:r>
              <a:rPr lang="en-US" sz="2000" b="1" dirty="0">
                <a:latin typeface="Cambria" panose="02040503050406030204" pitchFamily="18" charset="0"/>
                <a:ea typeface="Cambria" panose="02040503050406030204" pitchFamily="18" charset="0"/>
              </a:rPr>
              <a:t> ai </a:t>
            </a:r>
            <a:r>
              <a:rPr lang="en-US" sz="2000" b="1" dirty="0" err="1">
                <a:latin typeface="Cambria" panose="02040503050406030204" pitchFamily="18" charset="0"/>
                <a:ea typeface="Cambria" panose="02040503050406030204" pitchFamily="18" charset="0"/>
              </a:rPr>
              <a:t>lên</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rừng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cọ</a:t>
            </a:r>
            <a:endParaRPr lang="en-US"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Giữa</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một</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buổi</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trưa</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hè</a:t>
            </a:r>
            <a:endParaRPr lang="en-US"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Gối</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đầu</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lên</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thảm</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cỏ</a:t>
            </a:r>
            <a:endParaRPr lang="en-US"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Nhìn</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trời</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xanh</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lá</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che</a:t>
            </a:r>
            <a:r>
              <a:rPr lang="vi-VN" sz="2000" b="1" dirty="0">
                <a:latin typeface="Cambria" panose="02040503050406030204" pitchFamily="18" charset="0"/>
                <a:ea typeface="Cambria" panose="02040503050406030204" pitchFamily="18" charset="0"/>
              </a:rPr>
              <a:t>.</a:t>
            </a:r>
          </a:p>
          <a:p>
            <a:endParaRPr lang="vi-VN"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Đã</a:t>
            </a:r>
            <a:r>
              <a:rPr lang="en-US" sz="2000" b="1" dirty="0">
                <a:latin typeface="Cambria" panose="02040503050406030204" pitchFamily="18" charset="0"/>
                <a:ea typeface="Cambria" panose="02040503050406030204" pitchFamily="18" charset="0"/>
              </a:rPr>
              <a:t> ai </a:t>
            </a:r>
            <a:r>
              <a:rPr lang="en-US" sz="2000" b="1" dirty="0" err="1">
                <a:latin typeface="Cambria" panose="02040503050406030204" pitchFamily="18" charset="0"/>
                <a:ea typeface="Cambria" panose="02040503050406030204" pitchFamily="18" charset="0"/>
              </a:rPr>
              <a:t>biết</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gió</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ấm</a:t>
            </a:r>
            <a:endParaRPr lang="en-US"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Thổi</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đến</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tự</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khi</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nào</a:t>
            </a:r>
            <a:endParaRPr lang="en-US"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Từ</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khi</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rừng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cọ</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nở</a:t>
            </a:r>
            <a:endParaRPr lang="en-US"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Hoa</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vàng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như</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hoa</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cau</a:t>
            </a:r>
            <a:r>
              <a:rPr lang="vi-VN" sz="2000" b="1" dirty="0">
                <a:latin typeface="Cambria" panose="02040503050406030204" pitchFamily="18" charset="0"/>
                <a:ea typeface="Cambria" panose="02040503050406030204" pitchFamily="18" charset="0"/>
              </a:rPr>
              <a:t>.</a:t>
            </a:r>
          </a:p>
        </p:txBody>
      </p:sp>
      <p:sp>
        <p:nvSpPr>
          <p:cNvPr id="3" name="TextBox 2">
            <a:extLst>
              <a:ext uri="{FF2B5EF4-FFF2-40B4-BE49-F238E27FC236}">
                <a16:creationId xmlns:a16="http://schemas.microsoft.com/office/drawing/2014/main" id="{8F8A0A37-9AA5-D038-965E-13027326307F}"/>
              </a:ext>
            </a:extLst>
          </p:cNvPr>
          <p:cNvSpPr txBox="1"/>
          <p:nvPr/>
        </p:nvSpPr>
        <p:spPr>
          <a:xfrm>
            <a:off x="6045995" y="1651326"/>
            <a:ext cx="3036134" cy="3477875"/>
          </a:xfrm>
          <a:prstGeom prst="rect">
            <a:avLst/>
          </a:prstGeom>
          <a:noFill/>
        </p:spPr>
        <p:txBody>
          <a:bodyPr wrap="square">
            <a:spAutoFit/>
          </a:bodyPr>
          <a:lstStyle/>
          <a:p>
            <a:r>
              <a:rPr lang="en-US" sz="2000" b="1" dirty="0" err="1">
                <a:latin typeface="Cambria" panose="02040503050406030204" pitchFamily="18" charset="0"/>
                <a:ea typeface="Cambria" panose="02040503050406030204" pitchFamily="18" charset="0"/>
              </a:rPr>
              <a:t>Đã</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có</a:t>
            </a:r>
            <a:r>
              <a:rPr lang="en-US" sz="2000" b="1" dirty="0">
                <a:latin typeface="Cambria" panose="02040503050406030204" pitchFamily="18" charset="0"/>
                <a:ea typeface="Cambria" panose="02040503050406030204" pitchFamily="18" charset="0"/>
              </a:rPr>
              <a:t> ai </a:t>
            </a:r>
            <a:r>
              <a:rPr lang="en-US" sz="2000" b="1" dirty="0" err="1">
                <a:latin typeface="Cambria" panose="02040503050406030204" pitchFamily="18" charset="0"/>
                <a:ea typeface="Cambria" panose="02040503050406030204" pitchFamily="18" charset="0"/>
              </a:rPr>
              <a:t>dậy</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sớm</a:t>
            </a:r>
            <a:r>
              <a:rPr lang="en-US" sz="2000" b="1" dirty="0">
                <a:latin typeface="Cambria" panose="02040503050406030204" pitchFamily="18" charset="0"/>
                <a:ea typeface="Cambria" panose="02040503050406030204" pitchFamily="18" charset="0"/>
              </a:rPr>
              <a:t> </a:t>
            </a:r>
          </a:p>
          <a:p>
            <a:r>
              <a:rPr lang="en-US" sz="2000" b="1" dirty="0" err="1">
                <a:latin typeface="Cambria" panose="02040503050406030204" pitchFamily="18" charset="0"/>
                <a:ea typeface="Cambria" panose="02040503050406030204" pitchFamily="18" charset="0"/>
              </a:rPr>
              <a:t>Nhìn</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lên</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rừng</a:t>
            </a:r>
            <a:r>
              <a:rPr lang="en-US" sz="2000" b="1" dirty="0">
                <a:latin typeface="Cambria" panose="02040503050406030204" pitchFamily="18" charset="0"/>
                <a:ea typeface="Cambria" panose="02040503050406030204" pitchFamily="18" charset="0"/>
              </a:rPr>
              <a:t> co </a:t>
            </a:r>
            <a:r>
              <a:rPr lang="en-US" sz="2000" b="1" dirty="0" err="1">
                <a:latin typeface="Cambria" panose="02040503050406030204" pitchFamily="18" charset="0"/>
                <a:ea typeface="Cambria" panose="02040503050406030204" pitchFamily="18" charset="0"/>
              </a:rPr>
              <a:t>tươi</a:t>
            </a:r>
            <a:endParaRPr lang="en-US"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Lá</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xoè</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từng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tia</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nắng</a:t>
            </a:r>
            <a:endParaRPr lang="en-US"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Giống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hệt</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như</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mặt</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trời</a:t>
            </a:r>
            <a:r>
              <a:rPr lang="vi-VN" sz="2000" b="1" dirty="0">
                <a:latin typeface="Cambria" panose="02040503050406030204" pitchFamily="18" charset="0"/>
                <a:ea typeface="Cambria" panose="02040503050406030204" pitchFamily="18" charset="0"/>
              </a:rPr>
              <a:t>.</a:t>
            </a:r>
          </a:p>
          <a:p>
            <a:endParaRPr lang="vi-VN"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Rừng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cọ</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ơi</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Rừng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cọ</a:t>
            </a:r>
            <a:r>
              <a:rPr lang="en-US" sz="2000" b="1" dirty="0">
                <a:latin typeface="Cambria" panose="02040503050406030204" pitchFamily="18" charset="0"/>
                <a:ea typeface="Cambria" panose="02040503050406030204" pitchFamily="18" charset="0"/>
              </a:rPr>
              <a:t>!</a:t>
            </a:r>
          </a:p>
          <a:p>
            <a:r>
              <a:rPr lang="en-US" sz="2000" b="1" dirty="0" err="1">
                <a:latin typeface="Cambria" panose="02040503050406030204" pitchFamily="18" charset="0"/>
                <a:ea typeface="Cambria" panose="02040503050406030204" pitchFamily="18" charset="0"/>
              </a:rPr>
              <a:t>Lá</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đẹp</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lá</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ngời</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ngời</a:t>
            </a:r>
            <a:endParaRPr lang="en-US"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Tôi</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yêu</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thường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vẫn</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gọi</a:t>
            </a:r>
            <a:endParaRPr lang="en-US"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Mặt</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trời</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xanh</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của</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tôi</a:t>
            </a:r>
            <a:r>
              <a:rPr lang="en-US" sz="2000" b="1" dirty="0">
                <a:latin typeface="Cambria" panose="02040503050406030204" pitchFamily="18" charset="0"/>
                <a:ea typeface="Cambria" panose="02040503050406030204" pitchFamily="18" charset="0"/>
              </a:rPr>
              <a:t>.</a:t>
            </a:r>
            <a:endParaRPr lang="vi-VN" sz="2000" b="1" dirty="0">
              <a:latin typeface="Cambria" panose="02040503050406030204" pitchFamily="18" charset="0"/>
              <a:ea typeface="Cambria" panose="02040503050406030204" pitchFamily="18" charset="0"/>
            </a:endParaRPr>
          </a:p>
          <a:p>
            <a:endParaRPr lang="vi-VN" sz="2000" b="1" dirty="0">
              <a:latin typeface="Cambria" panose="02040503050406030204" pitchFamily="18" charset="0"/>
              <a:ea typeface="Cambria" panose="02040503050406030204" pitchFamily="18" charset="0"/>
            </a:endParaRPr>
          </a:p>
          <a:p>
            <a:r>
              <a:rPr lang="vi-VN" sz="2000" b="1" dirty="0">
                <a:latin typeface="Cambria" panose="02040503050406030204" pitchFamily="18" charset="0"/>
                <a:ea typeface="Cambria" panose="02040503050406030204" pitchFamily="18" charset="0"/>
              </a:rPr>
              <a:t>            </a:t>
            </a:r>
            <a:r>
              <a:rPr lang="vi-VN" sz="2000" b="1" i="1" dirty="0">
                <a:latin typeface="Cambria" panose="02040503050406030204" pitchFamily="18" charset="0"/>
                <a:ea typeface="Cambria" panose="02040503050406030204" pitchFamily="18" charset="0"/>
              </a:rPr>
              <a:t>(</a:t>
            </a:r>
            <a:r>
              <a:rPr lang="en-US" sz="2000" b="1" i="1" dirty="0" err="1">
                <a:latin typeface="Cambria" panose="02040503050406030204" pitchFamily="18" charset="0"/>
                <a:ea typeface="Cambria" panose="02040503050406030204" pitchFamily="18" charset="0"/>
              </a:rPr>
              <a:t>Nguyễn</a:t>
            </a:r>
            <a:r>
              <a:rPr lang="en-US" sz="2000" b="1" i="1" dirty="0">
                <a:latin typeface="Cambria" panose="02040503050406030204" pitchFamily="18" charset="0"/>
                <a:ea typeface="Cambria" panose="02040503050406030204" pitchFamily="18" charset="0"/>
              </a:rPr>
              <a:t> </a:t>
            </a:r>
            <a:r>
              <a:rPr lang="en-US" sz="2000" b="1" i="1" dirty="0" err="1">
                <a:latin typeface="Cambria" panose="02040503050406030204" pitchFamily="18" charset="0"/>
                <a:ea typeface="Cambria" panose="02040503050406030204" pitchFamily="18" charset="0"/>
              </a:rPr>
              <a:t>Viết</a:t>
            </a:r>
            <a:r>
              <a:rPr lang="en-US" sz="2000" b="1" i="1" dirty="0">
                <a:latin typeface="Cambria" panose="02040503050406030204" pitchFamily="18" charset="0"/>
                <a:ea typeface="Cambria" panose="02040503050406030204" pitchFamily="18" charset="0"/>
              </a:rPr>
              <a:t> </a:t>
            </a:r>
            <a:r>
              <a:rPr lang="en-US" sz="2000" b="1" i="1" dirty="0" err="1">
                <a:latin typeface="Cambria" panose="02040503050406030204" pitchFamily="18" charset="0"/>
                <a:ea typeface="Cambria" panose="02040503050406030204" pitchFamily="18" charset="0"/>
              </a:rPr>
              <a:t>Bình</a:t>
            </a:r>
            <a:r>
              <a:rPr lang="vi-VN" sz="2000" b="1" i="1" dirty="0">
                <a:latin typeface="Cambria" panose="02040503050406030204" pitchFamily="18" charset="0"/>
                <a:ea typeface="Cambria" panose="02040503050406030204" pitchFamily="18" charset="0"/>
              </a:rPr>
              <a:t>)</a:t>
            </a:r>
            <a:endParaRPr lang="en-US" sz="2000" b="1" i="1" dirty="0">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id="{C994E6F7-6792-6549-CF9C-0B382ED79795}"/>
              </a:ext>
            </a:extLst>
          </p:cNvPr>
          <p:cNvSpPr txBox="1"/>
          <p:nvPr/>
        </p:nvSpPr>
        <p:spPr>
          <a:xfrm>
            <a:off x="4262273" y="966561"/>
            <a:ext cx="6310744" cy="461665"/>
          </a:xfrm>
          <a:prstGeom prst="rect">
            <a:avLst/>
          </a:prstGeom>
          <a:noFill/>
        </p:spPr>
        <p:txBody>
          <a:bodyPr wrap="square">
            <a:spAutoFit/>
          </a:bodyPr>
          <a:lstStyle/>
          <a:p>
            <a:r>
              <a:rPr lang="en-US" sz="2400" b="1" dirty="0" err="1">
                <a:solidFill>
                  <a:srgbClr val="FF0000"/>
                </a:solidFill>
                <a:latin typeface="Cambria" panose="02040503050406030204" pitchFamily="18" charset="0"/>
                <a:ea typeface="Cambria" panose="02040503050406030204" pitchFamily="18" charset="0"/>
              </a:rPr>
              <a:t>Mặt</a:t>
            </a:r>
            <a:r>
              <a:rPr lang="en-US" sz="2400" b="1" dirty="0">
                <a:solidFill>
                  <a:srgbClr val="FF0000"/>
                </a:solidFill>
                <a:latin typeface="Cambria" panose="02040503050406030204" pitchFamily="18" charset="0"/>
                <a:ea typeface="Cambria" panose="02040503050406030204" pitchFamily="18" charset="0"/>
              </a:rPr>
              <a:t> </a:t>
            </a:r>
            <a:r>
              <a:rPr lang="en-US" sz="2400" b="1" dirty="0" err="1">
                <a:solidFill>
                  <a:srgbClr val="FF0000"/>
                </a:solidFill>
                <a:latin typeface="Cambria" panose="02040503050406030204" pitchFamily="18" charset="0"/>
                <a:ea typeface="Cambria" panose="02040503050406030204" pitchFamily="18" charset="0"/>
              </a:rPr>
              <a:t>trời</a:t>
            </a:r>
            <a:r>
              <a:rPr lang="en-US" sz="2400" b="1" dirty="0">
                <a:solidFill>
                  <a:srgbClr val="FF0000"/>
                </a:solidFill>
                <a:latin typeface="Cambria" panose="02040503050406030204" pitchFamily="18" charset="0"/>
                <a:ea typeface="Cambria" panose="02040503050406030204" pitchFamily="18" charset="0"/>
              </a:rPr>
              <a:t> </a:t>
            </a:r>
            <a:r>
              <a:rPr lang="en-US" sz="2400" b="1" dirty="0" err="1">
                <a:solidFill>
                  <a:srgbClr val="FF0000"/>
                </a:solidFill>
                <a:latin typeface="Cambria" panose="02040503050406030204" pitchFamily="18" charset="0"/>
                <a:ea typeface="Cambria" panose="02040503050406030204" pitchFamily="18" charset="0"/>
              </a:rPr>
              <a:t>xanh</a:t>
            </a:r>
            <a:r>
              <a:rPr lang="en-US" sz="2400" b="1" dirty="0">
                <a:solidFill>
                  <a:srgbClr val="FF0000"/>
                </a:solidFill>
                <a:latin typeface="Cambria" panose="02040503050406030204" pitchFamily="18" charset="0"/>
                <a:ea typeface="Cambria" panose="02040503050406030204" pitchFamily="18" charset="0"/>
              </a:rPr>
              <a:t> </a:t>
            </a:r>
            <a:r>
              <a:rPr lang="en-US" sz="2400" b="1" dirty="0" err="1">
                <a:solidFill>
                  <a:srgbClr val="FF0000"/>
                </a:solidFill>
                <a:latin typeface="Cambria" panose="02040503050406030204" pitchFamily="18" charset="0"/>
                <a:ea typeface="Cambria" panose="02040503050406030204" pitchFamily="18" charset="0"/>
              </a:rPr>
              <a:t>của</a:t>
            </a:r>
            <a:r>
              <a:rPr lang="en-US" sz="2400" b="1" dirty="0">
                <a:solidFill>
                  <a:srgbClr val="FF0000"/>
                </a:solidFill>
                <a:latin typeface="Cambria" panose="02040503050406030204" pitchFamily="18" charset="0"/>
                <a:ea typeface="Cambria" panose="02040503050406030204" pitchFamily="18" charset="0"/>
              </a:rPr>
              <a:t> </a:t>
            </a:r>
            <a:r>
              <a:rPr lang="en-US" sz="2400" b="1" dirty="0" err="1">
                <a:solidFill>
                  <a:srgbClr val="FF0000"/>
                </a:solidFill>
                <a:latin typeface="Cambria" panose="02040503050406030204" pitchFamily="18" charset="0"/>
                <a:ea typeface="Cambria" panose="02040503050406030204" pitchFamily="18" charset="0"/>
              </a:rPr>
              <a:t>tôi</a:t>
            </a:r>
            <a:endParaRPr lang="vi-VN" sz="2400" b="1" dirty="0">
              <a:solidFill>
                <a:srgbClr val="FF0000"/>
              </a:solidFill>
              <a:latin typeface="Cambria" panose="02040503050406030204" pitchFamily="18" charset="0"/>
              <a:ea typeface="Cambria" panose="0204050305040603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50" fill="hold">
                                          <p:stCondLst>
                                            <p:cond delay="0"/>
                                          </p:stCondLst>
                                        </p:cTn>
                                        <p:tgtEl>
                                          <p:spTgt spid="10"/>
                                        </p:tgtEl>
                                        <p:attrNameLst>
                                          <p:attrName>r</p:attrName>
                                        </p:attrNameLst>
                                      </p:cBhvr>
                                    </p:animRot>
                                    <p:animRot by="-240000">
                                      <p:cBhvr>
                                        <p:cTn id="7" dur="100" fill="hold">
                                          <p:stCondLst>
                                            <p:cond delay="100"/>
                                          </p:stCondLst>
                                        </p:cTn>
                                        <p:tgtEl>
                                          <p:spTgt spid="10"/>
                                        </p:tgtEl>
                                        <p:attrNameLst>
                                          <p:attrName>r</p:attrName>
                                        </p:attrNameLst>
                                      </p:cBhvr>
                                    </p:animRot>
                                    <p:animRot by="240000">
                                      <p:cBhvr>
                                        <p:cTn id="8" dur="100" fill="hold">
                                          <p:stCondLst>
                                            <p:cond delay="200"/>
                                          </p:stCondLst>
                                        </p:cTn>
                                        <p:tgtEl>
                                          <p:spTgt spid="10"/>
                                        </p:tgtEl>
                                        <p:attrNameLst>
                                          <p:attrName>r</p:attrName>
                                        </p:attrNameLst>
                                      </p:cBhvr>
                                    </p:animRot>
                                    <p:animRot by="-240000">
                                      <p:cBhvr>
                                        <p:cTn id="9" dur="100" fill="hold">
                                          <p:stCondLst>
                                            <p:cond delay="300"/>
                                          </p:stCondLst>
                                        </p:cTn>
                                        <p:tgtEl>
                                          <p:spTgt spid="10"/>
                                        </p:tgtEl>
                                        <p:attrNameLst>
                                          <p:attrName>r</p:attrName>
                                        </p:attrNameLst>
                                      </p:cBhvr>
                                    </p:animRot>
                                    <p:animRot by="120000">
                                      <p:cBhvr>
                                        <p:cTn id="10" dur="100" fill="hold">
                                          <p:stCondLst>
                                            <p:cond delay="400"/>
                                          </p:stCondLst>
                                        </p:cTn>
                                        <p:tgtEl>
                                          <p:spTgt spid="10"/>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2008" y="0"/>
            <a:ext cx="12288688" cy="6858000"/>
          </a:xfrm>
          <a:prstGeom prst="rect">
            <a:avLst/>
          </a:prstGeom>
        </p:spPr>
      </p:pic>
      <p:pic>
        <p:nvPicPr>
          <p:cNvPr id="13" name="图形 12"/>
          <p:cNvPicPr>
            <a:picLocks noChangeAspect="1"/>
          </p:cNvPicPr>
          <p:nvPr userDrawn="1"/>
        </p:nvPicPr>
        <p:blipFill>
          <a:blip r:embed="rId5"/>
          <a:stretch>
            <a:fillRect/>
          </a:stretch>
        </p:blipFill>
        <p:spPr>
          <a:xfrm>
            <a:off x="0" y="139622"/>
            <a:ext cx="1123156" cy="826939"/>
          </a:xfrm>
          <a:prstGeom prst="rect">
            <a:avLst/>
          </a:prstGeom>
        </p:spPr>
      </p:pic>
      <p:sp>
        <p:nvSpPr>
          <p:cNvPr id="4" name="任意多边形: 形状 40">
            <a:extLst>
              <a:ext uri="{FF2B5EF4-FFF2-40B4-BE49-F238E27FC236}">
                <a16:creationId xmlns:a16="http://schemas.microsoft.com/office/drawing/2014/main" id="{6C3EC723-DE9A-96C8-E41B-D7CB29FDCE25}"/>
              </a:ext>
            </a:extLst>
          </p:cNvPr>
          <p:cNvSpPr/>
          <p:nvPr/>
        </p:nvSpPr>
        <p:spPr>
          <a:xfrm>
            <a:off x="3764755" y="267285"/>
            <a:ext cx="4662490" cy="70391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solidFill>
              <a:schemeClr val="bg1"/>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5" name="TextBox 4">
            <a:extLst>
              <a:ext uri="{FF2B5EF4-FFF2-40B4-BE49-F238E27FC236}">
                <a16:creationId xmlns:a16="http://schemas.microsoft.com/office/drawing/2014/main" id="{B17A8EF8-4274-40BA-49A5-8234CC438F22}"/>
              </a:ext>
            </a:extLst>
          </p:cNvPr>
          <p:cNvSpPr txBox="1"/>
          <p:nvPr/>
        </p:nvSpPr>
        <p:spPr>
          <a:xfrm>
            <a:off x="3994876" y="326855"/>
            <a:ext cx="420224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E14F48"/>
                </a:solidFill>
                <a:effectLst/>
                <a:uLnTx/>
                <a:uFillTx/>
                <a:latin typeface="Calibri" panose="020F0502020204030204" pitchFamily="34" charset="0"/>
                <a:ea typeface="+mn-ea"/>
                <a:cs typeface="Calibri" panose="020F0502020204030204" pitchFamily="34" charset="0"/>
              </a:rPr>
              <a:t>Luyện</a:t>
            </a:r>
            <a:r>
              <a:rPr kumimoji="0" lang="en-US" sz="3200" b="1" i="0" u="none" strike="noStrike" kern="1200" cap="none" spc="0" normalizeH="0" noProof="0" dirty="0">
                <a:ln>
                  <a:noFill/>
                </a:ln>
                <a:solidFill>
                  <a:srgbClr val="E14F48"/>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noProof="0" dirty="0" err="1">
                <a:ln>
                  <a:noFill/>
                </a:ln>
                <a:solidFill>
                  <a:srgbClr val="E14F48"/>
                </a:solidFill>
                <a:effectLst/>
                <a:uLnTx/>
                <a:uFillTx/>
                <a:latin typeface="Calibri" panose="020F0502020204030204" pitchFamily="34" charset="0"/>
                <a:ea typeface="+mn-ea"/>
                <a:cs typeface="Calibri" panose="020F0502020204030204" pitchFamily="34" charset="0"/>
              </a:rPr>
              <a:t>đọc</a:t>
            </a:r>
            <a:r>
              <a:rPr kumimoji="0" lang="en-US" sz="3200" b="1" i="0" u="none" strike="noStrike" kern="1200" cap="none" spc="0" normalizeH="0" noProof="0" dirty="0">
                <a:ln>
                  <a:noFill/>
                </a:ln>
                <a:solidFill>
                  <a:srgbClr val="E14F48"/>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noProof="0" dirty="0" err="1">
                <a:ln>
                  <a:noFill/>
                </a:ln>
                <a:solidFill>
                  <a:srgbClr val="E14F48"/>
                </a:solidFill>
                <a:effectLst/>
                <a:uLnTx/>
                <a:uFillTx/>
                <a:latin typeface="Calibri" panose="020F0502020204030204" pitchFamily="34" charset="0"/>
                <a:ea typeface="+mn-ea"/>
                <a:cs typeface="Calibri" panose="020F0502020204030204" pitchFamily="34" charset="0"/>
              </a:rPr>
              <a:t>toàn</a:t>
            </a:r>
            <a:r>
              <a:rPr kumimoji="0" lang="en-US" sz="3200" b="1" i="0" u="none" strike="noStrike" kern="1200" cap="none" spc="0" normalizeH="0" noProof="0" dirty="0">
                <a:ln>
                  <a:noFill/>
                </a:ln>
                <a:solidFill>
                  <a:srgbClr val="E14F48"/>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noProof="0" dirty="0" err="1">
                <a:ln>
                  <a:noFill/>
                </a:ln>
                <a:solidFill>
                  <a:srgbClr val="E14F48"/>
                </a:solidFill>
                <a:effectLst/>
                <a:uLnTx/>
                <a:uFillTx/>
                <a:latin typeface="Calibri" panose="020F0502020204030204" pitchFamily="34" charset="0"/>
                <a:ea typeface="+mn-ea"/>
                <a:cs typeface="Calibri" panose="020F0502020204030204" pitchFamily="34" charset="0"/>
              </a:rPr>
              <a:t>bài</a:t>
            </a:r>
            <a:endParaRPr kumimoji="0" lang="en-US" sz="3200" b="1" i="0" u="none" strike="noStrike" kern="1200" cap="none" spc="0" normalizeH="0" baseline="0" noProof="0" dirty="0">
              <a:ln>
                <a:noFill/>
              </a:ln>
              <a:solidFill>
                <a:srgbClr val="E14F48"/>
              </a:solidFill>
              <a:effectLst/>
              <a:uLnTx/>
              <a:uFillTx/>
              <a:latin typeface="Calibri" panose="020F0502020204030204" pitchFamily="34" charset="0"/>
              <a:ea typeface="+mn-ea"/>
              <a:cs typeface="Calibri" panose="020F0502020204030204" pitchFamily="34" charset="0"/>
            </a:endParaRPr>
          </a:p>
        </p:txBody>
      </p:sp>
      <p:pic>
        <p:nvPicPr>
          <p:cNvPr id="6" name="Picture 5" descr="A picture containing icon&#10;&#10;Description automatically generated">
            <a:extLst>
              <a:ext uri="{FF2B5EF4-FFF2-40B4-BE49-F238E27FC236}">
                <a16:creationId xmlns:a16="http://schemas.microsoft.com/office/drawing/2014/main" id="{A746B3CD-FE43-D083-7C07-0C25D3779AB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3007372" y="125701"/>
            <a:ext cx="1078849" cy="845498"/>
          </a:xfrm>
          <a:prstGeom prst="rect">
            <a:avLst/>
          </a:prstGeom>
        </p:spPr>
      </p:pic>
      <p:pic>
        <p:nvPicPr>
          <p:cNvPr id="22" name="Picture 21" descr="Icon&#10;&#10;Description automatically generated with medium confidence">
            <a:extLst>
              <a:ext uri="{FF2B5EF4-FFF2-40B4-BE49-F238E27FC236}">
                <a16:creationId xmlns:a16="http://schemas.microsoft.com/office/drawing/2014/main" id="{ADA68187-9F5E-19F2-B803-4B3150E62F9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184628" y="548450"/>
            <a:ext cx="594282" cy="547448"/>
          </a:xfrm>
          <a:prstGeom prst="rect">
            <a:avLst/>
          </a:prstGeom>
        </p:spPr>
      </p:pic>
      <p:pic>
        <p:nvPicPr>
          <p:cNvPr id="23" name="Picture 22" descr="A picture containing icon&#10;&#10;Description automatically generated">
            <a:extLst>
              <a:ext uri="{FF2B5EF4-FFF2-40B4-BE49-F238E27FC236}">
                <a16:creationId xmlns:a16="http://schemas.microsoft.com/office/drawing/2014/main" id="{14BF8F13-1FAC-272C-8FED-1B9F3300328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8021860" y="125701"/>
            <a:ext cx="1078849" cy="845498"/>
          </a:xfrm>
          <a:prstGeom prst="rect">
            <a:avLst/>
          </a:prstGeom>
        </p:spPr>
      </p:pic>
      <p:pic>
        <p:nvPicPr>
          <p:cNvPr id="24" name="Picture 23">
            <a:extLst>
              <a:ext uri="{FF2B5EF4-FFF2-40B4-BE49-F238E27FC236}">
                <a16:creationId xmlns:a16="http://schemas.microsoft.com/office/drawing/2014/main" id="{671A1AC5-5CB1-051C-B646-B2C732E9AC3D}"/>
              </a:ext>
            </a:extLst>
          </p:cNvPr>
          <p:cNvPicPr>
            <a:picLocks noChangeAspect="1"/>
          </p:cNvPicPr>
          <p:nvPr/>
        </p:nvPicPr>
        <p:blipFill>
          <a:blip r:embed="rId8"/>
          <a:stretch>
            <a:fillRect/>
          </a:stretch>
        </p:blipFill>
        <p:spPr>
          <a:xfrm>
            <a:off x="1858913" y="1192622"/>
            <a:ext cx="8474174" cy="512108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1000"/>
                                        <p:tgtEl>
                                          <p:spTgt spid="5"/>
                                        </p:tgtEl>
                                      </p:cBhvr>
                                    </p:animEffect>
                                  </p:childTnLst>
                                </p:cTn>
                              </p:par>
                              <p:par>
                                <p:cTn id="8" presetID="0" presetClass="path" presetSubtype="0" accel="50000" decel="50000" fill="hold" nodeType="withEffect">
                                  <p:stCondLst>
                                    <p:cond delay="0"/>
                                  </p:stCondLst>
                                  <p:childTnLst>
                                    <p:animMotion origin="layout" path="M 4.58333E-6 0.01296 L 4.58333E-6 0.01296 C 0.0026 0.00972 0.00468 0.0044 0.00794 0.00301 C 0.01341 0.00023 0.01927 0.00185 0.025 0.00093 C 0.02682 0.00046 0.02877 -0.00046 0.03059 -0.00116 C 0.03294 -0.00185 0.03515 -0.00255 0.0375 -0.00301 C 0.04544 -0.00208 0.05429 -0.00139 0.0625 0.00093 C 0.06614 0.00208 0.06705 0.00324 0.07044 0.00486 C 0.07304 0.00625 0.07565 0.00764 0.07838 0.00903 C 0.07981 0.00972 0.08138 0.01042 0.08294 0.01111 C 0.08632 0.0125 0.08984 0.0132 0.09309 0.01505 C 0.09661 0.01713 0.09987 0.0206 0.10338 0.02315 C 0.10833 0.02662 0.1108 0.02755 0.11588 0.02917 L 0.12942 0.03333 C 0.14635 0.02824 0.12682 0.03565 0.14205 0.02523 C 0.14492 0.02315 0.14817 0.02292 0.15104 0.02107 C 0.15572 0.01829 0.15768 0.0169 0.16354 0.01505 C 0.16653 0.01412 0.16966 0.01366 0.17265 0.01296 C 0.17382 0.01227 0.17487 0.01111 0.17604 0.01111 C 0.18515 0.01111 0.19427 0.01181 0.20338 0.01296 C 0.20455 0.0132 0.20559 0.01435 0.20677 0.01505 C 0.20833 0.01574 0.20976 0.01644 0.21132 0.01713 C 0.21393 0.01829 0.21666 0.01968 0.21927 0.02107 C 0.22083 0.02315 0.222 0.02593 0.22382 0.02708 C 0.22942 0.03125 0.23645 0.02824 0.24205 0.02708 C 0.24349 0.02593 0.24492 0.02408 0.24648 0.02315 C 0.24804 0.02222 0.2496 0.02199 0.25104 0.02107 C 0.25338 0.01991 0.25572 0.01852 0.25794 0.01713 C 0.26445 0.0125 0.2651 0.01019 0.27148 0.00903 C 0.2776 0.00787 0.28372 0.00764 0.28971 0.00695 C 0.29726 0.00764 0.30494 0.00764 0.3125 0.00903 C 0.31627 0.00972 0.31992 0.0125 0.32382 0.01296 C 0.32799 0.01366 0.33216 0.01412 0.33632 0.01505 C 0.33867 0.01551 0.34088 0.01644 0.34309 0.01713 C 0.34622 0.01783 0.34921 0.01852 0.35221 0.01898 L 0.36015 0.02315 C 0.36132 0.02384 0.3625 0.02454 0.36354 0.02523 C 0.36809 0.02708 0.37278 0.02801 0.37721 0.02917 C 0.37864 0.02894 0.38932 0.02894 0.39309 0.02523 C 0.39557 0.02269 0.39726 0.01829 0.4 0.01713 C 0.40221 0.01597 0.40559 0.01482 0.40794 0.01296 C 0.41367 0.0088 0.41054 0.00903 0.41367 0.00903 L 0.41132 0.00486 " pathEditMode="relative" ptsTypes="AAAAAAAAAAAAAAAAAAAAAAAAAAAAAAAAAAAAAAAAAAA">
                                      <p:cBhvr>
                                        <p:cTn id="9" dur="1000" fill="hold"/>
                                        <p:tgtEl>
                                          <p:spTgt spid="6"/>
                                        </p:tgtEl>
                                        <p:attrNameLst>
                                          <p:attrName>ppt_x</p:attrName>
                                          <p:attrName>ppt_y</p:attrName>
                                        </p:attrNameLst>
                                      </p:cBhvr>
                                    </p:animMotion>
                                  </p:childTnLst>
                                </p:cTn>
                              </p:par>
                              <p:par>
                                <p:cTn id="10" presetID="1" presetClass="entr" presetSubtype="0" fill="hold" nodeType="withEffect">
                                  <p:stCondLst>
                                    <p:cond delay="750"/>
                                  </p:stCondLst>
                                  <p:childTnLst>
                                    <p:set>
                                      <p:cBhvr>
                                        <p:cTn id="11" dur="1" fill="hold">
                                          <p:stCondLst>
                                            <p:cond delay="0"/>
                                          </p:stCondLst>
                                        </p:cTn>
                                        <p:tgtEl>
                                          <p:spTgt spid="23"/>
                                        </p:tgtEl>
                                        <p:attrNameLst>
                                          <p:attrName>style.visibility</p:attrName>
                                        </p:attrNameLst>
                                      </p:cBhvr>
                                      <p:to>
                                        <p:strVal val="visible"/>
                                      </p:to>
                                    </p:set>
                                  </p:childTnLst>
                                </p:cTn>
                              </p:par>
                              <p:par>
                                <p:cTn id="12" presetID="1" presetClass="exit" presetSubtype="0" fill="hold" nodeType="withEffect">
                                  <p:stCondLst>
                                    <p:cond delay="750"/>
                                  </p:stCondLst>
                                  <p:childTnLst>
                                    <p:set>
                                      <p:cBhvr>
                                        <p:cTn id="13" dur="1" fill="hold">
                                          <p:stCondLst>
                                            <p:cond delay="0"/>
                                          </p:stCondLst>
                                        </p:cTn>
                                        <p:tgtEl>
                                          <p:spTgt spid="6"/>
                                        </p:tgtEl>
                                        <p:attrNameLst>
                                          <p:attrName>style.visibility</p:attrName>
                                        </p:attrNameLst>
                                      </p:cBhvr>
                                      <p:to>
                                        <p:strVal val="hidden"/>
                                      </p:to>
                                    </p:set>
                                  </p:childTnLst>
                                </p:cTn>
                              </p:par>
                              <p:par>
                                <p:cTn id="14" presetID="44" presetClass="path" presetSubtype="0" accel="50000" decel="50000" fill="hold" nodeType="withEffect">
                                  <p:stCondLst>
                                    <p:cond delay="750"/>
                                  </p:stCondLst>
                                  <p:childTnLst>
                                    <p:animMotion origin="layout" path="M -3.54167E-6 -0.00092 L 0.04662 -0.04097 C 0.05638 -0.05 0.07097 -0.05486 0.08633 -0.05486 C 0.10378 -0.05486 0.11771 -0.05 0.12748 -0.04097 L 0.17422 -0.00092 " pathEditMode="relative" rAng="0" ptsTypes="AAAAA">
                                      <p:cBhvr>
                                        <p:cTn id="15" dur="500" fill="hold"/>
                                        <p:tgtEl>
                                          <p:spTgt spid="23"/>
                                        </p:tgtEl>
                                        <p:attrNameLst>
                                          <p:attrName>ppt_x</p:attrName>
                                          <p:attrName>ppt_y</p:attrName>
                                        </p:attrNameLst>
                                      </p:cBhvr>
                                      <p:rCtr x="8711" y="-2708"/>
                                    </p:animMotion>
                                  </p:childTnLst>
                                </p:cTn>
                              </p:par>
                              <p:par>
                                <p:cTn id="16" presetID="42" presetClass="exit" presetSubtype="0" fill="hold" nodeType="withEffect">
                                  <p:stCondLst>
                                    <p:cond delay="1250"/>
                                  </p:stCondLst>
                                  <p:childTnLst>
                                    <p:animEffect transition="out" filter="fade">
                                      <p:cBhvr>
                                        <p:cTn id="17" dur="250"/>
                                        <p:tgtEl>
                                          <p:spTgt spid="23"/>
                                        </p:tgtEl>
                                      </p:cBhvr>
                                    </p:animEffect>
                                    <p:anim calcmode="lin" valueType="num">
                                      <p:cBhvr>
                                        <p:cTn id="18" dur="250"/>
                                        <p:tgtEl>
                                          <p:spTgt spid="23"/>
                                        </p:tgtEl>
                                        <p:attrNameLst>
                                          <p:attrName>ppt_x</p:attrName>
                                        </p:attrNameLst>
                                      </p:cBhvr>
                                      <p:tavLst>
                                        <p:tav tm="0">
                                          <p:val>
                                            <p:strVal val="ppt_x"/>
                                          </p:val>
                                        </p:tav>
                                        <p:tav tm="100000">
                                          <p:val>
                                            <p:strVal val="ppt_x"/>
                                          </p:val>
                                        </p:tav>
                                      </p:tavLst>
                                    </p:anim>
                                    <p:anim calcmode="lin" valueType="num">
                                      <p:cBhvr>
                                        <p:cTn id="19" dur="250"/>
                                        <p:tgtEl>
                                          <p:spTgt spid="23"/>
                                        </p:tgtEl>
                                        <p:attrNameLst>
                                          <p:attrName>ppt_y</p:attrName>
                                        </p:attrNameLst>
                                      </p:cBhvr>
                                      <p:tavLst>
                                        <p:tav tm="0">
                                          <p:val>
                                            <p:strVal val="ppt_y"/>
                                          </p:val>
                                        </p:tav>
                                        <p:tav tm="100000">
                                          <p:val>
                                            <p:strVal val="ppt_y+.1"/>
                                          </p:val>
                                        </p:tav>
                                      </p:tavLst>
                                    </p:anim>
                                    <p:set>
                                      <p:cBhvr>
                                        <p:cTn id="20" dur="1" fill="hold">
                                          <p:stCondLst>
                                            <p:cond delay="249"/>
                                          </p:stCondLst>
                                        </p:cTn>
                                        <p:tgtEl>
                                          <p:spTgt spid="23"/>
                                        </p:tgtEl>
                                        <p:attrNameLst>
                                          <p:attrName>style.visibility</p:attrName>
                                        </p:attrNameLst>
                                      </p:cBhvr>
                                      <p:to>
                                        <p:strVal val="hidden"/>
                                      </p:to>
                                    </p:set>
                                  </p:childTnLst>
                                </p:cTn>
                              </p:par>
                              <p:par>
                                <p:cTn id="21" presetID="1" presetClass="exit" presetSubtype="0" fill="hold" nodeType="withEffect">
                                  <p:stCondLst>
                                    <p:cond delay="1250"/>
                                  </p:stCondLst>
                                  <p:childTnLst>
                                    <p:set>
                                      <p:cBhvr>
                                        <p:cTn id="22" dur="1" fill="hold">
                                          <p:stCondLst>
                                            <p:cond delay="0"/>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2008" y="0"/>
            <a:ext cx="12288688" cy="6858000"/>
          </a:xfrm>
          <a:prstGeom prst="rect">
            <a:avLst/>
          </a:prstGeom>
        </p:spPr>
      </p:pic>
      <p:pic>
        <p:nvPicPr>
          <p:cNvPr id="13" name="图形 12"/>
          <p:cNvPicPr>
            <a:picLocks noChangeAspect="1"/>
          </p:cNvPicPr>
          <p:nvPr userDrawn="1"/>
        </p:nvPicPr>
        <p:blipFill>
          <a:blip r:embed="rId4"/>
          <a:stretch>
            <a:fillRect/>
          </a:stretch>
        </p:blipFill>
        <p:spPr>
          <a:xfrm>
            <a:off x="0" y="139622"/>
            <a:ext cx="1123156" cy="826939"/>
          </a:xfrm>
          <a:prstGeom prst="rect">
            <a:avLst/>
          </a:prstGeom>
        </p:spPr>
      </p:pic>
      <p:pic>
        <p:nvPicPr>
          <p:cNvPr id="10" name="图片 9"/>
          <p:cNvPicPr>
            <a:picLocks noChangeAspect="1"/>
          </p:cNvPicPr>
          <p:nvPr userDrawn="1"/>
        </p:nvPicPr>
        <p:blipFill>
          <a:blip r:embed="rId5"/>
          <a:stretch>
            <a:fillRect/>
          </a:stretch>
        </p:blipFill>
        <p:spPr>
          <a:xfrm>
            <a:off x="8544272" y="188640"/>
            <a:ext cx="1512168" cy="753657"/>
          </a:xfrm>
          <a:prstGeom prst="rect">
            <a:avLst/>
          </a:prstGeom>
        </p:spPr>
      </p:pic>
      <p:sp>
        <p:nvSpPr>
          <p:cNvPr id="4" name="任意多边形: 形状 40">
            <a:extLst>
              <a:ext uri="{FF2B5EF4-FFF2-40B4-BE49-F238E27FC236}">
                <a16:creationId xmlns:a16="http://schemas.microsoft.com/office/drawing/2014/main" id="{C1588417-5178-D5A2-FE03-D96C726D4378}"/>
              </a:ext>
            </a:extLst>
          </p:cNvPr>
          <p:cNvSpPr/>
          <p:nvPr/>
        </p:nvSpPr>
        <p:spPr>
          <a:xfrm>
            <a:off x="1383505" y="5533355"/>
            <a:ext cx="4662490" cy="70391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solidFill>
              <a:schemeClr val="bg1"/>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6" name="任意多边形: 形状 40">
            <a:extLst>
              <a:ext uri="{FF2B5EF4-FFF2-40B4-BE49-F238E27FC236}">
                <a16:creationId xmlns:a16="http://schemas.microsoft.com/office/drawing/2014/main" id="{439D1983-AF82-257E-625E-BBD720ACDC13}"/>
              </a:ext>
            </a:extLst>
          </p:cNvPr>
          <p:cNvSpPr/>
          <p:nvPr/>
        </p:nvSpPr>
        <p:spPr>
          <a:xfrm>
            <a:off x="3852862" y="188640"/>
            <a:ext cx="4486275" cy="70391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ln w="57150">
            <a:solidFill>
              <a:schemeClr val="accent1"/>
            </a:solidFill>
          </a:ln>
        </p:spPr>
        <p:style>
          <a:lnRef idx="2">
            <a:schemeClr val="accent1"/>
          </a:lnRef>
          <a:fillRef idx="1">
            <a:schemeClr val="lt1"/>
          </a:fillRef>
          <a:effectRef idx="0">
            <a:schemeClr val="accent1"/>
          </a:effectRef>
          <a:fontRef idx="minor">
            <a:schemeClr val="dk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4400" b="1" dirty="0" err="1">
                <a:solidFill>
                  <a:srgbClr val="FF8600"/>
                </a:solidFill>
                <a:latin typeface="Arial-Rounded" panose="020B0500000000000000" pitchFamily="34" charset="0"/>
                <a:ea typeface="Arial-Rounded" panose="020B0500000000000000" pitchFamily="34" charset="0"/>
                <a:cs typeface="Arial-Rounded" panose="020B0500000000000000" pitchFamily="34" charset="0"/>
              </a:rPr>
              <a:t>Đọc</a:t>
            </a:r>
            <a:r>
              <a:rPr lang="en-US" altLang="zh-CN" sz="4400" b="1" dirty="0">
                <a:solidFill>
                  <a:srgbClr val="FF8600"/>
                </a:solidFill>
                <a:latin typeface="Arial-Rounded" panose="020B0500000000000000" pitchFamily="34" charset="0"/>
                <a:ea typeface="Arial-Rounded" panose="020B0500000000000000" pitchFamily="34" charset="0"/>
                <a:cs typeface="Arial-Rounded" panose="020B0500000000000000" pitchFamily="34" charset="0"/>
              </a:rPr>
              <a:t> </a:t>
            </a:r>
            <a:r>
              <a:rPr lang="vi-VN" altLang="zh-CN" sz="4400" b="1" dirty="0">
                <a:solidFill>
                  <a:srgbClr val="FF8600"/>
                </a:solidFill>
                <a:latin typeface="Arial-Rounded" panose="020B0500000000000000" pitchFamily="34" charset="0"/>
                <a:ea typeface="Arial-Rounded" panose="020B0500000000000000" pitchFamily="34" charset="0"/>
                <a:cs typeface="Arial-Rounded" panose="020B0500000000000000" pitchFamily="34" charset="0"/>
              </a:rPr>
              <a:t>toàn bài</a:t>
            </a:r>
            <a:endParaRPr kumimoji="0" lang="zh-CN" altLang="en-US" sz="4400" b="1" i="0" u="none" strike="noStrike" kern="1200" cap="none" spc="0" normalizeH="0" baseline="0" noProof="0" dirty="0">
              <a:ln>
                <a:noFill/>
              </a:ln>
              <a:solidFill>
                <a:srgbClr val="FF86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 name="TextBox 1">
            <a:extLst>
              <a:ext uri="{FF2B5EF4-FFF2-40B4-BE49-F238E27FC236}">
                <a16:creationId xmlns:a16="http://schemas.microsoft.com/office/drawing/2014/main" id="{13EEBAC9-4CE5-258A-E367-BE92EDA36CB1}"/>
              </a:ext>
            </a:extLst>
          </p:cNvPr>
          <p:cNvSpPr txBox="1"/>
          <p:nvPr/>
        </p:nvSpPr>
        <p:spPr>
          <a:xfrm>
            <a:off x="2034761" y="1186843"/>
            <a:ext cx="3222044" cy="4708981"/>
          </a:xfrm>
          <a:prstGeom prst="rect">
            <a:avLst/>
          </a:prstGeom>
          <a:noFill/>
        </p:spPr>
        <p:txBody>
          <a:bodyPr wrap="square">
            <a:spAutoFit/>
          </a:bodyPr>
          <a:lstStyle/>
          <a:p>
            <a:endParaRPr lang="vi-VN"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Đã</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có</a:t>
            </a:r>
            <a:r>
              <a:rPr lang="en-US" sz="2000" b="1" dirty="0">
                <a:latin typeface="Cambria" panose="02040503050406030204" pitchFamily="18" charset="0"/>
                <a:ea typeface="Cambria" panose="02040503050406030204" pitchFamily="18" charset="0"/>
              </a:rPr>
              <a:t> ai </a:t>
            </a:r>
            <a:r>
              <a:rPr lang="en-US" sz="2000" b="1" dirty="0" err="1">
                <a:latin typeface="Cambria" panose="02040503050406030204" pitchFamily="18" charset="0"/>
                <a:ea typeface="Cambria" panose="02040503050406030204" pitchFamily="18" charset="0"/>
              </a:rPr>
              <a:t>lắng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nghe</a:t>
            </a:r>
            <a:endParaRPr lang="en-US"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Tiếng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mưa</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trong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rừng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cọ</a:t>
            </a:r>
            <a:endParaRPr lang="en-US"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Như</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tiếng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thác</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dội</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về</a:t>
            </a:r>
            <a:endParaRPr lang="en-US"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Như</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ào</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ào</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trận</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gió</a:t>
            </a:r>
            <a:r>
              <a:rPr lang="en-US" sz="2000" b="1" dirty="0">
                <a:latin typeface="Cambria" panose="02040503050406030204" pitchFamily="18" charset="0"/>
                <a:ea typeface="Cambria" panose="02040503050406030204" pitchFamily="18" charset="0"/>
              </a:rPr>
              <a:t> </a:t>
            </a:r>
            <a:r>
              <a:rPr lang="vi-VN" sz="2000" b="1" dirty="0">
                <a:latin typeface="Cambria" panose="02040503050406030204" pitchFamily="18" charset="0"/>
                <a:ea typeface="Cambria" panose="02040503050406030204" pitchFamily="18" charset="0"/>
              </a:rPr>
              <a:t>.</a:t>
            </a:r>
          </a:p>
          <a:p>
            <a:endParaRPr lang="vi-VN"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Đã</a:t>
            </a:r>
            <a:r>
              <a:rPr lang="en-US" sz="2000" b="1" dirty="0">
                <a:latin typeface="Cambria" panose="02040503050406030204" pitchFamily="18" charset="0"/>
                <a:ea typeface="Cambria" panose="02040503050406030204" pitchFamily="18" charset="0"/>
              </a:rPr>
              <a:t> ai </a:t>
            </a:r>
            <a:r>
              <a:rPr lang="en-US" sz="2000" b="1" dirty="0" err="1">
                <a:latin typeface="Cambria" panose="02040503050406030204" pitchFamily="18" charset="0"/>
                <a:ea typeface="Cambria" panose="02040503050406030204" pitchFamily="18" charset="0"/>
              </a:rPr>
              <a:t>lên</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rừng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cọ</a:t>
            </a:r>
            <a:endParaRPr lang="en-US"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Giữa</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một</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buổi</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trưa</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hè</a:t>
            </a:r>
            <a:endParaRPr lang="en-US"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Gối</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đầu</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lên</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thảm</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cỏ</a:t>
            </a:r>
            <a:endParaRPr lang="en-US"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Nhìn</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trời</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xanh</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lá</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che</a:t>
            </a:r>
            <a:r>
              <a:rPr lang="vi-VN" sz="2000" b="1" dirty="0">
                <a:latin typeface="Cambria" panose="02040503050406030204" pitchFamily="18" charset="0"/>
                <a:ea typeface="Cambria" panose="02040503050406030204" pitchFamily="18" charset="0"/>
              </a:rPr>
              <a:t>.</a:t>
            </a:r>
          </a:p>
          <a:p>
            <a:endParaRPr lang="vi-VN"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Đã</a:t>
            </a:r>
            <a:r>
              <a:rPr lang="en-US" sz="2000" b="1" dirty="0">
                <a:latin typeface="Cambria" panose="02040503050406030204" pitchFamily="18" charset="0"/>
                <a:ea typeface="Cambria" panose="02040503050406030204" pitchFamily="18" charset="0"/>
              </a:rPr>
              <a:t> ai </a:t>
            </a:r>
            <a:r>
              <a:rPr lang="en-US" sz="2000" b="1" dirty="0" err="1">
                <a:latin typeface="Cambria" panose="02040503050406030204" pitchFamily="18" charset="0"/>
                <a:ea typeface="Cambria" panose="02040503050406030204" pitchFamily="18" charset="0"/>
              </a:rPr>
              <a:t>biết</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gió</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ấm</a:t>
            </a:r>
            <a:endParaRPr lang="en-US"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Thổi</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đến</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tự</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khi</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nào</a:t>
            </a:r>
            <a:endParaRPr lang="en-US"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Từ</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khi</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rừng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cọ</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nở</a:t>
            </a:r>
            <a:endParaRPr lang="en-US"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Hoa</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vàng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như</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hoa</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cau</a:t>
            </a:r>
            <a:r>
              <a:rPr lang="vi-VN" sz="2000" b="1" dirty="0">
                <a:latin typeface="Cambria" panose="02040503050406030204" pitchFamily="18" charset="0"/>
                <a:ea typeface="Cambria" panose="02040503050406030204" pitchFamily="18" charset="0"/>
              </a:rPr>
              <a:t>.</a:t>
            </a:r>
          </a:p>
        </p:txBody>
      </p:sp>
      <p:sp>
        <p:nvSpPr>
          <p:cNvPr id="3" name="TextBox 2">
            <a:extLst>
              <a:ext uri="{FF2B5EF4-FFF2-40B4-BE49-F238E27FC236}">
                <a16:creationId xmlns:a16="http://schemas.microsoft.com/office/drawing/2014/main" id="{27C5B396-DEBE-15EA-AB7F-EBE026DE83DA}"/>
              </a:ext>
            </a:extLst>
          </p:cNvPr>
          <p:cNvSpPr txBox="1"/>
          <p:nvPr/>
        </p:nvSpPr>
        <p:spPr>
          <a:xfrm>
            <a:off x="6045995" y="1651326"/>
            <a:ext cx="3036134" cy="3477875"/>
          </a:xfrm>
          <a:prstGeom prst="rect">
            <a:avLst/>
          </a:prstGeom>
          <a:noFill/>
        </p:spPr>
        <p:txBody>
          <a:bodyPr wrap="square">
            <a:spAutoFit/>
          </a:bodyPr>
          <a:lstStyle/>
          <a:p>
            <a:r>
              <a:rPr lang="en-US" sz="2000" b="1" dirty="0" err="1">
                <a:latin typeface="Cambria" panose="02040503050406030204" pitchFamily="18" charset="0"/>
                <a:ea typeface="Cambria" panose="02040503050406030204" pitchFamily="18" charset="0"/>
              </a:rPr>
              <a:t>Đã</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có</a:t>
            </a:r>
            <a:r>
              <a:rPr lang="en-US" sz="2000" b="1" dirty="0">
                <a:latin typeface="Cambria" panose="02040503050406030204" pitchFamily="18" charset="0"/>
                <a:ea typeface="Cambria" panose="02040503050406030204" pitchFamily="18" charset="0"/>
              </a:rPr>
              <a:t> ai </a:t>
            </a:r>
            <a:r>
              <a:rPr lang="en-US" sz="2000" b="1" dirty="0" err="1">
                <a:latin typeface="Cambria" panose="02040503050406030204" pitchFamily="18" charset="0"/>
                <a:ea typeface="Cambria" panose="02040503050406030204" pitchFamily="18" charset="0"/>
              </a:rPr>
              <a:t>dậy</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sớm</a:t>
            </a:r>
            <a:r>
              <a:rPr lang="en-US" sz="2000" b="1" dirty="0">
                <a:latin typeface="Cambria" panose="02040503050406030204" pitchFamily="18" charset="0"/>
                <a:ea typeface="Cambria" panose="02040503050406030204" pitchFamily="18" charset="0"/>
              </a:rPr>
              <a:t> </a:t>
            </a:r>
          </a:p>
          <a:p>
            <a:r>
              <a:rPr lang="en-US" sz="2000" b="1" dirty="0" err="1">
                <a:latin typeface="Cambria" panose="02040503050406030204" pitchFamily="18" charset="0"/>
                <a:ea typeface="Cambria" panose="02040503050406030204" pitchFamily="18" charset="0"/>
              </a:rPr>
              <a:t>Nhìn</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lên</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rừng</a:t>
            </a:r>
            <a:r>
              <a:rPr lang="en-US" sz="2000" b="1" dirty="0">
                <a:latin typeface="Cambria" panose="02040503050406030204" pitchFamily="18" charset="0"/>
                <a:ea typeface="Cambria" panose="02040503050406030204" pitchFamily="18" charset="0"/>
              </a:rPr>
              <a:t> co </a:t>
            </a:r>
            <a:r>
              <a:rPr lang="en-US" sz="2000" b="1" dirty="0" err="1">
                <a:latin typeface="Cambria" panose="02040503050406030204" pitchFamily="18" charset="0"/>
                <a:ea typeface="Cambria" panose="02040503050406030204" pitchFamily="18" charset="0"/>
              </a:rPr>
              <a:t>tươi</a:t>
            </a:r>
            <a:endParaRPr lang="en-US"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Lá</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xoè</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từng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tia</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nắng</a:t>
            </a:r>
            <a:endParaRPr lang="en-US"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Giống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hệt</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như</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mặt</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trời</a:t>
            </a:r>
            <a:r>
              <a:rPr lang="vi-VN" sz="2000" b="1" dirty="0">
                <a:latin typeface="Cambria" panose="02040503050406030204" pitchFamily="18" charset="0"/>
                <a:ea typeface="Cambria" panose="02040503050406030204" pitchFamily="18" charset="0"/>
              </a:rPr>
              <a:t>.</a:t>
            </a:r>
          </a:p>
          <a:p>
            <a:endParaRPr lang="vi-VN"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Rừng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cọ</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ơi</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Rừng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cọ</a:t>
            </a:r>
            <a:r>
              <a:rPr lang="en-US" sz="2000" b="1" dirty="0">
                <a:latin typeface="Cambria" panose="02040503050406030204" pitchFamily="18" charset="0"/>
                <a:ea typeface="Cambria" panose="02040503050406030204" pitchFamily="18" charset="0"/>
              </a:rPr>
              <a:t>!</a:t>
            </a:r>
          </a:p>
          <a:p>
            <a:r>
              <a:rPr lang="en-US" sz="2000" b="1" dirty="0" err="1">
                <a:latin typeface="Cambria" panose="02040503050406030204" pitchFamily="18" charset="0"/>
                <a:ea typeface="Cambria" panose="02040503050406030204" pitchFamily="18" charset="0"/>
              </a:rPr>
              <a:t>Lá</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đẹp</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lá</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ngời</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ngời</a:t>
            </a:r>
            <a:endParaRPr lang="en-US"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Tôi</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yêu</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thường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vẫn</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gọi</a:t>
            </a:r>
            <a:endParaRPr lang="en-US"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Mặt</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trời</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xanh</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của</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tôi</a:t>
            </a:r>
            <a:r>
              <a:rPr lang="en-US" sz="2000" b="1" dirty="0">
                <a:latin typeface="Cambria" panose="02040503050406030204" pitchFamily="18" charset="0"/>
                <a:ea typeface="Cambria" panose="02040503050406030204" pitchFamily="18" charset="0"/>
              </a:rPr>
              <a:t>.</a:t>
            </a:r>
            <a:endParaRPr lang="vi-VN" sz="2000" b="1" dirty="0">
              <a:latin typeface="Cambria" panose="02040503050406030204" pitchFamily="18" charset="0"/>
              <a:ea typeface="Cambria" panose="02040503050406030204" pitchFamily="18" charset="0"/>
            </a:endParaRPr>
          </a:p>
          <a:p>
            <a:endParaRPr lang="vi-VN" sz="2000" b="1" dirty="0">
              <a:latin typeface="Cambria" panose="02040503050406030204" pitchFamily="18" charset="0"/>
              <a:ea typeface="Cambria" panose="02040503050406030204" pitchFamily="18" charset="0"/>
            </a:endParaRPr>
          </a:p>
          <a:p>
            <a:r>
              <a:rPr lang="vi-VN" sz="2000" b="1" dirty="0">
                <a:latin typeface="Cambria" panose="02040503050406030204" pitchFamily="18" charset="0"/>
                <a:ea typeface="Cambria" panose="02040503050406030204" pitchFamily="18" charset="0"/>
              </a:rPr>
              <a:t>            </a:t>
            </a:r>
            <a:r>
              <a:rPr lang="vi-VN" sz="2000" b="1" i="1" dirty="0">
                <a:latin typeface="Cambria" panose="02040503050406030204" pitchFamily="18" charset="0"/>
                <a:ea typeface="Cambria" panose="02040503050406030204" pitchFamily="18" charset="0"/>
              </a:rPr>
              <a:t>(</a:t>
            </a:r>
            <a:r>
              <a:rPr lang="en-US" sz="2000" b="1" i="1" dirty="0" err="1">
                <a:latin typeface="Cambria" panose="02040503050406030204" pitchFamily="18" charset="0"/>
                <a:ea typeface="Cambria" panose="02040503050406030204" pitchFamily="18" charset="0"/>
              </a:rPr>
              <a:t>Nguyễn</a:t>
            </a:r>
            <a:r>
              <a:rPr lang="en-US" sz="2000" b="1" i="1" dirty="0">
                <a:latin typeface="Cambria" panose="02040503050406030204" pitchFamily="18" charset="0"/>
                <a:ea typeface="Cambria" panose="02040503050406030204" pitchFamily="18" charset="0"/>
              </a:rPr>
              <a:t> </a:t>
            </a:r>
            <a:r>
              <a:rPr lang="en-US" sz="2000" b="1" i="1" dirty="0" err="1">
                <a:latin typeface="Cambria" panose="02040503050406030204" pitchFamily="18" charset="0"/>
                <a:ea typeface="Cambria" panose="02040503050406030204" pitchFamily="18" charset="0"/>
              </a:rPr>
              <a:t>Viết</a:t>
            </a:r>
            <a:r>
              <a:rPr lang="en-US" sz="2000" b="1" i="1" dirty="0">
                <a:latin typeface="Cambria" panose="02040503050406030204" pitchFamily="18" charset="0"/>
                <a:ea typeface="Cambria" panose="02040503050406030204" pitchFamily="18" charset="0"/>
              </a:rPr>
              <a:t> </a:t>
            </a:r>
            <a:r>
              <a:rPr lang="en-US" sz="2000" b="1" i="1" dirty="0" err="1">
                <a:latin typeface="Cambria" panose="02040503050406030204" pitchFamily="18" charset="0"/>
                <a:ea typeface="Cambria" panose="02040503050406030204" pitchFamily="18" charset="0"/>
              </a:rPr>
              <a:t>Bình</a:t>
            </a:r>
            <a:r>
              <a:rPr lang="vi-VN" sz="2000" b="1" i="1" dirty="0">
                <a:latin typeface="Cambria" panose="02040503050406030204" pitchFamily="18" charset="0"/>
                <a:ea typeface="Cambria" panose="02040503050406030204" pitchFamily="18" charset="0"/>
              </a:rPr>
              <a:t>)</a:t>
            </a:r>
            <a:endParaRPr lang="en-US" sz="2000" b="1" i="1" dirty="0">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id="{67ED8A06-86DB-2078-DD20-9550A392B42B}"/>
              </a:ext>
            </a:extLst>
          </p:cNvPr>
          <p:cNvSpPr txBox="1"/>
          <p:nvPr/>
        </p:nvSpPr>
        <p:spPr>
          <a:xfrm>
            <a:off x="4262273" y="966561"/>
            <a:ext cx="6310744" cy="461665"/>
          </a:xfrm>
          <a:prstGeom prst="rect">
            <a:avLst/>
          </a:prstGeom>
          <a:noFill/>
        </p:spPr>
        <p:txBody>
          <a:bodyPr wrap="square">
            <a:spAutoFit/>
          </a:bodyPr>
          <a:lstStyle/>
          <a:p>
            <a:r>
              <a:rPr lang="en-US" sz="2400" b="1" dirty="0" err="1">
                <a:solidFill>
                  <a:srgbClr val="FF0000"/>
                </a:solidFill>
                <a:latin typeface="Cambria" panose="02040503050406030204" pitchFamily="18" charset="0"/>
                <a:ea typeface="Cambria" panose="02040503050406030204" pitchFamily="18" charset="0"/>
              </a:rPr>
              <a:t>Mặt</a:t>
            </a:r>
            <a:r>
              <a:rPr lang="en-US" sz="2400" b="1" dirty="0">
                <a:solidFill>
                  <a:srgbClr val="FF0000"/>
                </a:solidFill>
                <a:latin typeface="Cambria" panose="02040503050406030204" pitchFamily="18" charset="0"/>
                <a:ea typeface="Cambria" panose="02040503050406030204" pitchFamily="18" charset="0"/>
              </a:rPr>
              <a:t> </a:t>
            </a:r>
            <a:r>
              <a:rPr lang="en-US" sz="2400" b="1" dirty="0" err="1">
                <a:solidFill>
                  <a:srgbClr val="FF0000"/>
                </a:solidFill>
                <a:latin typeface="Cambria" panose="02040503050406030204" pitchFamily="18" charset="0"/>
                <a:ea typeface="Cambria" panose="02040503050406030204" pitchFamily="18" charset="0"/>
              </a:rPr>
              <a:t>trời</a:t>
            </a:r>
            <a:r>
              <a:rPr lang="en-US" sz="2400" b="1" dirty="0">
                <a:solidFill>
                  <a:srgbClr val="FF0000"/>
                </a:solidFill>
                <a:latin typeface="Cambria" panose="02040503050406030204" pitchFamily="18" charset="0"/>
                <a:ea typeface="Cambria" panose="02040503050406030204" pitchFamily="18" charset="0"/>
              </a:rPr>
              <a:t> </a:t>
            </a:r>
            <a:r>
              <a:rPr lang="en-US" sz="2400" b="1" dirty="0" err="1">
                <a:solidFill>
                  <a:srgbClr val="FF0000"/>
                </a:solidFill>
                <a:latin typeface="Cambria" panose="02040503050406030204" pitchFamily="18" charset="0"/>
                <a:ea typeface="Cambria" panose="02040503050406030204" pitchFamily="18" charset="0"/>
              </a:rPr>
              <a:t>xanh</a:t>
            </a:r>
            <a:r>
              <a:rPr lang="en-US" sz="2400" b="1" dirty="0">
                <a:solidFill>
                  <a:srgbClr val="FF0000"/>
                </a:solidFill>
                <a:latin typeface="Cambria" panose="02040503050406030204" pitchFamily="18" charset="0"/>
                <a:ea typeface="Cambria" panose="02040503050406030204" pitchFamily="18" charset="0"/>
              </a:rPr>
              <a:t> </a:t>
            </a:r>
            <a:r>
              <a:rPr lang="en-US" sz="2400" b="1" dirty="0" err="1">
                <a:solidFill>
                  <a:srgbClr val="FF0000"/>
                </a:solidFill>
                <a:latin typeface="Cambria" panose="02040503050406030204" pitchFamily="18" charset="0"/>
                <a:ea typeface="Cambria" panose="02040503050406030204" pitchFamily="18" charset="0"/>
              </a:rPr>
              <a:t>của</a:t>
            </a:r>
            <a:r>
              <a:rPr lang="en-US" sz="2400" b="1" dirty="0">
                <a:solidFill>
                  <a:srgbClr val="FF0000"/>
                </a:solidFill>
                <a:latin typeface="Cambria" panose="02040503050406030204" pitchFamily="18" charset="0"/>
                <a:ea typeface="Cambria" panose="02040503050406030204" pitchFamily="18" charset="0"/>
              </a:rPr>
              <a:t> </a:t>
            </a:r>
            <a:r>
              <a:rPr lang="en-US" sz="2400" b="1" dirty="0" err="1">
                <a:solidFill>
                  <a:srgbClr val="FF0000"/>
                </a:solidFill>
                <a:latin typeface="Cambria" panose="02040503050406030204" pitchFamily="18" charset="0"/>
                <a:ea typeface="Cambria" panose="02040503050406030204" pitchFamily="18" charset="0"/>
              </a:rPr>
              <a:t>tôi</a:t>
            </a:r>
            <a:endParaRPr lang="vi-VN" sz="24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590421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50" fill="hold">
                                          <p:stCondLst>
                                            <p:cond delay="0"/>
                                          </p:stCondLst>
                                        </p:cTn>
                                        <p:tgtEl>
                                          <p:spTgt spid="10"/>
                                        </p:tgtEl>
                                        <p:attrNameLst>
                                          <p:attrName>r</p:attrName>
                                        </p:attrNameLst>
                                      </p:cBhvr>
                                    </p:animRot>
                                    <p:animRot by="-240000">
                                      <p:cBhvr>
                                        <p:cTn id="7" dur="100" fill="hold">
                                          <p:stCondLst>
                                            <p:cond delay="100"/>
                                          </p:stCondLst>
                                        </p:cTn>
                                        <p:tgtEl>
                                          <p:spTgt spid="10"/>
                                        </p:tgtEl>
                                        <p:attrNameLst>
                                          <p:attrName>r</p:attrName>
                                        </p:attrNameLst>
                                      </p:cBhvr>
                                    </p:animRot>
                                    <p:animRot by="240000">
                                      <p:cBhvr>
                                        <p:cTn id="8" dur="100" fill="hold">
                                          <p:stCondLst>
                                            <p:cond delay="200"/>
                                          </p:stCondLst>
                                        </p:cTn>
                                        <p:tgtEl>
                                          <p:spTgt spid="10"/>
                                        </p:tgtEl>
                                        <p:attrNameLst>
                                          <p:attrName>r</p:attrName>
                                        </p:attrNameLst>
                                      </p:cBhvr>
                                    </p:animRot>
                                    <p:animRot by="-240000">
                                      <p:cBhvr>
                                        <p:cTn id="9" dur="100" fill="hold">
                                          <p:stCondLst>
                                            <p:cond delay="300"/>
                                          </p:stCondLst>
                                        </p:cTn>
                                        <p:tgtEl>
                                          <p:spTgt spid="10"/>
                                        </p:tgtEl>
                                        <p:attrNameLst>
                                          <p:attrName>r</p:attrName>
                                        </p:attrNameLst>
                                      </p:cBhvr>
                                    </p:animRot>
                                    <p:animRot by="120000">
                                      <p:cBhvr>
                                        <p:cTn id="10" dur="100" fill="hold">
                                          <p:stCondLst>
                                            <p:cond delay="400"/>
                                          </p:stCondLst>
                                        </p:cTn>
                                        <p:tgtEl>
                                          <p:spTgt spid="10"/>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288688" cy="6858000"/>
          </a:xfrm>
          <a:prstGeom prst="rect">
            <a:avLst/>
          </a:prstGeom>
        </p:spPr>
      </p:pic>
      <p:pic>
        <p:nvPicPr>
          <p:cNvPr id="25" name="图片 2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9" y="-88"/>
            <a:ext cx="12027087" cy="6096806"/>
          </a:xfrm>
          <a:prstGeom prst="rect">
            <a:avLst/>
          </a:prstGeom>
        </p:spPr>
      </p:pic>
      <p:sp>
        <p:nvSpPr>
          <p:cNvPr id="26" name="KSO_Shape"/>
          <p:cNvSpPr/>
          <p:nvPr/>
        </p:nvSpPr>
        <p:spPr bwMode="auto">
          <a:xfrm>
            <a:off x="1703512" y="953724"/>
            <a:ext cx="9001000" cy="4950551"/>
          </a:xfrm>
          <a:custGeom>
            <a:avLst/>
            <a:gdLst>
              <a:gd name="T0" fmla="*/ 2147483646 w 5345"/>
              <a:gd name="T1" fmla="*/ 2147483646 h 2936"/>
              <a:gd name="T2" fmla="*/ 2147483646 w 5345"/>
              <a:gd name="T3" fmla="*/ 2147483646 h 2936"/>
              <a:gd name="T4" fmla="*/ 2147483646 w 5345"/>
              <a:gd name="T5" fmla="*/ 2147483646 h 2936"/>
              <a:gd name="T6" fmla="*/ 2147483646 w 5345"/>
              <a:gd name="T7" fmla="*/ 2147483646 h 2936"/>
              <a:gd name="T8" fmla="*/ 2147483646 w 5345"/>
              <a:gd name="T9" fmla="*/ 2147483646 h 2936"/>
              <a:gd name="T10" fmla="*/ 2147483646 w 5345"/>
              <a:gd name="T11" fmla="*/ 2147483646 h 2936"/>
              <a:gd name="T12" fmla="*/ 2147483646 w 5345"/>
              <a:gd name="T13" fmla="*/ 2147483646 h 2936"/>
              <a:gd name="T14" fmla="*/ 2147483646 w 5345"/>
              <a:gd name="T15" fmla="*/ 2147483646 h 2936"/>
              <a:gd name="T16" fmla="*/ 2147483646 w 5345"/>
              <a:gd name="T17" fmla="*/ 2147483646 h 2936"/>
              <a:gd name="T18" fmla="*/ 2147483646 w 5345"/>
              <a:gd name="T19" fmla="*/ 2147483646 h 2936"/>
              <a:gd name="T20" fmla="*/ 2147483646 w 5345"/>
              <a:gd name="T21" fmla="*/ 2147483646 h 2936"/>
              <a:gd name="T22" fmla="*/ 2147483646 w 5345"/>
              <a:gd name="T23" fmla="*/ 2147483646 h 2936"/>
              <a:gd name="T24" fmla="*/ 2147483646 w 5345"/>
              <a:gd name="T25" fmla="*/ 2147483646 h 2936"/>
              <a:gd name="T26" fmla="*/ 2147483646 w 5345"/>
              <a:gd name="T27" fmla="*/ 2147483646 h 2936"/>
              <a:gd name="T28" fmla="*/ 2147483646 w 5345"/>
              <a:gd name="T29" fmla="*/ 2147483646 h 2936"/>
              <a:gd name="T30" fmla="*/ 2147483646 w 5345"/>
              <a:gd name="T31" fmla="*/ 772639970 h 2936"/>
              <a:gd name="T32" fmla="*/ 2147483646 w 5345"/>
              <a:gd name="T33" fmla="*/ 0 h 2936"/>
              <a:gd name="T34" fmla="*/ 2147483646 w 5345"/>
              <a:gd name="T35" fmla="*/ 363587807 h 2936"/>
              <a:gd name="T36" fmla="*/ 2147483646 w 5345"/>
              <a:gd name="T37" fmla="*/ 2147483646 h 2936"/>
              <a:gd name="T38" fmla="*/ 2147483646 w 5345"/>
              <a:gd name="T39" fmla="*/ 2147483646 h 2936"/>
              <a:gd name="T40" fmla="*/ 2147483646 w 5345"/>
              <a:gd name="T41" fmla="*/ 2147483646 h 2936"/>
              <a:gd name="T42" fmla="*/ 2147483646 w 5345"/>
              <a:gd name="T43" fmla="*/ 2147483646 h 2936"/>
              <a:gd name="T44" fmla="*/ 2147483646 w 5345"/>
              <a:gd name="T45" fmla="*/ 2147483646 h 2936"/>
              <a:gd name="T46" fmla="*/ 2147483646 w 5345"/>
              <a:gd name="T47" fmla="*/ 2147483646 h 2936"/>
              <a:gd name="T48" fmla="*/ 2147483646 w 5345"/>
              <a:gd name="T49" fmla="*/ 2147483646 h 2936"/>
              <a:gd name="T50" fmla="*/ 2147483646 w 5345"/>
              <a:gd name="T51" fmla="*/ 2147483646 h 2936"/>
              <a:gd name="T52" fmla="*/ 2147483646 w 5345"/>
              <a:gd name="T53" fmla="*/ 2147483646 h 2936"/>
              <a:gd name="T54" fmla="*/ 2147483646 w 5345"/>
              <a:gd name="T55" fmla="*/ 2147483646 h 2936"/>
              <a:gd name="T56" fmla="*/ 2147483646 w 5345"/>
              <a:gd name="T57" fmla="*/ 2147483646 h 2936"/>
              <a:gd name="T58" fmla="*/ 2147483646 w 5345"/>
              <a:gd name="T59" fmla="*/ 2147483646 h 2936"/>
              <a:gd name="T60" fmla="*/ 2147483646 w 5345"/>
              <a:gd name="T61" fmla="*/ 2147483646 h 2936"/>
              <a:gd name="T62" fmla="*/ 452722804 w 5345"/>
              <a:gd name="T63" fmla="*/ 2147483646 h 2936"/>
              <a:gd name="T64" fmla="*/ 90570008 w 5345"/>
              <a:gd name="T65" fmla="*/ 2147483646 h 2936"/>
              <a:gd name="T66" fmla="*/ 1629877726 w 5345"/>
              <a:gd name="T67" fmla="*/ 2147483646 h 2936"/>
              <a:gd name="T68" fmla="*/ 2147483646 w 5345"/>
              <a:gd name="T69" fmla="*/ 2147483646 h 2936"/>
              <a:gd name="T70" fmla="*/ 2147483646 w 5345"/>
              <a:gd name="T71" fmla="*/ 2147483646 h 2936"/>
              <a:gd name="T72" fmla="*/ 2147483646 w 5345"/>
              <a:gd name="T73" fmla="*/ 2147483646 h 2936"/>
              <a:gd name="T74" fmla="*/ 2147483646 w 5345"/>
              <a:gd name="T75" fmla="*/ 2147483646 h 2936"/>
              <a:gd name="T76" fmla="*/ 2147483646 w 5345"/>
              <a:gd name="T77" fmla="*/ 2147483646 h 2936"/>
              <a:gd name="T78" fmla="*/ 2147483646 w 5345"/>
              <a:gd name="T79" fmla="*/ 2147483646 h 2936"/>
              <a:gd name="T80" fmla="*/ 2147483646 w 5345"/>
              <a:gd name="T81" fmla="*/ 2147483646 h 2936"/>
              <a:gd name="T82" fmla="*/ 2147483646 w 5345"/>
              <a:gd name="T83" fmla="*/ 2147483646 h 2936"/>
              <a:gd name="T84" fmla="*/ 2147483646 w 5345"/>
              <a:gd name="T85" fmla="*/ 2147483646 h 2936"/>
              <a:gd name="T86" fmla="*/ 2147483646 w 5345"/>
              <a:gd name="T87" fmla="*/ 2147483646 h 2936"/>
              <a:gd name="T88" fmla="*/ 2147483646 w 5345"/>
              <a:gd name="T89" fmla="*/ 2147483646 h 2936"/>
              <a:gd name="T90" fmla="*/ 2147483646 w 5345"/>
              <a:gd name="T91" fmla="*/ 2147483646 h 2936"/>
              <a:gd name="T92" fmla="*/ 2147483646 w 5345"/>
              <a:gd name="T93" fmla="*/ 2147483646 h 2936"/>
              <a:gd name="T94" fmla="*/ 2147483646 w 5345"/>
              <a:gd name="T95" fmla="*/ 2147483646 h 2936"/>
              <a:gd name="T96" fmla="*/ 2147483646 w 5345"/>
              <a:gd name="T97" fmla="*/ 2147483646 h 2936"/>
              <a:gd name="T98" fmla="*/ 2147483646 w 5345"/>
              <a:gd name="T99" fmla="*/ 2147483646 h 2936"/>
              <a:gd name="T100" fmla="*/ 2147483646 w 5345"/>
              <a:gd name="T101" fmla="*/ 2147483646 h 2936"/>
              <a:gd name="T102" fmla="*/ 2147483646 w 5345"/>
              <a:gd name="T103" fmla="*/ 2147483646 h 2936"/>
              <a:gd name="T104" fmla="*/ 2147483646 w 5345"/>
              <a:gd name="T105" fmla="*/ 2147483646 h 29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5345" h="2936">
                <a:moveTo>
                  <a:pt x="4729" y="1661"/>
                </a:moveTo>
                <a:lnTo>
                  <a:pt x="4729" y="1661"/>
                </a:lnTo>
                <a:lnTo>
                  <a:pt x="4723" y="1609"/>
                </a:lnTo>
                <a:lnTo>
                  <a:pt x="4716" y="1558"/>
                </a:lnTo>
                <a:lnTo>
                  <a:pt x="4706" y="1507"/>
                </a:lnTo>
                <a:lnTo>
                  <a:pt x="4693" y="1458"/>
                </a:lnTo>
                <a:lnTo>
                  <a:pt x="4679" y="1409"/>
                </a:lnTo>
                <a:lnTo>
                  <a:pt x="4663" y="1361"/>
                </a:lnTo>
                <a:lnTo>
                  <a:pt x="4644" y="1314"/>
                </a:lnTo>
                <a:lnTo>
                  <a:pt x="4622" y="1268"/>
                </a:lnTo>
                <a:lnTo>
                  <a:pt x="4600" y="1223"/>
                </a:lnTo>
                <a:lnTo>
                  <a:pt x="4575" y="1181"/>
                </a:lnTo>
                <a:lnTo>
                  <a:pt x="4548" y="1138"/>
                </a:lnTo>
                <a:lnTo>
                  <a:pt x="4519" y="1098"/>
                </a:lnTo>
                <a:lnTo>
                  <a:pt x="4489" y="1059"/>
                </a:lnTo>
                <a:lnTo>
                  <a:pt x="4457" y="1021"/>
                </a:lnTo>
                <a:lnTo>
                  <a:pt x="4422" y="984"/>
                </a:lnTo>
                <a:lnTo>
                  <a:pt x="4387" y="950"/>
                </a:lnTo>
                <a:lnTo>
                  <a:pt x="4350" y="917"/>
                </a:lnTo>
                <a:lnTo>
                  <a:pt x="4312" y="886"/>
                </a:lnTo>
                <a:lnTo>
                  <a:pt x="4272" y="856"/>
                </a:lnTo>
                <a:lnTo>
                  <a:pt x="4230" y="828"/>
                </a:lnTo>
                <a:lnTo>
                  <a:pt x="4188" y="802"/>
                </a:lnTo>
                <a:lnTo>
                  <a:pt x="4144" y="778"/>
                </a:lnTo>
                <a:lnTo>
                  <a:pt x="4099" y="757"/>
                </a:lnTo>
                <a:lnTo>
                  <a:pt x="4053" y="737"/>
                </a:lnTo>
                <a:lnTo>
                  <a:pt x="4005" y="719"/>
                </a:lnTo>
                <a:lnTo>
                  <a:pt x="3957" y="703"/>
                </a:lnTo>
                <a:lnTo>
                  <a:pt x="3907" y="689"/>
                </a:lnTo>
                <a:lnTo>
                  <a:pt x="3857" y="679"/>
                </a:lnTo>
                <a:lnTo>
                  <a:pt x="3806" y="670"/>
                </a:lnTo>
                <a:lnTo>
                  <a:pt x="3754" y="663"/>
                </a:lnTo>
                <a:lnTo>
                  <a:pt x="3701" y="660"/>
                </a:lnTo>
                <a:lnTo>
                  <a:pt x="3648" y="658"/>
                </a:lnTo>
                <a:lnTo>
                  <a:pt x="3608" y="660"/>
                </a:lnTo>
                <a:lnTo>
                  <a:pt x="3566" y="661"/>
                </a:lnTo>
                <a:lnTo>
                  <a:pt x="3526" y="665"/>
                </a:lnTo>
                <a:lnTo>
                  <a:pt x="3486" y="670"/>
                </a:lnTo>
                <a:lnTo>
                  <a:pt x="3446" y="677"/>
                </a:lnTo>
                <a:lnTo>
                  <a:pt x="3407" y="686"/>
                </a:lnTo>
                <a:lnTo>
                  <a:pt x="3368" y="695"/>
                </a:lnTo>
                <a:lnTo>
                  <a:pt x="3330" y="706"/>
                </a:lnTo>
                <a:lnTo>
                  <a:pt x="3294" y="718"/>
                </a:lnTo>
                <a:lnTo>
                  <a:pt x="3257" y="732"/>
                </a:lnTo>
                <a:lnTo>
                  <a:pt x="3220" y="746"/>
                </a:lnTo>
                <a:lnTo>
                  <a:pt x="3185" y="763"/>
                </a:lnTo>
                <a:lnTo>
                  <a:pt x="3150" y="779"/>
                </a:lnTo>
                <a:lnTo>
                  <a:pt x="3116" y="798"/>
                </a:lnTo>
                <a:lnTo>
                  <a:pt x="3083" y="817"/>
                </a:lnTo>
                <a:lnTo>
                  <a:pt x="3050" y="838"/>
                </a:lnTo>
                <a:lnTo>
                  <a:pt x="3038" y="793"/>
                </a:lnTo>
                <a:lnTo>
                  <a:pt x="3024" y="750"/>
                </a:lnTo>
                <a:lnTo>
                  <a:pt x="3007" y="707"/>
                </a:lnTo>
                <a:lnTo>
                  <a:pt x="2989" y="664"/>
                </a:lnTo>
                <a:lnTo>
                  <a:pt x="2970" y="623"/>
                </a:lnTo>
                <a:lnTo>
                  <a:pt x="2949" y="583"/>
                </a:lnTo>
                <a:lnTo>
                  <a:pt x="2927" y="542"/>
                </a:lnTo>
                <a:lnTo>
                  <a:pt x="2903" y="504"/>
                </a:lnTo>
                <a:lnTo>
                  <a:pt x="2877" y="467"/>
                </a:lnTo>
                <a:lnTo>
                  <a:pt x="2850" y="430"/>
                </a:lnTo>
                <a:lnTo>
                  <a:pt x="2821" y="396"/>
                </a:lnTo>
                <a:lnTo>
                  <a:pt x="2792" y="361"/>
                </a:lnTo>
                <a:lnTo>
                  <a:pt x="2761" y="329"/>
                </a:lnTo>
                <a:lnTo>
                  <a:pt x="2728" y="297"/>
                </a:lnTo>
                <a:lnTo>
                  <a:pt x="2694" y="268"/>
                </a:lnTo>
                <a:lnTo>
                  <a:pt x="2659" y="238"/>
                </a:lnTo>
                <a:lnTo>
                  <a:pt x="2623" y="211"/>
                </a:lnTo>
                <a:lnTo>
                  <a:pt x="2586" y="185"/>
                </a:lnTo>
                <a:lnTo>
                  <a:pt x="2548" y="161"/>
                </a:lnTo>
                <a:lnTo>
                  <a:pt x="2509" y="139"/>
                </a:lnTo>
                <a:lnTo>
                  <a:pt x="2468" y="117"/>
                </a:lnTo>
                <a:lnTo>
                  <a:pt x="2427" y="97"/>
                </a:lnTo>
                <a:lnTo>
                  <a:pt x="2384" y="79"/>
                </a:lnTo>
                <a:lnTo>
                  <a:pt x="2342" y="63"/>
                </a:lnTo>
                <a:lnTo>
                  <a:pt x="2298" y="49"/>
                </a:lnTo>
                <a:lnTo>
                  <a:pt x="2253" y="36"/>
                </a:lnTo>
                <a:lnTo>
                  <a:pt x="2208" y="25"/>
                </a:lnTo>
                <a:lnTo>
                  <a:pt x="2162" y="17"/>
                </a:lnTo>
                <a:lnTo>
                  <a:pt x="2114" y="9"/>
                </a:lnTo>
                <a:lnTo>
                  <a:pt x="2067" y="4"/>
                </a:lnTo>
                <a:lnTo>
                  <a:pt x="2019" y="1"/>
                </a:lnTo>
                <a:lnTo>
                  <a:pt x="1971" y="0"/>
                </a:lnTo>
                <a:lnTo>
                  <a:pt x="1941" y="0"/>
                </a:lnTo>
                <a:lnTo>
                  <a:pt x="1913" y="1"/>
                </a:lnTo>
                <a:lnTo>
                  <a:pt x="1884" y="4"/>
                </a:lnTo>
                <a:lnTo>
                  <a:pt x="1856" y="6"/>
                </a:lnTo>
                <a:lnTo>
                  <a:pt x="1829" y="8"/>
                </a:lnTo>
                <a:lnTo>
                  <a:pt x="1800" y="13"/>
                </a:lnTo>
                <a:lnTo>
                  <a:pt x="1746" y="23"/>
                </a:lnTo>
                <a:lnTo>
                  <a:pt x="1691" y="34"/>
                </a:lnTo>
                <a:lnTo>
                  <a:pt x="1638" y="50"/>
                </a:lnTo>
                <a:lnTo>
                  <a:pt x="1587" y="68"/>
                </a:lnTo>
                <a:lnTo>
                  <a:pt x="1536" y="88"/>
                </a:lnTo>
                <a:lnTo>
                  <a:pt x="1487" y="110"/>
                </a:lnTo>
                <a:lnTo>
                  <a:pt x="1438" y="135"/>
                </a:lnTo>
                <a:lnTo>
                  <a:pt x="1392" y="161"/>
                </a:lnTo>
                <a:lnTo>
                  <a:pt x="1347" y="191"/>
                </a:lnTo>
                <a:lnTo>
                  <a:pt x="1303" y="221"/>
                </a:lnTo>
                <a:lnTo>
                  <a:pt x="1260" y="255"/>
                </a:lnTo>
                <a:lnTo>
                  <a:pt x="1220" y="290"/>
                </a:lnTo>
                <a:lnTo>
                  <a:pt x="1181" y="327"/>
                </a:lnTo>
                <a:lnTo>
                  <a:pt x="1144" y="366"/>
                </a:lnTo>
                <a:lnTo>
                  <a:pt x="1109" y="406"/>
                </a:lnTo>
                <a:lnTo>
                  <a:pt x="1076" y="448"/>
                </a:lnTo>
                <a:lnTo>
                  <a:pt x="1045" y="491"/>
                </a:lnTo>
                <a:lnTo>
                  <a:pt x="1016" y="538"/>
                </a:lnTo>
                <a:lnTo>
                  <a:pt x="989" y="584"/>
                </a:lnTo>
                <a:lnTo>
                  <a:pt x="964" y="632"/>
                </a:lnTo>
                <a:lnTo>
                  <a:pt x="942" y="681"/>
                </a:lnTo>
                <a:lnTo>
                  <a:pt x="922" y="732"/>
                </a:lnTo>
                <a:lnTo>
                  <a:pt x="905" y="784"/>
                </a:lnTo>
                <a:lnTo>
                  <a:pt x="890" y="837"/>
                </a:lnTo>
                <a:lnTo>
                  <a:pt x="877" y="890"/>
                </a:lnTo>
                <a:lnTo>
                  <a:pt x="867" y="946"/>
                </a:lnTo>
                <a:lnTo>
                  <a:pt x="864" y="973"/>
                </a:lnTo>
                <a:lnTo>
                  <a:pt x="860" y="1002"/>
                </a:lnTo>
                <a:lnTo>
                  <a:pt x="858" y="1030"/>
                </a:lnTo>
                <a:lnTo>
                  <a:pt x="855" y="1059"/>
                </a:lnTo>
                <a:lnTo>
                  <a:pt x="855" y="1087"/>
                </a:lnTo>
                <a:lnTo>
                  <a:pt x="854" y="1115"/>
                </a:lnTo>
                <a:lnTo>
                  <a:pt x="855" y="1150"/>
                </a:lnTo>
                <a:lnTo>
                  <a:pt x="857" y="1183"/>
                </a:lnTo>
                <a:lnTo>
                  <a:pt x="860" y="1216"/>
                </a:lnTo>
                <a:lnTo>
                  <a:pt x="864" y="1250"/>
                </a:lnTo>
                <a:lnTo>
                  <a:pt x="845" y="1249"/>
                </a:lnTo>
                <a:lnTo>
                  <a:pt x="801" y="1250"/>
                </a:lnTo>
                <a:lnTo>
                  <a:pt x="758" y="1253"/>
                </a:lnTo>
                <a:lnTo>
                  <a:pt x="716" y="1259"/>
                </a:lnTo>
                <a:lnTo>
                  <a:pt x="674" y="1266"/>
                </a:lnTo>
                <a:lnTo>
                  <a:pt x="633" y="1275"/>
                </a:lnTo>
                <a:lnTo>
                  <a:pt x="594" y="1287"/>
                </a:lnTo>
                <a:lnTo>
                  <a:pt x="555" y="1300"/>
                </a:lnTo>
                <a:lnTo>
                  <a:pt x="515" y="1316"/>
                </a:lnTo>
                <a:lnTo>
                  <a:pt x="479" y="1332"/>
                </a:lnTo>
                <a:lnTo>
                  <a:pt x="442" y="1351"/>
                </a:lnTo>
                <a:lnTo>
                  <a:pt x="407" y="1371"/>
                </a:lnTo>
                <a:lnTo>
                  <a:pt x="372" y="1393"/>
                </a:lnTo>
                <a:lnTo>
                  <a:pt x="339" y="1416"/>
                </a:lnTo>
                <a:lnTo>
                  <a:pt x="307" y="1441"/>
                </a:lnTo>
                <a:lnTo>
                  <a:pt x="277" y="1468"/>
                </a:lnTo>
                <a:lnTo>
                  <a:pt x="248" y="1496"/>
                </a:lnTo>
                <a:lnTo>
                  <a:pt x="219" y="1525"/>
                </a:lnTo>
                <a:lnTo>
                  <a:pt x="193" y="1556"/>
                </a:lnTo>
                <a:lnTo>
                  <a:pt x="169" y="1588"/>
                </a:lnTo>
                <a:lnTo>
                  <a:pt x="145" y="1621"/>
                </a:lnTo>
                <a:lnTo>
                  <a:pt x="122" y="1655"/>
                </a:lnTo>
                <a:lnTo>
                  <a:pt x="102" y="1690"/>
                </a:lnTo>
                <a:lnTo>
                  <a:pt x="83" y="1726"/>
                </a:lnTo>
                <a:lnTo>
                  <a:pt x="67" y="1764"/>
                </a:lnTo>
                <a:lnTo>
                  <a:pt x="51" y="1802"/>
                </a:lnTo>
                <a:lnTo>
                  <a:pt x="38" y="1841"/>
                </a:lnTo>
                <a:lnTo>
                  <a:pt x="28" y="1882"/>
                </a:lnTo>
                <a:lnTo>
                  <a:pt x="18" y="1923"/>
                </a:lnTo>
                <a:lnTo>
                  <a:pt x="10" y="1965"/>
                </a:lnTo>
                <a:lnTo>
                  <a:pt x="5" y="2006"/>
                </a:lnTo>
                <a:lnTo>
                  <a:pt x="2" y="2049"/>
                </a:lnTo>
                <a:lnTo>
                  <a:pt x="0" y="2092"/>
                </a:lnTo>
                <a:lnTo>
                  <a:pt x="2" y="2135"/>
                </a:lnTo>
                <a:lnTo>
                  <a:pt x="5" y="2176"/>
                </a:lnTo>
                <a:lnTo>
                  <a:pt x="10" y="2217"/>
                </a:lnTo>
                <a:lnTo>
                  <a:pt x="17" y="2257"/>
                </a:lnTo>
                <a:lnTo>
                  <a:pt x="25" y="2297"/>
                </a:lnTo>
                <a:lnTo>
                  <a:pt x="36" y="2336"/>
                </a:lnTo>
                <a:lnTo>
                  <a:pt x="49" y="2374"/>
                </a:lnTo>
                <a:lnTo>
                  <a:pt x="63" y="2411"/>
                </a:lnTo>
                <a:lnTo>
                  <a:pt x="79" y="2448"/>
                </a:lnTo>
                <a:lnTo>
                  <a:pt x="96" y="2483"/>
                </a:lnTo>
                <a:lnTo>
                  <a:pt x="115" y="2517"/>
                </a:lnTo>
                <a:lnTo>
                  <a:pt x="137" y="2552"/>
                </a:lnTo>
                <a:lnTo>
                  <a:pt x="159" y="2584"/>
                </a:lnTo>
                <a:lnTo>
                  <a:pt x="183" y="2615"/>
                </a:lnTo>
                <a:lnTo>
                  <a:pt x="208" y="2645"/>
                </a:lnTo>
                <a:lnTo>
                  <a:pt x="234" y="2674"/>
                </a:lnTo>
                <a:lnTo>
                  <a:pt x="262" y="2702"/>
                </a:lnTo>
                <a:lnTo>
                  <a:pt x="290" y="2728"/>
                </a:lnTo>
                <a:lnTo>
                  <a:pt x="321" y="2753"/>
                </a:lnTo>
                <a:lnTo>
                  <a:pt x="352" y="2777"/>
                </a:lnTo>
                <a:lnTo>
                  <a:pt x="385" y="2799"/>
                </a:lnTo>
                <a:lnTo>
                  <a:pt x="418" y="2819"/>
                </a:lnTo>
                <a:lnTo>
                  <a:pt x="453" y="2840"/>
                </a:lnTo>
                <a:lnTo>
                  <a:pt x="488" y="2856"/>
                </a:lnTo>
                <a:lnTo>
                  <a:pt x="525" y="2873"/>
                </a:lnTo>
                <a:lnTo>
                  <a:pt x="563" y="2887"/>
                </a:lnTo>
                <a:lnTo>
                  <a:pt x="601" y="2899"/>
                </a:lnTo>
                <a:lnTo>
                  <a:pt x="640" y="2909"/>
                </a:lnTo>
                <a:lnTo>
                  <a:pt x="679" y="2919"/>
                </a:lnTo>
                <a:lnTo>
                  <a:pt x="719" y="2926"/>
                </a:lnTo>
                <a:lnTo>
                  <a:pt x="761" y="2931"/>
                </a:lnTo>
                <a:lnTo>
                  <a:pt x="802" y="2934"/>
                </a:lnTo>
                <a:lnTo>
                  <a:pt x="802" y="2936"/>
                </a:lnTo>
                <a:lnTo>
                  <a:pt x="4682" y="2936"/>
                </a:lnTo>
                <a:lnTo>
                  <a:pt x="4682" y="2933"/>
                </a:lnTo>
                <a:lnTo>
                  <a:pt x="4693" y="2934"/>
                </a:lnTo>
                <a:lnTo>
                  <a:pt x="4706" y="2936"/>
                </a:lnTo>
                <a:lnTo>
                  <a:pt x="4740" y="2936"/>
                </a:lnTo>
                <a:lnTo>
                  <a:pt x="4772" y="2933"/>
                </a:lnTo>
                <a:lnTo>
                  <a:pt x="4804" y="2928"/>
                </a:lnTo>
                <a:lnTo>
                  <a:pt x="4836" y="2922"/>
                </a:lnTo>
                <a:lnTo>
                  <a:pt x="4866" y="2915"/>
                </a:lnTo>
                <a:lnTo>
                  <a:pt x="4896" y="2907"/>
                </a:lnTo>
                <a:lnTo>
                  <a:pt x="4926" y="2898"/>
                </a:lnTo>
                <a:lnTo>
                  <a:pt x="4955" y="2886"/>
                </a:lnTo>
                <a:lnTo>
                  <a:pt x="4984" y="2873"/>
                </a:lnTo>
                <a:lnTo>
                  <a:pt x="5011" y="2859"/>
                </a:lnTo>
                <a:lnTo>
                  <a:pt x="5038" y="2843"/>
                </a:lnTo>
                <a:lnTo>
                  <a:pt x="5063" y="2827"/>
                </a:lnTo>
                <a:lnTo>
                  <a:pt x="5089" y="2809"/>
                </a:lnTo>
                <a:lnTo>
                  <a:pt x="5113" y="2790"/>
                </a:lnTo>
                <a:lnTo>
                  <a:pt x="5135" y="2770"/>
                </a:lnTo>
                <a:lnTo>
                  <a:pt x="5158" y="2748"/>
                </a:lnTo>
                <a:lnTo>
                  <a:pt x="5179" y="2727"/>
                </a:lnTo>
                <a:lnTo>
                  <a:pt x="5199" y="2703"/>
                </a:lnTo>
                <a:lnTo>
                  <a:pt x="5218" y="2680"/>
                </a:lnTo>
                <a:lnTo>
                  <a:pt x="5236" y="2655"/>
                </a:lnTo>
                <a:lnTo>
                  <a:pt x="5252" y="2629"/>
                </a:lnTo>
                <a:lnTo>
                  <a:pt x="5268" y="2602"/>
                </a:lnTo>
                <a:lnTo>
                  <a:pt x="5282" y="2574"/>
                </a:lnTo>
                <a:lnTo>
                  <a:pt x="5295" y="2546"/>
                </a:lnTo>
                <a:lnTo>
                  <a:pt x="5306" y="2517"/>
                </a:lnTo>
                <a:lnTo>
                  <a:pt x="5316" y="2488"/>
                </a:lnTo>
                <a:lnTo>
                  <a:pt x="5325" y="2457"/>
                </a:lnTo>
                <a:lnTo>
                  <a:pt x="5332" y="2426"/>
                </a:lnTo>
                <a:lnTo>
                  <a:pt x="5338" y="2394"/>
                </a:lnTo>
                <a:lnTo>
                  <a:pt x="5341" y="2362"/>
                </a:lnTo>
                <a:lnTo>
                  <a:pt x="5344" y="2330"/>
                </a:lnTo>
                <a:lnTo>
                  <a:pt x="5345" y="2297"/>
                </a:lnTo>
                <a:lnTo>
                  <a:pt x="5344" y="2265"/>
                </a:lnTo>
                <a:lnTo>
                  <a:pt x="5341" y="2233"/>
                </a:lnTo>
                <a:lnTo>
                  <a:pt x="5338" y="2203"/>
                </a:lnTo>
                <a:lnTo>
                  <a:pt x="5333" y="2172"/>
                </a:lnTo>
                <a:lnTo>
                  <a:pt x="5326" y="2141"/>
                </a:lnTo>
                <a:lnTo>
                  <a:pt x="5318" y="2111"/>
                </a:lnTo>
                <a:lnTo>
                  <a:pt x="5308" y="2083"/>
                </a:lnTo>
                <a:lnTo>
                  <a:pt x="5296" y="2054"/>
                </a:lnTo>
                <a:lnTo>
                  <a:pt x="5284" y="2026"/>
                </a:lnTo>
                <a:lnTo>
                  <a:pt x="5271" y="2000"/>
                </a:lnTo>
                <a:lnTo>
                  <a:pt x="5256" y="1974"/>
                </a:lnTo>
                <a:lnTo>
                  <a:pt x="5241" y="1948"/>
                </a:lnTo>
                <a:lnTo>
                  <a:pt x="5223" y="1923"/>
                </a:lnTo>
                <a:lnTo>
                  <a:pt x="5205" y="1899"/>
                </a:lnTo>
                <a:lnTo>
                  <a:pt x="5185" y="1877"/>
                </a:lnTo>
                <a:lnTo>
                  <a:pt x="5165" y="1854"/>
                </a:lnTo>
                <a:lnTo>
                  <a:pt x="5143" y="1834"/>
                </a:lnTo>
                <a:lnTo>
                  <a:pt x="5121" y="1814"/>
                </a:lnTo>
                <a:lnTo>
                  <a:pt x="5098" y="1795"/>
                </a:lnTo>
                <a:lnTo>
                  <a:pt x="5074" y="1777"/>
                </a:lnTo>
                <a:lnTo>
                  <a:pt x="5049" y="1761"/>
                </a:lnTo>
                <a:lnTo>
                  <a:pt x="5023" y="1745"/>
                </a:lnTo>
                <a:lnTo>
                  <a:pt x="4997" y="1731"/>
                </a:lnTo>
                <a:lnTo>
                  <a:pt x="4969" y="1717"/>
                </a:lnTo>
                <a:lnTo>
                  <a:pt x="4941" y="1706"/>
                </a:lnTo>
                <a:lnTo>
                  <a:pt x="4913" y="1696"/>
                </a:lnTo>
                <a:lnTo>
                  <a:pt x="4883" y="1686"/>
                </a:lnTo>
                <a:lnTo>
                  <a:pt x="4853" y="1678"/>
                </a:lnTo>
                <a:lnTo>
                  <a:pt x="4823" y="1672"/>
                </a:lnTo>
                <a:lnTo>
                  <a:pt x="4792" y="1667"/>
                </a:lnTo>
                <a:lnTo>
                  <a:pt x="4761" y="1664"/>
                </a:lnTo>
                <a:lnTo>
                  <a:pt x="4729" y="1661"/>
                </a:lnTo>
                <a:close/>
              </a:path>
            </a:pathLst>
          </a:custGeom>
          <a:solidFill>
            <a:srgbClr val="E3F6FA"/>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charset="0"/>
                <a:ea typeface="宋体" panose="02010600030101010101" pitchFamily="2" charset="-122"/>
                <a:cs typeface="+mn-cs"/>
              </a:defRPr>
            </a:lvl9pPr>
          </a:lstStyle>
          <a:p>
            <a:pPr algn="ctr">
              <a:defRPr/>
            </a:pPr>
            <a:endParaRPr lang="zh-CN" altLang="en-US">
              <a:solidFill>
                <a:srgbClr val="FFFFFF"/>
              </a:solidFill>
            </a:endParaRPr>
          </a:p>
        </p:txBody>
      </p:sp>
      <p:pic>
        <p:nvPicPr>
          <p:cNvPr id="3" name="Picture 2" descr="Picture7">
            <a:extLst>
              <a:ext uri="{FF2B5EF4-FFF2-40B4-BE49-F238E27FC236}">
                <a16:creationId xmlns:a16="http://schemas.microsoft.com/office/drawing/2014/main" id="{CD29B72A-1CF4-8DAC-1F6B-0B6C1A637277}"/>
              </a:ext>
            </a:extLst>
          </p:cNvPr>
          <p:cNvPicPr>
            <a:picLocks noChangeAspect="1"/>
          </p:cNvPicPr>
          <p:nvPr/>
        </p:nvPicPr>
        <p:blipFill>
          <a:blip r:embed="rId5"/>
          <a:stretch>
            <a:fillRect/>
          </a:stretch>
        </p:blipFill>
        <p:spPr>
          <a:xfrm>
            <a:off x="1224723" y="3273742"/>
            <a:ext cx="9742554" cy="263053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Effect transition="in" filter="fade">
                                      <p:cBhvr>
                                        <p:cTn id="9" dur="500"/>
                                        <p:tgtEl>
                                          <p:spTgt spid="26"/>
                                        </p:tgtEl>
                                      </p:cBhvr>
                                    </p:animEffect>
                                  </p:childTnLst>
                                </p:cTn>
                              </p:par>
                              <p:par>
                                <p:cTn id="10" presetID="53" presetClass="entr" presetSubtype="16"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par>
                          <p:cTn id="15" fill="hold">
                            <p:stCondLst>
                              <p:cond delay="500"/>
                            </p:stCondLst>
                            <p:childTnLst>
                              <p:par>
                                <p:cTn id="16" presetID="32" presetClass="emph" presetSubtype="0" repeatCount="indefinite" fill="hold" nodeType="afterEffect">
                                  <p:stCondLst>
                                    <p:cond delay="0"/>
                                  </p:stCondLst>
                                  <p:childTnLst>
                                    <p:animRot by="120000">
                                      <p:cBhvr>
                                        <p:cTn id="17" dur="100" fill="hold">
                                          <p:stCondLst>
                                            <p:cond delay="0"/>
                                          </p:stCondLst>
                                        </p:cTn>
                                        <p:tgtEl>
                                          <p:spTgt spid="3"/>
                                        </p:tgtEl>
                                        <p:attrNameLst>
                                          <p:attrName>r</p:attrName>
                                        </p:attrNameLst>
                                      </p:cBhvr>
                                    </p:animRot>
                                    <p:animRot by="-240000">
                                      <p:cBhvr>
                                        <p:cTn id="18" dur="200" fill="hold">
                                          <p:stCondLst>
                                            <p:cond delay="200"/>
                                          </p:stCondLst>
                                        </p:cTn>
                                        <p:tgtEl>
                                          <p:spTgt spid="3"/>
                                        </p:tgtEl>
                                        <p:attrNameLst>
                                          <p:attrName>r</p:attrName>
                                        </p:attrNameLst>
                                      </p:cBhvr>
                                    </p:animRot>
                                    <p:animRot by="240000">
                                      <p:cBhvr>
                                        <p:cTn id="19" dur="200" fill="hold">
                                          <p:stCondLst>
                                            <p:cond delay="400"/>
                                          </p:stCondLst>
                                        </p:cTn>
                                        <p:tgtEl>
                                          <p:spTgt spid="3"/>
                                        </p:tgtEl>
                                        <p:attrNameLst>
                                          <p:attrName>r</p:attrName>
                                        </p:attrNameLst>
                                      </p:cBhvr>
                                    </p:animRot>
                                    <p:animRot by="-240000">
                                      <p:cBhvr>
                                        <p:cTn id="20" dur="200" fill="hold">
                                          <p:stCondLst>
                                            <p:cond delay="600"/>
                                          </p:stCondLst>
                                        </p:cTn>
                                        <p:tgtEl>
                                          <p:spTgt spid="3"/>
                                        </p:tgtEl>
                                        <p:attrNameLst>
                                          <p:attrName>r</p:attrName>
                                        </p:attrNameLst>
                                      </p:cBhvr>
                                    </p:animRot>
                                    <p:animRot by="120000">
                                      <p:cBhvr>
                                        <p:cTn id="21"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bldLvl="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2008" y="0"/>
            <a:ext cx="12288688" cy="6858000"/>
          </a:xfrm>
          <a:prstGeom prst="rect">
            <a:avLst/>
          </a:prstGeom>
        </p:spPr>
      </p:pic>
      <p:pic>
        <p:nvPicPr>
          <p:cNvPr id="13" name="图形 12"/>
          <p:cNvPicPr>
            <a:picLocks noChangeAspect="1"/>
          </p:cNvPicPr>
          <p:nvPr userDrawn="1"/>
        </p:nvPicPr>
        <p:blipFill>
          <a:blip r:embed="rId5"/>
          <a:stretch>
            <a:fillRect/>
          </a:stretch>
        </p:blipFill>
        <p:spPr>
          <a:xfrm>
            <a:off x="0" y="139622"/>
            <a:ext cx="1123156" cy="826939"/>
          </a:xfrm>
          <a:prstGeom prst="rect">
            <a:avLst/>
          </a:prstGeom>
        </p:spPr>
      </p:pic>
      <p:pic>
        <p:nvPicPr>
          <p:cNvPr id="10" name="图片 9"/>
          <p:cNvPicPr>
            <a:picLocks noChangeAspect="1"/>
          </p:cNvPicPr>
          <p:nvPr userDrawn="1"/>
        </p:nvPicPr>
        <p:blipFill>
          <a:blip r:embed="rId6"/>
          <a:stretch>
            <a:fillRect/>
          </a:stretch>
        </p:blipFill>
        <p:spPr>
          <a:xfrm>
            <a:off x="8544272" y="188640"/>
            <a:ext cx="1512168" cy="753657"/>
          </a:xfrm>
          <a:prstGeom prst="rect">
            <a:avLst/>
          </a:prstGeom>
        </p:spPr>
      </p:pic>
      <p:grpSp>
        <p:nvGrpSpPr>
          <p:cNvPr id="4" name="Group 3">
            <a:extLst>
              <a:ext uri="{FF2B5EF4-FFF2-40B4-BE49-F238E27FC236}">
                <a16:creationId xmlns:a16="http://schemas.microsoft.com/office/drawing/2014/main" id="{1510F424-16F5-B987-EF60-E97F747A0094}"/>
              </a:ext>
            </a:extLst>
          </p:cNvPr>
          <p:cNvGrpSpPr/>
          <p:nvPr/>
        </p:nvGrpSpPr>
        <p:grpSpPr>
          <a:xfrm>
            <a:off x="4157489" y="-1002441"/>
            <a:ext cx="3268053" cy="2389281"/>
            <a:chOff x="5767848" y="165919"/>
            <a:chExt cx="3429000" cy="3429000"/>
          </a:xfrm>
        </p:grpSpPr>
        <p:pic>
          <p:nvPicPr>
            <p:cNvPr id="5" name="Picture 8">
              <a:extLst>
                <a:ext uri="{FF2B5EF4-FFF2-40B4-BE49-F238E27FC236}">
                  <a16:creationId xmlns:a16="http://schemas.microsoft.com/office/drawing/2014/main" id="{DF091E8F-C8FD-6B18-FF9B-453C7ECF3F36}"/>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00" b="90000" l="10000" r="90000">
                          <a14:foregroundMark x1="33056" y1="16667" x2="33056" y2="16667"/>
                          <a14:foregroundMark x1="33056" y1="12778" x2="33056" y2="12778"/>
                          <a14:foregroundMark x1="31667" y1="41111" x2="31667" y2="41111"/>
                          <a14:foregroundMark x1="69167" y1="39167" x2="69167" y2="39167"/>
                          <a14:foregroundMark x1="68333" y1="13611" x2="68333" y2="13611"/>
                        </a14:backgroundRemoval>
                      </a14:imgEffect>
                    </a14:imgLayer>
                  </a14:imgProps>
                </a:ext>
                <a:ext uri="{28A0092B-C50C-407E-A947-70E740481C1C}">
                  <a14:useLocalDpi xmlns:a14="http://schemas.microsoft.com/office/drawing/2010/main" val="0"/>
                </a:ext>
              </a:extLst>
            </a:blip>
            <a:srcRect/>
            <a:stretch>
              <a:fillRect/>
            </a:stretch>
          </p:blipFill>
          <p:spPr bwMode="auto">
            <a:xfrm>
              <a:off x="5767848" y="165919"/>
              <a:ext cx="3429000" cy="3429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AD0CC073-0EB0-35A9-A756-3BBB5A600EB4}"/>
                </a:ext>
              </a:extLst>
            </p:cNvPr>
            <p:cNvSpPr txBox="1"/>
            <p:nvPr/>
          </p:nvSpPr>
          <p:spPr>
            <a:xfrm>
              <a:off x="6129125" y="2081117"/>
              <a:ext cx="280137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FFFF"/>
                  </a:solidFill>
                  <a:effectLst/>
                  <a:uLnTx/>
                  <a:uFillTx/>
                  <a:latin typeface="Calibri" panose="020F0502020204030204" pitchFamily="34" charset="0"/>
                  <a:ea typeface="微软雅黑"/>
                  <a:cs typeface="Calibri" panose="020F0502020204030204" pitchFamily="34" charset="0"/>
                </a:rPr>
                <a:t>Giải</a:t>
              </a:r>
              <a:r>
                <a:rPr kumimoji="0" lang="en-US" sz="3600" b="1" i="0" u="none" strike="noStrike" kern="1200" cap="none" spc="0" normalizeH="0" baseline="0" noProof="0" dirty="0">
                  <a:ln>
                    <a:noFill/>
                  </a:ln>
                  <a:solidFill>
                    <a:srgbClr val="FFFFFF"/>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baseline="0" noProof="0" dirty="0" err="1">
                  <a:ln>
                    <a:noFill/>
                  </a:ln>
                  <a:solidFill>
                    <a:srgbClr val="FFFFFF"/>
                  </a:solidFill>
                  <a:effectLst/>
                  <a:uLnTx/>
                  <a:uFillTx/>
                  <a:latin typeface="Calibri" panose="020F0502020204030204" pitchFamily="34" charset="0"/>
                  <a:ea typeface="微软雅黑"/>
                  <a:cs typeface="Calibri" panose="020F0502020204030204" pitchFamily="34" charset="0"/>
                </a:rPr>
                <a:t>nghĩa</a:t>
              </a:r>
              <a:r>
                <a:rPr kumimoji="0" lang="en-US" sz="3600" b="1" i="0" u="none" strike="noStrike" kern="1200" cap="none" spc="0" normalizeH="0" baseline="0" noProof="0" dirty="0">
                  <a:ln>
                    <a:noFill/>
                  </a:ln>
                  <a:solidFill>
                    <a:srgbClr val="FFFFFF"/>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baseline="0" noProof="0" dirty="0" err="1">
                  <a:ln>
                    <a:noFill/>
                  </a:ln>
                  <a:solidFill>
                    <a:srgbClr val="FFFFFF"/>
                  </a:solidFill>
                  <a:effectLst/>
                  <a:uLnTx/>
                  <a:uFillTx/>
                  <a:latin typeface="Calibri" panose="020F0502020204030204" pitchFamily="34" charset="0"/>
                  <a:ea typeface="微软雅黑"/>
                  <a:cs typeface="Calibri" panose="020F0502020204030204" pitchFamily="34" charset="0"/>
                </a:rPr>
                <a:t>từ</a:t>
              </a:r>
              <a:endParaRPr kumimoji="0" lang="en-US" sz="3600" b="1" i="0" u="none" strike="noStrike" kern="1200" cap="none" spc="0" normalizeH="0" baseline="0" noProof="0" dirty="0">
                <a:ln>
                  <a:noFill/>
                </a:ln>
                <a:solidFill>
                  <a:srgbClr val="FFFFFF"/>
                </a:solidFill>
                <a:effectLst/>
                <a:uLnTx/>
                <a:uFillTx/>
                <a:latin typeface="Calibri" panose="020F0502020204030204" pitchFamily="34" charset="0"/>
                <a:ea typeface="微软雅黑"/>
                <a:cs typeface="Calibri" panose="020F0502020204030204" pitchFamily="34" charset="0"/>
              </a:endParaRPr>
            </a:p>
          </p:txBody>
        </p:sp>
      </p:grpSp>
      <p:sp>
        <p:nvSpPr>
          <p:cNvPr id="20" name="TextBox 19">
            <a:extLst>
              <a:ext uri="{FF2B5EF4-FFF2-40B4-BE49-F238E27FC236}">
                <a16:creationId xmlns:a16="http://schemas.microsoft.com/office/drawing/2014/main" id="{5B317C0D-7F01-0C5E-D43D-BD1F372EF989}"/>
              </a:ext>
            </a:extLst>
          </p:cNvPr>
          <p:cNvSpPr txBox="1"/>
          <p:nvPr/>
        </p:nvSpPr>
        <p:spPr>
          <a:xfrm>
            <a:off x="799296" y="1594257"/>
            <a:ext cx="4320283" cy="1754326"/>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Cọ</a:t>
            </a:r>
            <a:r>
              <a:rPr kumimoji="0" lang="en-US" sz="36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微软雅黑"/>
                <a:cs typeface="Calibri" panose="020F0502020204030204" pitchFamily="34" charset="0"/>
              </a:rPr>
              <a:t>Cây</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微软雅黑"/>
                <a:cs typeface="Calibri" panose="020F0502020204030204" pitchFamily="34" charset="0"/>
              </a:rPr>
              <a:t>thuộc</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微软雅黑"/>
                <a:cs typeface="Calibri" panose="020F0502020204030204" pitchFamily="34" charset="0"/>
              </a:rPr>
              <a:t>họ</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微软雅黑"/>
                <a:cs typeface="Calibri" panose="020F0502020204030204" pitchFamily="34" charset="0"/>
              </a:rPr>
              <a:t>dừa</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微软雅黑"/>
                <a:cs typeface="Calibri" panose="020F0502020204030204" pitchFamily="34" charset="0"/>
              </a:rPr>
              <a:t>cao</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微软雅黑"/>
                <a:cs typeface="Calibri" panose="020F0502020204030204" pitchFamily="34" charset="0"/>
              </a:rPr>
              <a:t>lá</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 to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微软雅黑"/>
                <a:cs typeface="Calibri" panose="020F0502020204030204" pitchFamily="34" charset="0"/>
              </a:rPr>
              <a:t>và</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微软雅黑"/>
                <a:cs typeface="Calibri" panose="020F0502020204030204" pitchFamily="34" charset="0"/>
              </a:rPr>
              <a:t>xoè</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微软雅黑"/>
                <a:cs typeface="Calibri" panose="020F0502020204030204" pitchFamily="34" charset="0"/>
              </a:rPr>
              <a:t>ra</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微软雅黑"/>
                <a:cs typeface="Calibri" panose="020F0502020204030204" pitchFamily="34" charset="0"/>
              </a:rPr>
              <a:t>như</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微软雅黑"/>
                <a:cs typeface="Calibri" panose="020F0502020204030204" pitchFamily="34" charset="0"/>
              </a:rPr>
              <a:t>hình</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微软雅黑"/>
                <a:cs typeface="Calibri" panose="020F0502020204030204" pitchFamily="34" charset="0"/>
              </a:rPr>
              <a:t>cái</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微软雅黑"/>
                <a:cs typeface="Calibri" panose="020F0502020204030204" pitchFamily="34" charset="0"/>
              </a:rPr>
              <a:t>quạt</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a:t>
            </a:r>
          </a:p>
        </p:txBody>
      </p:sp>
      <p:pic>
        <p:nvPicPr>
          <p:cNvPr id="2050" name="Picture 2" descr="Cây cọ - Đặc điểm và ý nghĩa phong thủy như thế nào?">
            <a:extLst>
              <a:ext uri="{FF2B5EF4-FFF2-40B4-BE49-F238E27FC236}">
                <a16:creationId xmlns:a16="http://schemas.microsoft.com/office/drawing/2014/main" id="{AFD8D9B1-E8EC-49AB-7250-222CA57AD4D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072423" y="535311"/>
            <a:ext cx="3967162" cy="342968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C2EB3E74-3EFA-982F-9920-77F633A1AE6A}"/>
              </a:ext>
            </a:extLst>
          </p:cNvPr>
          <p:cNvSpPr txBox="1"/>
          <p:nvPr/>
        </p:nvSpPr>
        <p:spPr>
          <a:xfrm>
            <a:off x="1272778" y="3716834"/>
            <a:ext cx="4320283" cy="1754326"/>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3600" b="1" dirty="0" err="1">
                <a:solidFill>
                  <a:srgbClr val="FF0000"/>
                </a:solidFill>
                <a:latin typeface="Calibri" panose="020F0502020204030204" pitchFamily="34" charset="0"/>
                <a:ea typeface="微软雅黑"/>
                <a:cs typeface="Calibri" panose="020F0502020204030204" pitchFamily="34" charset="0"/>
              </a:rPr>
              <a:t>Hoa</a:t>
            </a:r>
            <a:r>
              <a:rPr lang="en-US" sz="3600" b="1" dirty="0">
                <a:solidFill>
                  <a:srgbClr val="FF0000"/>
                </a:solidFill>
                <a:latin typeface="Calibri" panose="020F0502020204030204" pitchFamily="34" charset="0"/>
                <a:ea typeface="微软雅黑"/>
                <a:cs typeface="Calibri" panose="020F0502020204030204" pitchFamily="34" charset="0"/>
              </a:rPr>
              <a:t> </a:t>
            </a:r>
            <a:r>
              <a:rPr lang="en-US" sz="3600" b="1" dirty="0" err="1">
                <a:solidFill>
                  <a:srgbClr val="FF0000"/>
                </a:solidFill>
                <a:latin typeface="Calibri" panose="020F0502020204030204" pitchFamily="34" charset="0"/>
                <a:ea typeface="微软雅黑"/>
                <a:cs typeface="Calibri" panose="020F0502020204030204" pitchFamily="34" charset="0"/>
              </a:rPr>
              <a:t>cau</a:t>
            </a:r>
            <a:r>
              <a:rPr kumimoji="0" lang="en-US" sz="36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baseline="0" noProof="0" dirty="0" err="1">
                <a:ln>
                  <a:noFill/>
                </a:ln>
                <a:effectLst/>
                <a:uLnTx/>
                <a:uFillTx/>
                <a:latin typeface="Calibri" panose="020F0502020204030204" pitchFamily="34" charset="0"/>
                <a:ea typeface="微软雅黑"/>
                <a:cs typeface="Calibri" panose="020F0502020204030204" pitchFamily="34" charset="0"/>
              </a:rPr>
              <a:t>Hoa</a:t>
            </a:r>
            <a:r>
              <a:rPr kumimoji="0" lang="en-US" sz="3600" b="1" i="0" u="none" strike="noStrike" kern="1200" cap="none" spc="0" normalizeH="0" baseline="0" noProof="0" dirty="0">
                <a:ln>
                  <a:noFill/>
                </a:ln>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baseline="0" noProof="0" dirty="0" err="1">
                <a:ln>
                  <a:noFill/>
                </a:ln>
                <a:effectLst/>
                <a:uLnTx/>
                <a:uFillTx/>
                <a:latin typeface="Calibri" panose="020F0502020204030204" pitchFamily="34" charset="0"/>
                <a:ea typeface="微软雅黑"/>
                <a:cs typeface="Calibri" panose="020F0502020204030204" pitchFamily="34" charset="0"/>
              </a:rPr>
              <a:t>của</a:t>
            </a:r>
            <a:r>
              <a:rPr kumimoji="0" lang="en-US" sz="3600" b="1" i="0" u="none" strike="noStrike" kern="1200" cap="none" spc="0" normalizeH="0" baseline="0" noProof="0" dirty="0">
                <a:ln>
                  <a:noFill/>
                </a:ln>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baseline="0" noProof="0" dirty="0" err="1">
                <a:ln>
                  <a:noFill/>
                </a:ln>
                <a:effectLst/>
                <a:uLnTx/>
                <a:uFillTx/>
                <a:latin typeface="Calibri" panose="020F0502020204030204" pitchFamily="34" charset="0"/>
                <a:ea typeface="微软雅黑"/>
                <a:cs typeface="Calibri" panose="020F0502020204030204" pitchFamily="34" charset="0"/>
              </a:rPr>
              <a:t>cây</a:t>
            </a:r>
            <a:r>
              <a:rPr kumimoji="0" lang="en-US" sz="3600" b="1" i="0" u="none" strike="noStrike" kern="1200" cap="none" spc="0" normalizeH="0" baseline="0" noProof="0" dirty="0">
                <a:ln>
                  <a:noFill/>
                </a:ln>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baseline="0" noProof="0" dirty="0" err="1">
                <a:ln>
                  <a:noFill/>
                </a:ln>
                <a:effectLst/>
                <a:uLnTx/>
                <a:uFillTx/>
                <a:latin typeface="Calibri" panose="020F0502020204030204" pitchFamily="34" charset="0"/>
                <a:ea typeface="微软雅黑"/>
                <a:cs typeface="Calibri" panose="020F0502020204030204" pitchFamily="34" charset="0"/>
              </a:rPr>
              <a:t>cau</a:t>
            </a:r>
            <a:r>
              <a:rPr kumimoji="0" lang="en-US" sz="3600" b="1" i="0" u="none" strike="noStrike" kern="1200" cap="none" spc="0" normalizeH="0" baseline="0" noProof="0" dirty="0">
                <a:ln>
                  <a:noFill/>
                </a:ln>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baseline="0" noProof="0" dirty="0" err="1">
                <a:ln>
                  <a:noFill/>
                </a:ln>
                <a:effectLst/>
                <a:uLnTx/>
                <a:uFillTx/>
                <a:latin typeface="Calibri" panose="020F0502020204030204" pitchFamily="34" charset="0"/>
                <a:ea typeface="微软雅黑"/>
                <a:cs typeface="Calibri" panose="020F0502020204030204" pitchFamily="34" charset="0"/>
              </a:rPr>
              <a:t>có</a:t>
            </a:r>
            <a:r>
              <a:rPr kumimoji="0" lang="en-US" sz="3600" b="1" i="0" u="none" strike="noStrike" kern="1200" cap="none" spc="0" normalizeH="0" baseline="0" noProof="0" dirty="0">
                <a:ln>
                  <a:noFill/>
                </a:ln>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baseline="0" noProof="0" dirty="0" err="1">
                <a:ln>
                  <a:noFill/>
                </a:ln>
                <a:effectLst/>
                <a:uLnTx/>
                <a:uFillTx/>
                <a:latin typeface="Calibri" panose="020F0502020204030204" pitchFamily="34" charset="0"/>
                <a:ea typeface="微软雅黑"/>
                <a:cs typeface="Calibri" panose="020F0502020204030204" pitchFamily="34" charset="0"/>
              </a:rPr>
              <a:t>màu</a:t>
            </a:r>
            <a:r>
              <a:rPr kumimoji="0" lang="en-US" sz="3600" b="1" i="0" u="none" strike="noStrike" kern="1200" cap="none" spc="0" normalizeH="0" baseline="0" noProof="0" dirty="0">
                <a:ln>
                  <a:noFill/>
                </a:ln>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baseline="0" noProof="0" dirty="0" err="1">
                <a:ln>
                  <a:noFill/>
                </a:ln>
                <a:effectLst/>
                <a:uLnTx/>
                <a:uFillTx/>
                <a:latin typeface="Calibri" panose="020F0502020204030204" pitchFamily="34" charset="0"/>
                <a:ea typeface="微软雅黑"/>
                <a:cs typeface="Calibri" panose="020F0502020204030204" pitchFamily="34" charset="0"/>
              </a:rPr>
              <a:t>vàng</a:t>
            </a:r>
            <a:r>
              <a:rPr kumimoji="0" lang="en-US" sz="3600" b="1" i="0" u="none" strike="noStrike" kern="1200" cap="none" spc="0" normalizeH="0" baseline="0" noProof="0" dirty="0">
                <a:ln>
                  <a:noFill/>
                </a:ln>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baseline="0" noProof="0" dirty="0" err="1">
                <a:ln>
                  <a:noFill/>
                </a:ln>
                <a:effectLst/>
                <a:uLnTx/>
                <a:uFillTx/>
                <a:latin typeface="Calibri" panose="020F0502020204030204" pitchFamily="34" charset="0"/>
                <a:ea typeface="微软雅黑"/>
                <a:cs typeface="Calibri" panose="020F0502020204030204" pitchFamily="34" charset="0"/>
              </a:rPr>
              <a:t>nhạt</a:t>
            </a:r>
            <a:r>
              <a:rPr kumimoji="0" lang="en-US" sz="3600" b="1" i="0" u="none" strike="noStrike" kern="1200" cap="none" spc="0" normalizeH="0" baseline="0" noProof="0" dirty="0">
                <a:ln>
                  <a:noFill/>
                </a:ln>
                <a:effectLst/>
                <a:uLnTx/>
                <a:uFillTx/>
                <a:latin typeface="Calibri" panose="020F0502020204030204" pitchFamily="34" charset="0"/>
                <a:ea typeface="微软雅黑"/>
                <a:cs typeface="Calibri" panose="020F0502020204030204" pitchFamily="34" charset="0"/>
              </a:rPr>
              <a:t>.</a:t>
            </a:r>
          </a:p>
        </p:txBody>
      </p:sp>
      <p:pic>
        <p:nvPicPr>
          <p:cNvPr id="2052" name="Picture 4" descr="Hoa cau (tân lang hoa) và các món ăn làm thuốc hay từ dân gian">
            <a:extLst>
              <a:ext uri="{FF2B5EF4-FFF2-40B4-BE49-F238E27FC236}">
                <a16:creationId xmlns:a16="http://schemas.microsoft.com/office/drawing/2014/main" id="{967D841F-C459-8A0F-DE8D-1C071C513DC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072336" y="3930700"/>
            <a:ext cx="3889847" cy="259525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50" fill="hold">
                                          <p:stCondLst>
                                            <p:cond delay="0"/>
                                          </p:stCondLst>
                                        </p:cTn>
                                        <p:tgtEl>
                                          <p:spTgt spid="10"/>
                                        </p:tgtEl>
                                        <p:attrNameLst>
                                          <p:attrName>r</p:attrName>
                                        </p:attrNameLst>
                                      </p:cBhvr>
                                    </p:animRot>
                                    <p:animRot by="-240000">
                                      <p:cBhvr>
                                        <p:cTn id="7" dur="100" fill="hold">
                                          <p:stCondLst>
                                            <p:cond delay="100"/>
                                          </p:stCondLst>
                                        </p:cTn>
                                        <p:tgtEl>
                                          <p:spTgt spid="10"/>
                                        </p:tgtEl>
                                        <p:attrNameLst>
                                          <p:attrName>r</p:attrName>
                                        </p:attrNameLst>
                                      </p:cBhvr>
                                    </p:animRot>
                                    <p:animRot by="240000">
                                      <p:cBhvr>
                                        <p:cTn id="8" dur="100" fill="hold">
                                          <p:stCondLst>
                                            <p:cond delay="200"/>
                                          </p:stCondLst>
                                        </p:cTn>
                                        <p:tgtEl>
                                          <p:spTgt spid="10"/>
                                        </p:tgtEl>
                                        <p:attrNameLst>
                                          <p:attrName>r</p:attrName>
                                        </p:attrNameLst>
                                      </p:cBhvr>
                                    </p:animRot>
                                    <p:animRot by="-240000">
                                      <p:cBhvr>
                                        <p:cTn id="9" dur="100" fill="hold">
                                          <p:stCondLst>
                                            <p:cond delay="300"/>
                                          </p:stCondLst>
                                        </p:cTn>
                                        <p:tgtEl>
                                          <p:spTgt spid="10"/>
                                        </p:tgtEl>
                                        <p:attrNameLst>
                                          <p:attrName>r</p:attrName>
                                        </p:attrNameLst>
                                      </p:cBhvr>
                                    </p:animRot>
                                    <p:animRot by="120000">
                                      <p:cBhvr>
                                        <p:cTn id="10" dur="100" fill="hold">
                                          <p:stCondLst>
                                            <p:cond delay="400"/>
                                          </p:stCondLst>
                                        </p:cTn>
                                        <p:tgtEl>
                                          <p:spTgt spid="10"/>
                                        </p:tgtEl>
                                        <p:attrNameLst>
                                          <p:attrName>r</p:attrName>
                                        </p:attrNameLst>
                                      </p:cBhvr>
                                    </p:animRot>
                                  </p:childTnLst>
                                </p:cTn>
                              </p:par>
                              <p:par>
                                <p:cTn id="11" presetID="47"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wipe(down)">
                                      <p:cBhvr>
                                        <p:cTn id="20" dur="500"/>
                                        <p:tgtEl>
                                          <p:spTgt spid="20"/>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2050"/>
                                        </p:tgtEl>
                                        <p:attrNameLst>
                                          <p:attrName>style.visibility</p:attrName>
                                        </p:attrNameLst>
                                      </p:cBhvr>
                                      <p:to>
                                        <p:strVal val="visible"/>
                                      </p:to>
                                    </p:set>
                                    <p:animEffect transition="in" filter="wipe(down)">
                                      <p:cBhvr>
                                        <p:cTn id="25" dur="500"/>
                                        <p:tgtEl>
                                          <p:spTgt spid="2050"/>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fade">
                                      <p:cBhvr>
                                        <p:cTn id="30" dur="1000"/>
                                        <p:tgtEl>
                                          <p:spTgt spid="2"/>
                                        </p:tgtEl>
                                      </p:cBhvr>
                                    </p:animEffect>
                                    <p:anim calcmode="lin" valueType="num">
                                      <p:cBhvr>
                                        <p:cTn id="31" dur="1000" fill="hold"/>
                                        <p:tgtEl>
                                          <p:spTgt spid="2"/>
                                        </p:tgtEl>
                                        <p:attrNameLst>
                                          <p:attrName>ppt_x</p:attrName>
                                        </p:attrNameLst>
                                      </p:cBhvr>
                                      <p:tavLst>
                                        <p:tav tm="0">
                                          <p:val>
                                            <p:strVal val="#ppt_x"/>
                                          </p:val>
                                        </p:tav>
                                        <p:tav tm="100000">
                                          <p:val>
                                            <p:strVal val="#ppt_x"/>
                                          </p:val>
                                        </p:tav>
                                      </p:tavLst>
                                    </p:anim>
                                    <p:anim calcmode="lin" valueType="num">
                                      <p:cBhvr>
                                        <p:cTn id="32"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2052"/>
                                        </p:tgtEl>
                                        <p:attrNameLst>
                                          <p:attrName>style.visibility</p:attrName>
                                        </p:attrNameLst>
                                      </p:cBhvr>
                                      <p:to>
                                        <p:strVal val="visible"/>
                                      </p:to>
                                    </p:set>
                                    <p:animEffect transition="in" filter="barn(inVertical)">
                                      <p:cBhvr>
                                        <p:cTn id="37"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2008" y="0"/>
            <a:ext cx="12288688" cy="6858000"/>
          </a:xfrm>
          <a:prstGeom prst="rect">
            <a:avLst/>
          </a:prstGeom>
        </p:spPr>
      </p:pic>
      <p:pic>
        <p:nvPicPr>
          <p:cNvPr id="13" name="图形 12"/>
          <p:cNvPicPr>
            <a:picLocks noChangeAspect="1"/>
          </p:cNvPicPr>
          <p:nvPr userDrawn="1"/>
        </p:nvPicPr>
        <p:blipFill>
          <a:blip r:embed="rId5"/>
          <a:stretch>
            <a:fillRect/>
          </a:stretch>
        </p:blipFill>
        <p:spPr>
          <a:xfrm>
            <a:off x="0" y="139622"/>
            <a:ext cx="1123156" cy="826939"/>
          </a:xfrm>
          <a:prstGeom prst="rect">
            <a:avLst/>
          </a:prstGeom>
        </p:spPr>
      </p:pic>
      <p:grpSp>
        <p:nvGrpSpPr>
          <p:cNvPr id="4" name="组合 3">
            <a:extLst>
              <a:ext uri="{FF2B5EF4-FFF2-40B4-BE49-F238E27FC236}">
                <a16:creationId xmlns:a16="http://schemas.microsoft.com/office/drawing/2014/main" id="{68E5E689-AC2D-96C2-75BF-41A24E8E8C23}"/>
              </a:ext>
            </a:extLst>
          </p:cNvPr>
          <p:cNvGrpSpPr/>
          <p:nvPr/>
        </p:nvGrpSpPr>
        <p:grpSpPr>
          <a:xfrm>
            <a:off x="1329445" y="1384307"/>
            <a:ext cx="9533109" cy="707886"/>
            <a:chOff x="1603464" y="2459552"/>
            <a:chExt cx="9533109" cy="856397"/>
          </a:xfrm>
        </p:grpSpPr>
        <p:sp>
          <p:nvSpPr>
            <p:cNvPr id="5" name="矩形 8">
              <a:extLst>
                <a:ext uri="{FF2B5EF4-FFF2-40B4-BE49-F238E27FC236}">
                  <a16:creationId xmlns:a16="http://schemas.microsoft.com/office/drawing/2014/main" id="{BCA3E56C-1700-9C9D-3948-046A92C38168}"/>
                </a:ext>
              </a:extLst>
            </p:cNvPr>
            <p:cNvSpPr/>
            <p:nvPr/>
          </p:nvSpPr>
          <p:spPr>
            <a:xfrm>
              <a:off x="1924334" y="2524836"/>
              <a:ext cx="9212239" cy="742950"/>
            </a:xfrm>
            <a:prstGeom prst="rect">
              <a:avLst/>
            </a:prstGeom>
            <a:noFill/>
            <a:ln w="12700" cap="flat" cmpd="sng" algn="ctr">
              <a:solidFill>
                <a:srgbClr val="48A04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箭头: 五边形 19">
              <a:extLst>
                <a:ext uri="{FF2B5EF4-FFF2-40B4-BE49-F238E27FC236}">
                  <a16:creationId xmlns:a16="http://schemas.microsoft.com/office/drawing/2014/main" id="{FB142C27-C5E8-7412-A07D-E02CFE69FCA7}"/>
                </a:ext>
              </a:extLst>
            </p:cNvPr>
            <p:cNvSpPr/>
            <p:nvPr/>
          </p:nvSpPr>
          <p:spPr>
            <a:xfrm>
              <a:off x="1603464" y="2459552"/>
              <a:ext cx="948668" cy="856397"/>
            </a:xfrm>
            <a:prstGeom prst="homePlate">
              <a:avLst/>
            </a:prstGeom>
            <a:solidFill>
              <a:srgbClr val="48A04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01</a:t>
              </a:r>
            </a:p>
          </p:txBody>
        </p:sp>
      </p:grpSp>
      <p:grpSp>
        <p:nvGrpSpPr>
          <p:cNvPr id="17" name="组合 10">
            <a:extLst>
              <a:ext uri="{FF2B5EF4-FFF2-40B4-BE49-F238E27FC236}">
                <a16:creationId xmlns:a16="http://schemas.microsoft.com/office/drawing/2014/main" id="{B4B96631-247C-B388-2AA6-8B399FC93059}"/>
              </a:ext>
            </a:extLst>
          </p:cNvPr>
          <p:cNvGrpSpPr/>
          <p:nvPr/>
        </p:nvGrpSpPr>
        <p:grpSpPr>
          <a:xfrm>
            <a:off x="1329445" y="2255561"/>
            <a:ext cx="9533109" cy="779040"/>
            <a:chOff x="1603464" y="2459552"/>
            <a:chExt cx="9533109" cy="856397"/>
          </a:xfrm>
        </p:grpSpPr>
        <p:sp>
          <p:nvSpPr>
            <p:cNvPr id="18" name="矩形 11">
              <a:extLst>
                <a:ext uri="{FF2B5EF4-FFF2-40B4-BE49-F238E27FC236}">
                  <a16:creationId xmlns:a16="http://schemas.microsoft.com/office/drawing/2014/main" id="{70267BE9-EDFB-DEA8-7475-4E6188A5EA38}"/>
                </a:ext>
              </a:extLst>
            </p:cNvPr>
            <p:cNvSpPr/>
            <p:nvPr/>
          </p:nvSpPr>
          <p:spPr>
            <a:xfrm>
              <a:off x="1924334" y="2524836"/>
              <a:ext cx="9212239" cy="742950"/>
            </a:xfrm>
            <a:prstGeom prst="rect">
              <a:avLst/>
            </a:prstGeom>
            <a:noFill/>
            <a:ln w="12700" cap="flat" cmpd="sng" algn="ctr">
              <a:solidFill>
                <a:srgbClr val="48A04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6" name="箭头: 五边形 23">
              <a:extLst>
                <a:ext uri="{FF2B5EF4-FFF2-40B4-BE49-F238E27FC236}">
                  <a16:creationId xmlns:a16="http://schemas.microsoft.com/office/drawing/2014/main" id="{C8B062FF-E404-CE29-D468-B77DBED5219F}"/>
                </a:ext>
              </a:extLst>
            </p:cNvPr>
            <p:cNvSpPr/>
            <p:nvPr/>
          </p:nvSpPr>
          <p:spPr>
            <a:xfrm>
              <a:off x="1603464" y="2459552"/>
              <a:ext cx="948668" cy="856397"/>
            </a:xfrm>
            <a:prstGeom prst="homePlate">
              <a:avLst/>
            </a:prstGeom>
            <a:solidFill>
              <a:srgbClr val="48A04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02</a:t>
              </a:r>
            </a:p>
          </p:txBody>
        </p:sp>
      </p:grpSp>
      <p:grpSp>
        <p:nvGrpSpPr>
          <p:cNvPr id="27" name="组合 26">
            <a:extLst>
              <a:ext uri="{FF2B5EF4-FFF2-40B4-BE49-F238E27FC236}">
                <a16:creationId xmlns:a16="http://schemas.microsoft.com/office/drawing/2014/main" id="{11819058-7066-57A8-8B64-5562BCD1AEAB}"/>
              </a:ext>
            </a:extLst>
          </p:cNvPr>
          <p:cNvGrpSpPr/>
          <p:nvPr/>
        </p:nvGrpSpPr>
        <p:grpSpPr>
          <a:xfrm>
            <a:off x="1324527" y="3116356"/>
            <a:ext cx="9572013" cy="902421"/>
            <a:chOff x="1603464" y="2459552"/>
            <a:chExt cx="9533109" cy="856397"/>
          </a:xfrm>
        </p:grpSpPr>
        <p:sp>
          <p:nvSpPr>
            <p:cNvPr id="28" name="矩形 27">
              <a:extLst>
                <a:ext uri="{FF2B5EF4-FFF2-40B4-BE49-F238E27FC236}">
                  <a16:creationId xmlns:a16="http://schemas.microsoft.com/office/drawing/2014/main" id="{6AA06457-D333-1D58-D00C-1F7857964BC4}"/>
                </a:ext>
              </a:extLst>
            </p:cNvPr>
            <p:cNvSpPr/>
            <p:nvPr/>
          </p:nvSpPr>
          <p:spPr>
            <a:xfrm>
              <a:off x="1924334" y="2524836"/>
              <a:ext cx="9212239" cy="742950"/>
            </a:xfrm>
            <a:prstGeom prst="rect">
              <a:avLst/>
            </a:prstGeom>
            <a:noFill/>
            <a:ln w="12700" cap="flat" cmpd="sng" algn="ctr">
              <a:solidFill>
                <a:srgbClr val="48A04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9" name="箭头: 五边形 26">
              <a:extLst>
                <a:ext uri="{FF2B5EF4-FFF2-40B4-BE49-F238E27FC236}">
                  <a16:creationId xmlns:a16="http://schemas.microsoft.com/office/drawing/2014/main" id="{FE774883-8F27-F82B-230A-174D515306C1}"/>
                </a:ext>
              </a:extLst>
            </p:cNvPr>
            <p:cNvSpPr/>
            <p:nvPr/>
          </p:nvSpPr>
          <p:spPr>
            <a:xfrm>
              <a:off x="1603464" y="2459552"/>
              <a:ext cx="948668" cy="856397"/>
            </a:xfrm>
            <a:prstGeom prst="homePlate">
              <a:avLst/>
            </a:prstGeom>
            <a:solidFill>
              <a:srgbClr val="48A04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03</a:t>
              </a:r>
            </a:p>
          </p:txBody>
        </p:sp>
      </p:grpSp>
      <p:grpSp>
        <p:nvGrpSpPr>
          <p:cNvPr id="30" name="组合 29">
            <a:extLst>
              <a:ext uri="{FF2B5EF4-FFF2-40B4-BE49-F238E27FC236}">
                <a16:creationId xmlns:a16="http://schemas.microsoft.com/office/drawing/2014/main" id="{0FD05463-672A-B4F9-786B-9CCA369D2322}"/>
              </a:ext>
            </a:extLst>
          </p:cNvPr>
          <p:cNvGrpSpPr/>
          <p:nvPr/>
        </p:nvGrpSpPr>
        <p:grpSpPr>
          <a:xfrm>
            <a:off x="1329445" y="4216260"/>
            <a:ext cx="9533109" cy="1043407"/>
            <a:chOff x="1603464" y="2459552"/>
            <a:chExt cx="9533109" cy="856397"/>
          </a:xfrm>
        </p:grpSpPr>
        <p:sp>
          <p:nvSpPr>
            <p:cNvPr id="31" name="矩形 30">
              <a:extLst>
                <a:ext uri="{FF2B5EF4-FFF2-40B4-BE49-F238E27FC236}">
                  <a16:creationId xmlns:a16="http://schemas.microsoft.com/office/drawing/2014/main" id="{8091719D-2ACA-8E04-E5B2-690866CF1F16}"/>
                </a:ext>
              </a:extLst>
            </p:cNvPr>
            <p:cNvSpPr/>
            <p:nvPr/>
          </p:nvSpPr>
          <p:spPr>
            <a:xfrm>
              <a:off x="1924334" y="2524836"/>
              <a:ext cx="9212239" cy="742950"/>
            </a:xfrm>
            <a:prstGeom prst="rect">
              <a:avLst/>
            </a:prstGeom>
            <a:noFill/>
            <a:ln w="12700" cap="flat" cmpd="sng" algn="ctr">
              <a:solidFill>
                <a:srgbClr val="48A04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2" name="箭头: 五边形 29">
              <a:extLst>
                <a:ext uri="{FF2B5EF4-FFF2-40B4-BE49-F238E27FC236}">
                  <a16:creationId xmlns:a16="http://schemas.microsoft.com/office/drawing/2014/main" id="{DC333D0D-5930-125F-C8FF-75430C34B200}"/>
                </a:ext>
              </a:extLst>
            </p:cNvPr>
            <p:cNvSpPr/>
            <p:nvPr/>
          </p:nvSpPr>
          <p:spPr>
            <a:xfrm>
              <a:off x="1603464" y="2459552"/>
              <a:ext cx="948668" cy="856397"/>
            </a:xfrm>
            <a:prstGeom prst="homePlate">
              <a:avLst/>
            </a:prstGeom>
            <a:solidFill>
              <a:srgbClr val="48A04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04</a:t>
              </a:r>
            </a:p>
          </p:txBody>
        </p:sp>
      </p:grpSp>
      <p:grpSp>
        <p:nvGrpSpPr>
          <p:cNvPr id="33" name="Group 32">
            <a:extLst>
              <a:ext uri="{FF2B5EF4-FFF2-40B4-BE49-F238E27FC236}">
                <a16:creationId xmlns:a16="http://schemas.microsoft.com/office/drawing/2014/main" id="{3FD4BCFE-CF79-7F26-4B2A-8DAB5E82AF50}"/>
              </a:ext>
            </a:extLst>
          </p:cNvPr>
          <p:cNvGrpSpPr/>
          <p:nvPr/>
        </p:nvGrpSpPr>
        <p:grpSpPr>
          <a:xfrm>
            <a:off x="3982372" y="-360291"/>
            <a:ext cx="4742528" cy="1956621"/>
            <a:chOff x="3765322" y="-398062"/>
            <a:chExt cx="4227256" cy="2458916"/>
          </a:xfrm>
        </p:grpSpPr>
        <p:pic>
          <p:nvPicPr>
            <p:cNvPr id="34" name="Picture 4">
              <a:extLst>
                <a:ext uri="{FF2B5EF4-FFF2-40B4-BE49-F238E27FC236}">
                  <a16:creationId xmlns:a16="http://schemas.microsoft.com/office/drawing/2014/main" id="{2BE0B42D-4C95-0034-4B40-F201127662D5}"/>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foregroundMark x1="41667" y1="27837" x2="41667" y2="27837"/>
                          <a14:foregroundMark x1="46809" y1="25177" x2="46809" y2="25177"/>
                          <a14:foregroundMark x1="50177" y1="24113" x2="50177" y2="24113"/>
                          <a14:foregroundMark x1="53191" y1="22340" x2="53191" y2="22340"/>
                        </a14:backgroundRemoval>
                      </a14:imgEffect>
                    </a14:imgLayer>
                  </a14:imgProps>
                </a:ext>
                <a:ext uri="{28A0092B-C50C-407E-A947-70E740481C1C}">
                  <a14:useLocalDpi xmlns:a14="http://schemas.microsoft.com/office/drawing/2010/main" val="0"/>
                </a:ext>
              </a:extLst>
            </a:blip>
            <a:srcRect/>
            <a:stretch>
              <a:fillRect/>
            </a:stretch>
          </p:blipFill>
          <p:spPr bwMode="auto">
            <a:xfrm>
              <a:off x="3765322" y="-398062"/>
              <a:ext cx="4227256" cy="2458916"/>
            </a:xfrm>
            <a:prstGeom prst="rect">
              <a:avLst/>
            </a:prstGeom>
            <a:noFill/>
            <a:extLst>
              <a:ext uri="{909E8E84-426E-40DD-AFC4-6F175D3DCCD1}">
                <a14:hiddenFill xmlns:a14="http://schemas.microsoft.com/office/drawing/2010/main">
                  <a:solidFill>
                    <a:srgbClr val="FFFFFF"/>
                  </a:solidFill>
                </a14:hiddenFill>
              </a:ext>
            </a:extLst>
          </p:spPr>
        </p:pic>
        <p:sp>
          <p:nvSpPr>
            <p:cNvPr id="35" name="TextBox 34">
              <a:extLst>
                <a:ext uri="{FF2B5EF4-FFF2-40B4-BE49-F238E27FC236}">
                  <a16:creationId xmlns:a16="http://schemas.microsoft.com/office/drawing/2014/main" id="{65A05B80-DF8D-E0E9-DA5C-0838D8D79A74}"/>
                </a:ext>
              </a:extLst>
            </p:cNvPr>
            <p:cNvSpPr txBox="1"/>
            <p:nvPr/>
          </p:nvSpPr>
          <p:spPr>
            <a:xfrm>
              <a:off x="4615712" y="452391"/>
              <a:ext cx="3376866" cy="707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Cùng</a:t>
              </a:r>
              <a:r>
                <a:rPr kumimoji="0" lang="en-US" sz="40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tìm</a:t>
              </a:r>
              <a:r>
                <a:rPr kumimoji="0" lang="en-US" sz="40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hiểu</a:t>
              </a:r>
              <a:endParaRPr kumimoji="0" lang="en-US" sz="40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36" name="TextBox 35">
            <a:extLst>
              <a:ext uri="{FF2B5EF4-FFF2-40B4-BE49-F238E27FC236}">
                <a16:creationId xmlns:a16="http://schemas.microsoft.com/office/drawing/2014/main" id="{31907C42-5B3A-D009-70B3-CAC8C7BFA072}"/>
              </a:ext>
            </a:extLst>
          </p:cNvPr>
          <p:cNvSpPr txBox="1"/>
          <p:nvPr/>
        </p:nvSpPr>
        <p:spPr>
          <a:xfrm>
            <a:off x="2220482" y="1459015"/>
            <a:ext cx="8470766" cy="523220"/>
          </a:xfrm>
          <a:prstGeom prst="rect">
            <a:avLst/>
          </a:prstGeom>
          <a:noFill/>
        </p:spPr>
        <p:txBody>
          <a:bodyPr wrap="square" rtlCol="0">
            <a:spAutoFit/>
          </a:bodyPr>
          <a:lstStyle/>
          <a:p>
            <a:pPr lvl="0"/>
            <a:r>
              <a:rPr kumimoji="0" lang="en-US" sz="28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a:t>
            </a:r>
            <a:r>
              <a:rPr kumimoji="0" lang="en-US" sz="2800" b="1"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mưa</a:t>
            </a:r>
            <a:r>
              <a:rPr kumimoji="0" lang="en-US" sz="2800" b="1"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2800" b="1"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rừng</a:t>
            </a:r>
            <a:r>
              <a:rPr kumimoji="0" lang="en-US" sz="2800" b="1"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cọ</a:t>
            </a:r>
            <a:r>
              <a:rPr kumimoji="0" lang="en-US" sz="2800" b="1"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được</a:t>
            </a:r>
            <a:r>
              <a:rPr kumimoji="0" lang="en-US" sz="2800" b="1"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tả</a:t>
            </a:r>
            <a:r>
              <a:rPr kumimoji="0" lang="en-US" sz="2800" b="1"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như</a:t>
            </a:r>
            <a:r>
              <a:rPr kumimoji="0" lang="en-US" sz="2800" b="1"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thế</a:t>
            </a:r>
            <a:r>
              <a:rPr kumimoji="0" lang="en-US" sz="2800" b="1"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nào</a:t>
            </a:r>
            <a:r>
              <a:rPr kumimoji="0" lang="en-US" sz="2800" b="1"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vi-VN" sz="2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8" name="TextBox 37">
            <a:extLst>
              <a:ext uri="{FF2B5EF4-FFF2-40B4-BE49-F238E27FC236}">
                <a16:creationId xmlns:a16="http://schemas.microsoft.com/office/drawing/2014/main" id="{567B3042-45C0-106B-C4C5-845CE89E8D34}"/>
              </a:ext>
            </a:extLst>
          </p:cNvPr>
          <p:cNvSpPr txBox="1"/>
          <p:nvPr/>
        </p:nvSpPr>
        <p:spPr>
          <a:xfrm>
            <a:off x="2210142" y="2319413"/>
            <a:ext cx="8652412" cy="523220"/>
          </a:xfrm>
          <a:prstGeom prst="rect">
            <a:avLst/>
          </a:prstGeom>
          <a:noFill/>
        </p:spPr>
        <p:txBody>
          <a:bodyPr wrap="square" rtlCol="0">
            <a:spAutoFit/>
          </a:bodyPr>
          <a:lstStyle/>
          <a:p>
            <a:pPr lvl="0"/>
            <a:r>
              <a:rPr kumimoji="0" lang="en-US" sz="28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Buổi</a:t>
            </a:r>
            <a:r>
              <a:rPr kumimoji="0" lang="en-US" sz="2800" b="1"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trưa</a:t>
            </a:r>
            <a:r>
              <a:rPr kumimoji="0" lang="en-US" sz="2800" b="1"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mùa</a:t>
            </a:r>
            <a:r>
              <a:rPr kumimoji="0" lang="en-US" sz="2800" b="1"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hè</a:t>
            </a:r>
            <a:r>
              <a:rPr kumimoji="0" lang="en-US" sz="2800" b="1"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lang="en-US" sz="28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ở </a:t>
            </a:r>
            <a:r>
              <a:rPr kumimoji="0" lang="en-US" sz="2800" b="1"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rừng</a:t>
            </a:r>
            <a:r>
              <a:rPr kumimoji="0" lang="en-US" sz="2800" b="1"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cọ</a:t>
            </a:r>
            <a:r>
              <a:rPr kumimoji="0" lang="en-US" sz="2800" b="1"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800" b="1"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2800" b="1"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thú</a:t>
            </a:r>
            <a:r>
              <a:rPr kumimoji="0" lang="en-US" sz="2800" b="1"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vị</a:t>
            </a:r>
            <a:r>
              <a:rPr kumimoji="0" lang="en-US" sz="2800" b="1"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2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9" name="TextBox 38">
            <a:extLst>
              <a:ext uri="{FF2B5EF4-FFF2-40B4-BE49-F238E27FC236}">
                <a16:creationId xmlns:a16="http://schemas.microsoft.com/office/drawing/2014/main" id="{C9721E8E-9F16-596F-0DA8-2047BA3E3AE9}"/>
              </a:ext>
            </a:extLst>
          </p:cNvPr>
          <p:cNvSpPr txBox="1"/>
          <p:nvPr/>
        </p:nvSpPr>
        <p:spPr>
          <a:xfrm>
            <a:off x="2135848" y="3090868"/>
            <a:ext cx="8271549" cy="954107"/>
          </a:xfrm>
          <a:prstGeom prst="rect">
            <a:avLst/>
          </a:prstGeom>
          <a:noFill/>
        </p:spPr>
        <p:txBody>
          <a:bodyPr wrap="square" rtlCol="0">
            <a:spAutoFit/>
          </a:bodyPr>
          <a:lstStyle/>
          <a:p>
            <a:pPr lvl="0"/>
            <a:r>
              <a:rPr lang="en-US" sz="2800" b="1" noProof="0" dirty="0" err="1">
                <a:latin typeface="Arial-Rounded" panose="020B0500000000000000" pitchFamily="34" charset="0"/>
                <a:ea typeface="Arial-Rounded" panose="020B0500000000000000" pitchFamily="34" charset="0"/>
                <a:cs typeface="Arial-Rounded" panose="020B0500000000000000" pitchFamily="34" charset="0"/>
              </a:rPr>
              <a:t>Tìm</a:t>
            </a:r>
            <a:r>
              <a:rPr lang="en-US" sz="2800" b="1" noProof="0" dirty="0">
                <a:latin typeface="Arial-Rounded" panose="020B0500000000000000" pitchFamily="34" charset="0"/>
                <a:ea typeface="Arial-Rounded" panose="020B0500000000000000" pitchFamily="34" charset="0"/>
                <a:cs typeface="Arial-Rounded" panose="020B0500000000000000" pitchFamily="34" charset="0"/>
              </a:rPr>
              <a:t> </a:t>
            </a:r>
            <a:r>
              <a:rPr lang="en-US" sz="2800" b="1" noProof="0" dirty="0" err="1">
                <a:latin typeface="Arial-Rounded" panose="020B0500000000000000" pitchFamily="34" charset="0"/>
                <a:ea typeface="Arial-Rounded" panose="020B0500000000000000" pitchFamily="34" charset="0"/>
                <a:cs typeface="Arial-Rounded" panose="020B0500000000000000" pitchFamily="34" charset="0"/>
              </a:rPr>
              <a:t>những</a:t>
            </a:r>
            <a:r>
              <a:rPr lang="en-US" sz="2800" b="1" noProof="0" dirty="0">
                <a:latin typeface="Arial-Rounded" panose="020B0500000000000000" pitchFamily="34" charset="0"/>
                <a:ea typeface="Arial-Rounded" panose="020B0500000000000000" pitchFamily="34" charset="0"/>
                <a:cs typeface="Arial-Rounded" panose="020B0500000000000000" pitchFamily="34" charset="0"/>
              </a:rPr>
              <a:t> </a:t>
            </a:r>
            <a:r>
              <a:rPr lang="en-US" sz="2800" b="1" noProof="0" dirty="0" err="1">
                <a:latin typeface="Arial-Rounded" panose="020B0500000000000000" pitchFamily="34" charset="0"/>
                <a:ea typeface="Arial-Rounded" panose="020B0500000000000000" pitchFamily="34" charset="0"/>
                <a:cs typeface="Arial-Rounded" panose="020B0500000000000000" pitchFamily="34" charset="0"/>
              </a:rPr>
              <a:t>câu</a:t>
            </a:r>
            <a:r>
              <a:rPr lang="en-US" sz="2800" b="1" noProof="0" dirty="0">
                <a:latin typeface="Arial-Rounded" panose="020B0500000000000000" pitchFamily="34" charset="0"/>
                <a:ea typeface="Arial-Rounded" panose="020B0500000000000000" pitchFamily="34" charset="0"/>
                <a:cs typeface="Arial-Rounded" panose="020B0500000000000000" pitchFamily="34" charset="0"/>
              </a:rPr>
              <a:t> </a:t>
            </a:r>
            <a:r>
              <a:rPr lang="en-US" sz="2800" b="1" noProof="0" dirty="0" err="1">
                <a:latin typeface="Arial-Rounded" panose="020B0500000000000000" pitchFamily="34" charset="0"/>
                <a:ea typeface="Arial-Rounded" panose="020B0500000000000000" pitchFamily="34" charset="0"/>
                <a:cs typeface="Arial-Rounded" panose="020B0500000000000000" pitchFamily="34" charset="0"/>
              </a:rPr>
              <a:t>thơ</a:t>
            </a:r>
            <a:r>
              <a:rPr lang="en-US" sz="2800" b="1" noProof="0" dirty="0">
                <a:latin typeface="Arial-Rounded" panose="020B0500000000000000" pitchFamily="34" charset="0"/>
                <a:ea typeface="Arial-Rounded" panose="020B0500000000000000" pitchFamily="34" charset="0"/>
                <a:cs typeface="Arial-Rounded" panose="020B0500000000000000" pitchFamily="34" charset="0"/>
              </a:rPr>
              <a:t> </a:t>
            </a:r>
            <a:r>
              <a:rPr lang="en-US" sz="2800" b="1" noProof="0" dirty="0" err="1">
                <a:latin typeface="Arial-Rounded" panose="020B0500000000000000" pitchFamily="34" charset="0"/>
                <a:ea typeface="Arial-Rounded" panose="020B0500000000000000" pitchFamily="34" charset="0"/>
                <a:cs typeface="Arial-Rounded" panose="020B0500000000000000" pitchFamily="34" charset="0"/>
              </a:rPr>
              <a:t>nói</a:t>
            </a:r>
            <a:r>
              <a:rPr lang="en-US" sz="2800" b="1" noProof="0" dirty="0">
                <a:latin typeface="Arial-Rounded" panose="020B0500000000000000" pitchFamily="34" charset="0"/>
                <a:ea typeface="Arial-Rounded" panose="020B0500000000000000" pitchFamily="34" charset="0"/>
                <a:cs typeface="Arial-Rounded" panose="020B0500000000000000" pitchFamily="34" charset="0"/>
              </a:rPr>
              <a:t> </a:t>
            </a:r>
            <a:r>
              <a:rPr lang="en-US" sz="2800" b="1" noProof="0" dirty="0" err="1">
                <a:latin typeface="Arial-Rounded" panose="020B0500000000000000" pitchFamily="34" charset="0"/>
                <a:ea typeface="Arial-Rounded" panose="020B0500000000000000" pitchFamily="34" charset="0"/>
                <a:cs typeface="Arial-Rounded" panose="020B0500000000000000" pitchFamily="34" charset="0"/>
              </a:rPr>
              <a:t>về</a:t>
            </a:r>
            <a:r>
              <a:rPr lang="en-US" sz="2800" b="1" noProof="0" dirty="0">
                <a:latin typeface="Arial-Rounded" panose="020B0500000000000000" pitchFamily="34" charset="0"/>
                <a:ea typeface="Arial-Rounded" panose="020B0500000000000000" pitchFamily="34" charset="0"/>
                <a:cs typeface="Arial-Rounded" panose="020B0500000000000000" pitchFamily="34" charset="0"/>
              </a:rPr>
              <a:t> </a:t>
            </a:r>
            <a:r>
              <a:rPr lang="en-US" sz="2800" b="1" noProof="0" dirty="0" err="1">
                <a:latin typeface="Arial-Rounded" panose="020B0500000000000000" pitchFamily="34" charset="0"/>
                <a:ea typeface="Arial-Rounded" panose="020B0500000000000000" pitchFamily="34" charset="0"/>
                <a:cs typeface="Arial-Rounded" panose="020B0500000000000000" pitchFamily="34" charset="0"/>
              </a:rPr>
              <a:t>vẻ</a:t>
            </a:r>
            <a:r>
              <a:rPr lang="en-US" sz="2800" b="1" noProof="0" dirty="0">
                <a:latin typeface="Arial-Rounded" panose="020B0500000000000000" pitchFamily="34" charset="0"/>
                <a:ea typeface="Arial-Rounded" panose="020B0500000000000000" pitchFamily="34" charset="0"/>
                <a:cs typeface="Arial-Rounded" panose="020B0500000000000000" pitchFamily="34" charset="0"/>
              </a:rPr>
              <a:t> </a:t>
            </a:r>
            <a:r>
              <a:rPr lang="en-US" sz="2800" b="1" noProof="0" dirty="0" err="1">
                <a:latin typeface="Arial-Rounded" panose="020B0500000000000000" pitchFamily="34" charset="0"/>
                <a:ea typeface="Arial-Rounded" panose="020B0500000000000000" pitchFamily="34" charset="0"/>
                <a:cs typeface="Arial-Rounded" panose="020B0500000000000000" pitchFamily="34" charset="0"/>
              </a:rPr>
              <a:t>đẹp</a:t>
            </a:r>
            <a:r>
              <a:rPr lang="en-US" sz="2800" b="1" noProof="0" dirty="0">
                <a:latin typeface="Arial-Rounded" panose="020B0500000000000000" pitchFamily="34" charset="0"/>
                <a:ea typeface="Arial-Rounded" panose="020B0500000000000000" pitchFamily="34" charset="0"/>
                <a:cs typeface="Arial-Rounded" panose="020B0500000000000000" pitchFamily="34" charset="0"/>
              </a:rPr>
              <a:t> </a:t>
            </a:r>
            <a:r>
              <a:rPr lang="en-US" sz="2800" b="1" noProof="0" dirty="0" err="1">
                <a:latin typeface="Arial-Rounded" panose="020B0500000000000000" pitchFamily="34" charset="0"/>
                <a:ea typeface="Arial-Rounded" panose="020B0500000000000000" pitchFamily="34" charset="0"/>
                <a:cs typeface="Arial-Rounded" panose="020B0500000000000000" pitchFamily="34" charset="0"/>
              </a:rPr>
              <a:t>của</a:t>
            </a:r>
            <a:r>
              <a:rPr lang="en-US" sz="2800" b="1" noProof="0" dirty="0">
                <a:latin typeface="Arial-Rounded" panose="020B0500000000000000" pitchFamily="34" charset="0"/>
                <a:ea typeface="Arial-Rounded" panose="020B0500000000000000" pitchFamily="34" charset="0"/>
                <a:cs typeface="Arial-Rounded" panose="020B0500000000000000" pitchFamily="34" charset="0"/>
              </a:rPr>
              <a:t> </a:t>
            </a:r>
            <a:r>
              <a:rPr lang="en-US" sz="2800" b="1" noProof="0" dirty="0" err="1">
                <a:latin typeface="Arial-Rounded" panose="020B0500000000000000" pitchFamily="34" charset="0"/>
                <a:ea typeface="Arial-Rounded" panose="020B0500000000000000" pitchFamily="34" charset="0"/>
                <a:cs typeface="Arial-Rounded" panose="020B0500000000000000" pitchFamily="34" charset="0"/>
              </a:rPr>
              <a:t>hoa</a:t>
            </a:r>
            <a:r>
              <a:rPr lang="en-US" sz="2800" b="1" noProof="0" dirty="0">
                <a:latin typeface="Arial-Rounded" panose="020B0500000000000000" pitchFamily="34" charset="0"/>
                <a:ea typeface="Arial-Rounded" panose="020B0500000000000000" pitchFamily="34" charset="0"/>
                <a:cs typeface="Arial-Rounded" panose="020B0500000000000000" pitchFamily="34" charset="0"/>
              </a:rPr>
              <a:t> </a:t>
            </a:r>
            <a:r>
              <a:rPr lang="en-US" sz="2800" b="1" noProof="0" dirty="0" err="1">
                <a:latin typeface="Arial-Rounded" panose="020B0500000000000000" pitchFamily="34" charset="0"/>
                <a:ea typeface="Arial-Rounded" panose="020B0500000000000000" pitchFamily="34" charset="0"/>
                <a:cs typeface="Arial-Rounded" panose="020B0500000000000000" pitchFamily="34" charset="0"/>
              </a:rPr>
              <a:t>cọ</a:t>
            </a:r>
            <a:r>
              <a:rPr lang="en-US" sz="2800" b="1" noProof="0" dirty="0">
                <a:latin typeface="Arial-Rounded" panose="020B0500000000000000" pitchFamily="34" charset="0"/>
                <a:ea typeface="Arial-Rounded" panose="020B0500000000000000" pitchFamily="34" charset="0"/>
                <a:cs typeface="Arial-Rounded" panose="020B0500000000000000" pitchFamily="34" charset="0"/>
              </a:rPr>
              <a:t> </a:t>
            </a:r>
            <a:r>
              <a:rPr lang="en-US" sz="2800" b="1" noProof="0" dirty="0" err="1">
                <a:latin typeface="Arial-Rounded" panose="020B0500000000000000" pitchFamily="34" charset="0"/>
                <a:ea typeface="Arial-Rounded" panose="020B0500000000000000" pitchFamily="34" charset="0"/>
                <a:cs typeface="Arial-Rounded" panose="020B0500000000000000" pitchFamily="34" charset="0"/>
              </a:rPr>
              <a:t>và</a:t>
            </a:r>
            <a:r>
              <a:rPr lang="en-US" sz="2800" b="1" noProof="0" dirty="0">
                <a:latin typeface="Arial-Rounded" panose="020B0500000000000000" pitchFamily="34" charset="0"/>
                <a:ea typeface="Arial-Rounded" panose="020B0500000000000000" pitchFamily="34" charset="0"/>
                <a:cs typeface="Arial-Rounded" panose="020B0500000000000000" pitchFamily="34" charset="0"/>
              </a:rPr>
              <a:t> </a:t>
            </a:r>
            <a:r>
              <a:rPr lang="en-US" sz="2800" b="1" noProof="0" dirty="0" err="1">
                <a:latin typeface="Arial-Rounded" panose="020B0500000000000000" pitchFamily="34" charset="0"/>
                <a:ea typeface="Arial-Rounded" panose="020B0500000000000000" pitchFamily="34" charset="0"/>
                <a:cs typeface="Arial-Rounded" panose="020B0500000000000000" pitchFamily="34" charset="0"/>
              </a:rPr>
              <a:t>lá</a:t>
            </a:r>
            <a:r>
              <a:rPr lang="en-US" sz="2800" b="1" noProof="0" dirty="0">
                <a:latin typeface="Arial-Rounded" panose="020B0500000000000000" pitchFamily="34" charset="0"/>
                <a:ea typeface="Arial-Rounded" panose="020B0500000000000000" pitchFamily="34" charset="0"/>
                <a:cs typeface="Arial-Rounded" panose="020B0500000000000000" pitchFamily="34" charset="0"/>
              </a:rPr>
              <a:t> </a:t>
            </a:r>
            <a:r>
              <a:rPr lang="en-US" sz="2800" b="1" noProof="0" dirty="0" err="1">
                <a:latin typeface="Arial-Rounded" panose="020B0500000000000000" pitchFamily="34" charset="0"/>
                <a:ea typeface="Arial-Rounded" panose="020B0500000000000000" pitchFamily="34" charset="0"/>
                <a:cs typeface="Arial-Rounded" panose="020B0500000000000000" pitchFamily="34" charset="0"/>
              </a:rPr>
              <a:t>cọ</a:t>
            </a:r>
            <a:r>
              <a:rPr lang="en-US" sz="2800" b="1" noProof="0" dirty="0">
                <a:latin typeface="Arial-Rounded" panose="020B0500000000000000" pitchFamily="34" charset="0"/>
                <a:ea typeface="Arial-Rounded" panose="020B0500000000000000" pitchFamily="34" charset="0"/>
                <a:cs typeface="Arial-Rounded" panose="020B0500000000000000" pitchFamily="34" charset="0"/>
              </a:rPr>
              <a:t>. </a:t>
            </a:r>
            <a:r>
              <a:rPr lang="en-US" sz="2800" b="1" noProof="0" dirty="0" err="1">
                <a:latin typeface="Arial-Rounded" panose="020B0500000000000000" pitchFamily="34" charset="0"/>
                <a:ea typeface="Arial-Rounded" panose="020B0500000000000000" pitchFamily="34" charset="0"/>
                <a:cs typeface="Arial-Rounded" panose="020B0500000000000000" pitchFamily="34" charset="0"/>
              </a:rPr>
              <a:t>Vì</a:t>
            </a:r>
            <a:r>
              <a:rPr lang="en-US" sz="2800" b="1" noProof="0" dirty="0">
                <a:latin typeface="Arial-Rounded" panose="020B0500000000000000" pitchFamily="34" charset="0"/>
                <a:ea typeface="Arial-Rounded" panose="020B0500000000000000" pitchFamily="34" charset="0"/>
                <a:cs typeface="Arial-Rounded" panose="020B0500000000000000" pitchFamily="34" charset="0"/>
              </a:rPr>
              <a:t> </a:t>
            </a:r>
            <a:r>
              <a:rPr lang="en-US" sz="2800" b="1" noProof="0" dirty="0" err="1">
                <a:latin typeface="Arial-Rounded" panose="020B0500000000000000" pitchFamily="34" charset="0"/>
                <a:ea typeface="Arial-Rounded" panose="020B0500000000000000" pitchFamily="34" charset="0"/>
                <a:cs typeface="Arial-Rounded" panose="020B0500000000000000" pitchFamily="34" charset="0"/>
              </a:rPr>
              <a:t>sao</a:t>
            </a:r>
            <a:r>
              <a:rPr lang="en-US" sz="2800" b="1" noProof="0" dirty="0">
                <a:latin typeface="Arial-Rounded" panose="020B0500000000000000" pitchFamily="34" charset="0"/>
                <a:ea typeface="Arial-Rounded" panose="020B0500000000000000" pitchFamily="34" charset="0"/>
                <a:cs typeface="Arial-Rounded" panose="020B0500000000000000" pitchFamily="34" charset="0"/>
              </a:rPr>
              <a:t> </a:t>
            </a:r>
            <a:r>
              <a:rPr lang="en-US" sz="2800" b="1" noProof="0" dirty="0" err="1">
                <a:latin typeface="Arial-Rounded" panose="020B0500000000000000" pitchFamily="34" charset="0"/>
                <a:ea typeface="Arial-Rounded" panose="020B0500000000000000" pitchFamily="34" charset="0"/>
                <a:cs typeface="Arial-Rounded" panose="020B0500000000000000" pitchFamily="34" charset="0"/>
              </a:rPr>
              <a:t>lá</a:t>
            </a:r>
            <a:r>
              <a:rPr lang="en-US" sz="2800" b="1" noProof="0" dirty="0">
                <a:latin typeface="Arial-Rounded" panose="020B0500000000000000" pitchFamily="34" charset="0"/>
                <a:ea typeface="Arial-Rounded" panose="020B0500000000000000" pitchFamily="34" charset="0"/>
                <a:cs typeface="Arial-Rounded" panose="020B0500000000000000" pitchFamily="34" charset="0"/>
              </a:rPr>
              <a:t> </a:t>
            </a:r>
            <a:r>
              <a:rPr lang="en-US" sz="2800" b="1" noProof="0" dirty="0" err="1">
                <a:latin typeface="Arial-Rounded" panose="020B0500000000000000" pitchFamily="34" charset="0"/>
                <a:ea typeface="Arial-Rounded" panose="020B0500000000000000" pitchFamily="34" charset="0"/>
                <a:cs typeface="Arial-Rounded" panose="020B0500000000000000" pitchFamily="34" charset="0"/>
              </a:rPr>
              <a:t>cọ</a:t>
            </a:r>
            <a:r>
              <a:rPr lang="en-US" sz="2800" b="1" noProof="0" dirty="0">
                <a:latin typeface="Arial-Rounded" panose="020B0500000000000000" pitchFamily="34" charset="0"/>
                <a:ea typeface="Arial-Rounded" panose="020B0500000000000000" pitchFamily="34" charset="0"/>
                <a:cs typeface="Arial-Rounded" panose="020B0500000000000000" pitchFamily="34" charset="0"/>
              </a:rPr>
              <a:t> </a:t>
            </a:r>
            <a:r>
              <a:rPr lang="en-US" sz="2800" b="1" noProof="0" dirty="0" err="1">
                <a:latin typeface="Arial-Rounded" panose="020B0500000000000000" pitchFamily="34" charset="0"/>
                <a:ea typeface="Arial-Rounded" panose="020B0500000000000000" pitchFamily="34" charset="0"/>
                <a:cs typeface="Arial-Rounded" panose="020B0500000000000000" pitchFamily="34" charset="0"/>
              </a:rPr>
              <a:t>được</a:t>
            </a:r>
            <a:r>
              <a:rPr lang="en-US" sz="2800" b="1" noProof="0" dirty="0">
                <a:latin typeface="Arial-Rounded" panose="020B0500000000000000" pitchFamily="34" charset="0"/>
                <a:ea typeface="Arial-Rounded" panose="020B0500000000000000" pitchFamily="34" charset="0"/>
                <a:cs typeface="Arial-Rounded" panose="020B0500000000000000" pitchFamily="34" charset="0"/>
              </a:rPr>
              <a:t> </a:t>
            </a:r>
            <a:r>
              <a:rPr lang="en-US" sz="2800" b="1" noProof="0" dirty="0" err="1">
                <a:latin typeface="Arial-Rounded" panose="020B0500000000000000" pitchFamily="34" charset="0"/>
                <a:ea typeface="Arial-Rounded" panose="020B0500000000000000" pitchFamily="34" charset="0"/>
                <a:cs typeface="Arial-Rounded" panose="020B0500000000000000" pitchFamily="34" charset="0"/>
              </a:rPr>
              <a:t>gọi</a:t>
            </a:r>
            <a:r>
              <a:rPr lang="en-US" sz="2800" b="1" noProof="0" dirty="0">
                <a:latin typeface="Arial-Rounded" panose="020B0500000000000000" pitchFamily="34" charset="0"/>
                <a:ea typeface="Arial-Rounded" panose="020B0500000000000000" pitchFamily="34" charset="0"/>
                <a:cs typeface="Arial-Rounded" panose="020B0500000000000000" pitchFamily="34" charset="0"/>
              </a:rPr>
              <a:t> </a:t>
            </a:r>
            <a:r>
              <a:rPr lang="en-US" sz="2800" b="1" noProof="0" dirty="0" err="1">
                <a:latin typeface="Arial-Rounded" panose="020B0500000000000000" pitchFamily="34" charset="0"/>
                <a:ea typeface="Arial-Rounded" panose="020B0500000000000000" pitchFamily="34" charset="0"/>
                <a:cs typeface="Arial-Rounded" panose="020B0500000000000000" pitchFamily="34" charset="0"/>
              </a:rPr>
              <a:t>là</a:t>
            </a:r>
            <a:r>
              <a:rPr lang="en-US" sz="2800" b="1" noProof="0" dirty="0">
                <a:latin typeface="Arial-Rounded" panose="020B0500000000000000" pitchFamily="34" charset="0"/>
                <a:ea typeface="Arial-Rounded" panose="020B0500000000000000" pitchFamily="34" charset="0"/>
                <a:cs typeface="Arial-Rounded" panose="020B0500000000000000" pitchFamily="34" charset="0"/>
              </a:rPr>
              <a:t> “</a:t>
            </a:r>
            <a:r>
              <a:rPr lang="en-US" sz="2800" b="1" noProof="0" dirty="0" err="1">
                <a:latin typeface="Arial-Rounded" panose="020B0500000000000000" pitchFamily="34" charset="0"/>
                <a:ea typeface="Arial-Rounded" panose="020B0500000000000000" pitchFamily="34" charset="0"/>
                <a:cs typeface="Arial-Rounded" panose="020B0500000000000000" pitchFamily="34" charset="0"/>
              </a:rPr>
              <a:t>mặt</a:t>
            </a:r>
            <a:r>
              <a:rPr lang="en-US" sz="2800" b="1" noProof="0" dirty="0">
                <a:latin typeface="Arial-Rounded" panose="020B0500000000000000" pitchFamily="34" charset="0"/>
                <a:ea typeface="Arial-Rounded" panose="020B0500000000000000" pitchFamily="34" charset="0"/>
                <a:cs typeface="Arial-Rounded" panose="020B0500000000000000" pitchFamily="34" charset="0"/>
              </a:rPr>
              <a:t> </a:t>
            </a:r>
            <a:r>
              <a:rPr lang="en-US" sz="2800" b="1" noProof="0" dirty="0" err="1">
                <a:latin typeface="Arial-Rounded" panose="020B0500000000000000" pitchFamily="34" charset="0"/>
                <a:ea typeface="Arial-Rounded" panose="020B0500000000000000" pitchFamily="34" charset="0"/>
                <a:cs typeface="Arial-Rounded" panose="020B0500000000000000" pitchFamily="34" charset="0"/>
              </a:rPr>
              <a:t>trời</a:t>
            </a:r>
            <a:r>
              <a:rPr lang="en-US" sz="2800" b="1" noProof="0" dirty="0">
                <a:latin typeface="Arial-Rounded" panose="020B0500000000000000" pitchFamily="34" charset="0"/>
                <a:ea typeface="Arial-Rounded" panose="020B0500000000000000" pitchFamily="34" charset="0"/>
                <a:cs typeface="Arial-Rounded" panose="020B0500000000000000" pitchFamily="34" charset="0"/>
              </a:rPr>
              <a:t> </a:t>
            </a:r>
            <a:r>
              <a:rPr lang="en-US" sz="2800" b="1" noProof="0" dirty="0" err="1">
                <a:latin typeface="Arial-Rounded" panose="020B0500000000000000" pitchFamily="34" charset="0"/>
                <a:ea typeface="Arial-Rounded" panose="020B0500000000000000" pitchFamily="34" charset="0"/>
                <a:cs typeface="Arial-Rounded" panose="020B0500000000000000" pitchFamily="34" charset="0"/>
              </a:rPr>
              <a:t>xanh</a:t>
            </a:r>
            <a:r>
              <a:rPr lang="en-US" sz="2800" b="1" noProof="0" dirty="0">
                <a:latin typeface="Arial-Rounded" panose="020B0500000000000000" pitchFamily="34" charset="0"/>
                <a:ea typeface="Arial-Rounded" panose="020B0500000000000000" pitchFamily="34" charset="0"/>
                <a:cs typeface="Arial-Rounded" panose="020B0500000000000000" pitchFamily="34" charset="0"/>
              </a:rPr>
              <a:t>”</a:t>
            </a:r>
            <a:endParaRPr kumimoji="0" lang="en-US" sz="2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0" name="TextBox 39">
            <a:extLst>
              <a:ext uri="{FF2B5EF4-FFF2-40B4-BE49-F238E27FC236}">
                <a16:creationId xmlns:a16="http://schemas.microsoft.com/office/drawing/2014/main" id="{7E94473D-BF19-A562-60D7-4C51A17342AD}"/>
              </a:ext>
            </a:extLst>
          </p:cNvPr>
          <p:cNvSpPr txBox="1"/>
          <p:nvPr/>
        </p:nvSpPr>
        <p:spPr>
          <a:xfrm>
            <a:off x="2244128" y="4251443"/>
            <a:ext cx="8652412" cy="954107"/>
          </a:xfrm>
          <a:prstGeom prst="rect">
            <a:avLst/>
          </a:prstGeom>
          <a:noFill/>
        </p:spPr>
        <p:txBody>
          <a:bodyPr wrap="square" rtlCol="0">
            <a:spAutoFit/>
          </a:bodyPr>
          <a:lstStyle/>
          <a:p>
            <a:pPr lvl="0"/>
            <a:r>
              <a:rPr lang="en-US" sz="2800" b="1" dirty="0" err="1">
                <a:latin typeface="Arial-Rounded" panose="020B0500000000000000" pitchFamily="34" charset="0"/>
                <a:ea typeface="Arial-Rounded" panose="020B0500000000000000" pitchFamily="34" charset="0"/>
                <a:cs typeface="Arial-Rounded" panose="020B0500000000000000" pitchFamily="34" charset="0"/>
              </a:rPr>
              <a:t>Vẻ</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đẹp</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của</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rừng</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cọ</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được</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tác</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giả</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cảm</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nhận</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bằng</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những</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giác</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quan</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nào</a:t>
            </a:r>
            <a:r>
              <a:rPr lang="en-US" sz="2800" b="1" dirty="0">
                <a:latin typeface="Arial-Rounded" panose="020B0500000000000000" pitchFamily="34" charset="0"/>
                <a:ea typeface="Arial-Rounded" panose="020B0500000000000000" pitchFamily="34" charset="0"/>
                <a:cs typeface="Arial-Rounded" panose="020B0500000000000000" pitchFamily="34" charset="0"/>
              </a:rPr>
              <a:t>?</a:t>
            </a:r>
            <a:endParaRPr kumimoji="0" lang="en-US" sz="2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500" fill="hold"/>
                                        <p:tgtEl>
                                          <p:spTgt spid="33"/>
                                        </p:tgtEl>
                                        <p:attrNameLst>
                                          <p:attrName>ppt_x</p:attrName>
                                        </p:attrNameLst>
                                      </p:cBhvr>
                                      <p:tavLst>
                                        <p:tav tm="0">
                                          <p:val>
                                            <p:strVal val="#ppt_x"/>
                                          </p:val>
                                        </p:tav>
                                        <p:tav tm="100000">
                                          <p:val>
                                            <p:strVal val="#ppt_x"/>
                                          </p:val>
                                        </p:tav>
                                      </p:tavLst>
                                    </p:anim>
                                    <p:anim calcmode="lin" valueType="num">
                                      <p:cBhvr additive="base">
                                        <p:cTn id="8" dur="500" fill="hold"/>
                                        <p:tgtEl>
                                          <p:spTgt spid="33"/>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6" presetClass="entr" presetSubtype="21"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36"/>
                                        </p:tgtEl>
                                        <p:attrNameLst>
                                          <p:attrName>style.visibility</p:attrName>
                                        </p:attrNameLst>
                                      </p:cBhvr>
                                      <p:to>
                                        <p:strVal val="visible"/>
                                      </p:to>
                                    </p:set>
                                    <p:animEffect transition="in" filter="barn(inVertical)">
                                      <p:cBhvr>
                                        <p:cTn id="15" dur="500"/>
                                        <p:tgtEl>
                                          <p:spTgt spid="36"/>
                                        </p:tgtEl>
                                      </p:cBhvr>
                                    </p:animEffect>
                                  </p:childTnLst>
                                </p:cTn>
                              </p:par>
                            </p:childTnLst>
                          </p:cTn>
                        </p:par>
                        <p:par>
                          <p:cTn id="16" fill="hold">
                            <p:stCondLst>
                              <p:cond delay="1000"/>
                            </p:stCondLst>
                            <p:childTnLst>
                              <p:par>
                                <p:cTn id="17" presetID="16" presetClass="entr" presetSubtype="21" fill="hold" nodeType="after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barn(inVertical)">
                                      <p:cBhvr>
                                        <p:cTn id="19" dur="500"/>
                                        <p:tgtEl>
                                          <p:spTgt spid="17"/>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38"/>
                                        </p:tgtEl>
                                        <p:attrNameLst>
                                          <p:attrName>style.visibility</p:attrName>
                                        </p:attrNameLst>
                                      </p:cBhvr>
                                      <p:to>
                                        <p:strVal val="visible"/>
                                      </p:to>
                                    </p:set>
                                    <p:animEffect transition="in" filter="barn(inVertical)">
                                      <p:cBhvr>
                                        <p:cTn id="22" dur="500"/>
                                        <p:tgtEl>
                                          <p:spTgt spid="38"/>
                                        </p:tgtEl>
                                      </p:cBhvr>
                                    </p:animEffect>
                                  </p:childTnLst>
                                </p:cTn>
                              </p:par>
                            </p:childTnLst>
                          </p:cTn>
                        </p:par>
                        <p:par>
                          <p:cTn id="23" fill="hold">
                            <p:stCondLst>
                              <p:cond delay="1500"/>
                            </p:stCondLst>
                            <p:childTnLst>
                              <p:par>
                                <p:cTn id="24" presetID="16" presetClass="entr" presetSubtype="21" fill="hold" nodeType="after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barn(inVertical)">
                                      <p:cBhvr>
                                        <p:cTn id="26" dur="500"/>
                                        <p:tgtEl>
                                          <p:spTgt spid="27"/>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39"/>
                                        </p:tgtEl>
                                        <p:attrNameLst>
                                          <p:attrName>style.visibility</p:attrName>
                                        </p:attrNameLst>
                                      </p:cBhvr>
                                      <p:to>
                                        <p:strVal val="visible"/>
                                      </p:to>
                                    </p:set>
                                    <p:animEffect transition="in" filter="barn(inVertical)">
                                      <p:cBhvr>
                                        <p:cTn id="29" dur="500"/>
                                        <p:tgtEl>
                                          <p:spTgt spid="39"/>
                                        </p:tgtEl>
                                      </p:cBhvr>
                                    </p:animEffect>
                                  </p:childTnLst>
                                </p:cTn>
                              </p:par>
                            </p:childTnLst>
                          </p:cTn>
                        </p:par>
                        <p:par>
                          <p:cTn id="30" fill="hold">
                            <p:stCondLst>
                              <p:cond delay="2000"/>
                            </p:stCondLst>
                            <p:childTnLst>
                              <p:par>
                                <p:cTn id="31" presetID="16" presetClass="entr" presetSubtype="21" fill="hold" nodeType="afterEffect">
                                  <p:stCondLst>
                                    <p:cond delay="0"/>
                                  </p:stCondLst>
                                  <p:childTnLst>
                                    <p:set>
                                      <p:cBhvr>
                                        <p:cTn id="32" dur="1" fill="hold">
                                          <p:stCondLst>
                                            <p:cond delay="0"/>
                                          </p:stCondLst>
                                        </p:cTn>
                                        <p:tgtEl>
                                          <p:spTgt spid="30"/>
                                        </p:tgtEl>
                                        <p:attrNameLst>
                                          <p:attrName>style.visibility</p:attrName>
                                        </p:attrNameLst>
                                      </p:cBhvr>
                                      <p:to>
                                        <p:strVal val="visible"/>
                                      </p:to>
                                    </p:set>
                                    <p:animEffect transition="in" filter="barn(inVertical)">
                                      <p:cBhvr>
                                        <p:cTn id="33" dur="500"/>
                                        <p:tgtEl>
                                          <p:spTgt spid="30"/>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40"/>
                                        </p:tgtEl>
                                        <p:attrNameLst>
                                          <p:attrName>style.visibility</p:attrName>
                                        </p:attrNameLst>
                                      </p:cBhvr>
                                      <p:to>
                                        <p:strVal val="visible"/>
                                      </p:to>
                                    </p:set>
                                    <p:animEffect transition="in" filter="barn(inVertical)">
                                      <p:cBhvr>
                                        <p:cTn id="36"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8" grpId="0"/>
      <p:bldP spid="39" grpId="0"/>
      <p:bldP spid="40"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8513" y="0"/>
            <a:ext cx="12288688" cy="6858000"/>
          </a:xfrm>
          <a:prstGeom prst="rect">
            <a:avLst/>
          </a:prstGeom>
        </p:spPr>
      </p:pic>
      <p:pic>
        <p:nvPicPr>
          <p:cNvPr id="13" name="图形 12"/>
          <p:cNvPicPr>
            <a:picLocks noChangeAspect="1"/>
          </p:cNvPicPr>
          <p:nvPr userDrawn="1"/>
        </p:nvPicPr>
        <p:blipFill>
          <a:blip r:embed="rId5"/>
          <a:stretch>
            <a:fillRect/>
          </a:stretch>
        </p:blipFill>
        <p:spPr>
          <a:xfrm>
            <a:off x="0" y="139622"/>
            <a:ext cx="1123156" cy="826939"/>
          </a:xfrm>
          <a:prstGeom prst="rect">
            <a:avLst/>
          </a:prstGeom>
        </p:spPr>
      </p:pic>
      <p:pic>
        <p:nvPicPr>
          <p:cNvPr id="10" name="图片 9"/>
          <p:cNvPicPr>
            <a:picLocks noChangeAspect="1"/>
          </p:cNvPicPr>
          <p:nvPr userDrawn="1"/>
        </p:nvPicPr>
        <p:blipFill>
          <a:blip r:embed="rId6"/>
          <a:stretch>
            <a:fillRect/>
          </a:stretch>
        </p:blipFill>
        <p:spPr>
          <a:xfrm>
            <a:off x="8544272" y="188640"/>
            <a:ext cx="1512168" cy="753657"/>
          </a:xfrm>
          <a:prstGeom prst="rect">
            <a:avLst/>
          </a:prstGeom>
        </p:spPr>
      </p:pic>
      <p:grpSp>
        <p:nvGrpSpPr>
          <p:cNvPr id="27" name="Group 26">
            <a:extLst>
              <a:ext uri="{FF2B5EF4-FFF2-40B4-BE49-F238E27FC236}">
                <a16:creationId xmlns:a16="http://schemas.microsoft.com/office/drawing/2014/main" id="{8DC7E513-E1D7-4801-F20E-12BF607BECD1}"/>
              </a:ext>
            </a:extLst>
          </p:cNvPr>
          <p:cNvGrpSpPr/>
          <p:nvPr/>
        </p:nvGrpSpPr>
        <p:grpSpPr>
          <a:xfrm>
            <a:off x="2015862" y="1490118"/>
            <a:ext cx="7284494" cy="2897762"/>
            <a:chOff x="503736" y="2521384"/>
            <a:chExt cx="6325689" cy="1943829"/>
          </a:xfrm>
        </p:grpSpPr>
        <p:sp>
          <p:nvSpPr>
            <p:cNvPr id="28" name="Rectangle 27">
              <a:extLst>
                <a:ext uri="{FF2B5EF4-FFF2-40B4-BE49-F238E27FC236}">
                  <a16:creationId xmlns:a16="http://schemas.microsoft.com/office/drawing/2014/main" id="{08B62B3E-0735-B7D4-CF77-BBA85961B757}"/>
                </a:ext>
              </a:extLst>
            </p:cNvPr>
            <p:cNvSpPr/>
            <p:nvPr/>
          </p:nvSpPr>
          <p:spPr>
            <a:xfrm>
              <a:off x="951517" y="2833288"/>
              <a:ext cx="5877908" cy="1631925"/>
            </a:xfrm>
            <a:prstGeom prst="rect">
              <a:avLst/>
            </a:prstGeom>
            <a:noFill/>
            <a:ln w="57150">
              <a:solidFill>
                <a:srgbClr val="3EF0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DFGothic-EB"/>
                <a:ea typeface="+mn-ea"/>
                <a:cs typeface="+mn-cs"/>
              </a:endParaRPr>
            </a:p>
          </p:txBody>
        </p:sp>
        <p:pic>
          <p:nvPicPr>
            <p:cNvPr id="29" name="Picture 28">
              <a:extLst>
                <a:ext uri="{FF2B5EF4-FFF2-40B4-BE49-F238E27FC236}">
                  <a16:creationId xmlns:a16="http://schemas.microsoft.com/office/drawing/2014/main" id="{093F00DD-90D2-D257-932B-100B5722369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03736" y="2521384"/>
              <a:ext cx="467370" cy="853940"/>
            </a:xfrm>
            <a:prstGeom prst="rect">
              <a:avLst/>
            </a:prstGeom>
          </p:spPr>
        </p:pic>
      </p:grpSp>
      <p:grpSp>
        <p:nvGrpSpPr>
          <p:cNvPr id="30" name="Group 29">
            <a:extLst>
              <a:ext uri="{FF2B5EF4-FFF2-40B4-BE49-F238E27FC236}">
                <a16:creationId xmlns:a16="http://schemas.microsoft.com/office/drawing/2014/main" id="{17431AD3-E679-10CA-B2B4-BA1DD9CD9ED0}"/>
              </a:ext>
            </a:extLst>
          </p:cNvPr>
          <p:cNvGrpSpPr/>
          <p:nvPr/>
        </p:nvGrpSpPr>
        <p:grpSpPr>
          <a:xfrm>
            <a:off x="2946709" y="3429000"/>
            <a:ext cx="7109731" cy="4890943"/>
            <a:chOff x="2210738" y="-1461943"/>
            <a:chExt cx="9410579" cy="4890943"/>
          </a:xfrm>
        </p:grpSpPr>
        <p:grpSp>
          <p:nvGrpSpPr>
            <p:cNvPr id="31" name="Group 30">
              <a:extLst>
                <a:ext uri="{FF2B5EF4-FFF2-40B4-BE49-F238E27FC236}">
                  <a16:creationId xmlns:a16="http://schemas.microsoft.com/office/drawing/2014/main" id="{2F42431C-B090-E858-29E1-F1542FB566B9}"/>
                </a:ext>
              </a:extLst>
            </p:cNvPr>
            <p:cNvGrpSpPr/>
            <p:nvPr/>
          </p:nvGrpSpPr>
          <p:grpSpPr>
            <a:xfrm>
              <a:off x="3320903" y="-1461943"/>
              <a:ext cx="8300414" cy="4890943"/>
              <a:chOff x="3637968" y="-666044"/>
              <a:chExt cx="7054397" cy="4648755"/>
            </a:xfrm>
          </p:grpSpPr>
          <p:pic>
            <p:nvPicPr>
              <p:cNvPr id="33" name="Picture 4">
                <a:extLst>
                  <a:ext uri="{FF2B5EF4-FFF2-40B4-BE49-F238E27FC236}">
                    <a16:creationId xmlns:a16="http://schemas.microsoft.com/office/drawing/2014/main" id="{D831932A-8ED0-43E5-7F7F-3C8407AF2741}"/>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10000" b="90000" l="6944" r="93611">
                            <a14:foregroundMark x1="7222" y1="46944" x2="7222" y2="46944"/>
                            <a14:foregroundMark x1="93611" y1="40556" x2="93611" y2="40556"/>
                          </a14:backgroundRemoval>
                        </a14:imgEffect>
                      </a14:imgLayer>
                    </a14:imgProps>
                  </a:ext>
                  <a:ext uri="{28A0092B-C50C-407E-A947-70E740481C1C}">
                    <a14:useLocalDpi xmlns:a14="http://schemas.microsoft.com/office/drawing/2010/main" val="0"/>
                  </a:ext>
                </a:extLst>
              </a:blip>
              <a:srcRect/>
              <a:stretch>
                <a:fillRect/>
              </a:stretch>
            </p:blipFill>
            <p:spPr bwMode="auto">
              <a:xfrm>
                <a:off x="3637968" y="-666044"/>
                <a:ext cx="7054397" cy="4648755"/>
              </a:xfrm>
              <a:prstGeom prst="rect">
                <a:avLst/>
              </a:prstGeom>
              <a:noFill/>
              <a:extLst>
                <a:ext uri="{909E8E84-426E-40DD-AFC4-6F175D3DCCD1}">
                  <a14:hiddenFill xmlns:a14="http://schemas.microsoft.com/office/drawing/2010/main">
                    <a:solidFill>
                      <a:srgbClr val="FFFFFF"/>
                    </a:solidFill>
                  </a14:hiddenFill>
                </a:ext>
              </a:extLst>
            </p:spPr>
          </p:pic>
          <p:sp>
            <p:nvSpPr>
              <p:cNvPr id="34" name="TextBox 33">
                <a:extLst>
                  <a:ext uri="{FF2B5EF4-FFF2-40B4-BE49-F238E27FC236}">
                    <a16:creationId xmlns:a16="http://schemas.microsoft.com/office/drawing/2014/main" id="{DB9F2EDF-7AC1-4824-4CC0-F31BC4BD8CE8}"/>
                  </a:ext>
                </a:extLst>
              </p:cNvPr>
              <p:cNvSpPr txBox="1"/>
              <p:nvPr/>
            </p:nvSpPr>
            <p:spPr>
              <a:xfrm>
                <a:off x="4096133" y="1019935"/>
                <a:ext cx="6596230" cy="61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kĩ</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khổ thơ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đầu</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tiên</a:t>
                </a:r>
                <a:endPar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32" name="Picture 2" descr="Khỉ dễ thương cầm chuối biểu tượng hoạt hình vector minh họa.  khái niệm biểu tượng thực phẩm động vật bị cô lập vector cao cấp.  phong cách hoạt hình phẳng Miễn phí Vector">
              <a:extLst>
                <a:ext uri="{FF2B5EF4-FFF2-40B4-BE49-F238E27FC236}">
                  <a16:creationId xmlns:a16="http://schemas.microsoft.com/office/drawing/2014/main" id="{2B72E733-E0A6-0F18-E010-2E052E28F40D}"/>
                </a:ext>
              </a:extLst>
            </p:cNvPr>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10000" b="90000" l="10000" r="90000">
                          <a14:backgroundMark x1="37220" y1="46805" x2="37220" y2="46805"/>
                          <a14:backgroundMark x1="33227" y1="49042" x2="33227" y2="49042"/>
                        </a14:backgroundRemoval>
                      </a14:imgEffect>
                    </a14:imgLayer>
                  </a14:imgProps>
                </a:ext>
                <a:ext uri="{28A0092B-C50C-407E-A947-70E740481C1C}">
                  <a14:useLocalDpi xmlns:a14="http://schemas.microsoft.com/office/drawing/2010/main" val="0"/>
                </a:ext>
              </a:extLst>
            </a:blip>
            <a:srcRect/>
            <a:stretch>
              <a:fillRect/>
            </a:stretch>
          </p:blipFill>
          <p:spPr bwMode="auto">
            <a:xfrm>
              <a:off x="2210738" y="36474"/>
              <a:ext cx="1854194" cy="125534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5" name="组合 3">
            <a:extLst>
              <a:ext uri="{FF2B5EF4-FFF2-40B4-BE49-F238E27FC236}">
                <a16:creationId xmlns:a16="http://schemas.microsoft.com/office/drawing/2014/main" id="{C072829C-244C-60EA-3B36-1612730FE757}"/>
              </a:ext>
            </a:extLst>
          </p:cNvPr>
          <p:cNvGrpSpPr/>
          <p:nvPr/>
        </p:nvGrpSpPr>
        <p:grpSpPr>
          <a:xfrm>
            <a:off x="1171669" y="506835"/>
            <a:ext cx="9533109" cy="707886"/>
            <a:chOff x="1603464" y="2459552"/>
            <a:chExt cx="9533109" cy="856397"/>
          </a:xfrm>
        </p:grpSpPr>
        <p:sp>
          <p:nvSpPr>
            <p:cNvPr id="36" name="矩形 8">
              <a:extLst>
                <a:ext uri="{FF2B5EF4-FFF2-40B4-BE49-F238E27FC236}">
                  <a16:creationId xmlns:a16="http://schemas.microsoft.com/office/drawing/2014/main" id="{96DE6EC0-A6DF-4C46-06D3-BF7C310E6D60}"/>
                </a:ext>
              </a:extLst>
            </p:cNvPr>
            <p:cNvSpPr/>
            <p:nvPr/>
          </p:nvSpPr>
          <p:spPr>
            <a:xfrm>
              <a:off x="1924334" y="2524836"/>
              <a:ext cx="9212239" cy="742950"/>
            </a:xfrm>
            <a:prstGeom prst="rect">
              <a:avLst/>
            </a:prstGeom>
            <a:noFill/>
            <a:ln w="12700" cap="flat" cmpd="sng" algn="ctr">
              <a:solidFill>
                <a:srgbClr val="48A04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7" name="箭头: 五边形 19">
              <a:extLst>
                <a:ext uri="{FF2B5EF4-FFF2-40B4-BE49-F238E27FC236}">
                  <a16:creationId xmlns:a16="http://schemas.microsoft.com/office/drawing/2014/main" id="{717C2C91-A8FE-D2E9-397E-09E3FF5FF3FE}"/>
                </a:ext>
              </a:extLst>
            </p:cNvPr>
            <p:cNvSpPr/>
            <p:nvPr/>
          </p:nvSpPr>
          <p:spPr>
            <a:xfrm>
              <a:off x="1603464" y="2459552"/>
              <a:ext cx="948668" cy="856397"/>
            </a:xfrm>
            <a:prstGeom prst="homePlate">
              <a:avLst/>
            </a:prstGeom>
            <a:solidFill>
              <a:srgbClr val="48A04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01</a:t>
              </a:r>
            </a:p>
          </p:txBody>
        </p:sp>
      </p:grpSp>
      <p:sp>
        <p:nvSpPr>
          <p:cNvPr id="38" name="TextBox 37">
            <a:extLst>
              <a:ext uri="{FF2B5EF4-FFF2-40B4-BE49-F238E27FC236}">
                <a16:creationId xmlns:a16="http://schemas.microsoft.com/office/drawing/2014/main" id="{5FEBFDFC-7DE4-9666-CCE3-441E1FB0281F}"/>
              </a:ext>
            </a:extLst>
          </p:cNvPr>
          <p:cNvSpPr txBox="1"/>
          <p:nvPr/>
        </p:nvSpPr>
        <p:spPr>
          <a:xfrm>
            <a:off x="2062706" y="581543"/>
            <a:ext cx="8470766" cy="523220"/>
          </a:xfrm>
          <a:prstGeom prst="rect">
            <a:avLst/>
          </a:prstGeom>
          <a:noFill/>
        </p:spPr>
        <p:txBody>
          <a:bodyPr wrap="square" rtlCol="0">
            <a:spAutoFit/>
          </a:bodyPr>
          <a:lstStyle/>
          <a:p>
            <a:pPr lvl="0"/>
            <a:r>
              <a:rPr kumimoji="0" lang="en-US" sz="28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a:t>
            </a:r>
            <a:r>
              <a:rPr kumimoji="0" lang="en-US" sz="2800" b="1"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mưa</a:t>
            </a:r>
            <a:r>
              <a:rPr kumimoji="0" lang="en-US" sz="2800" b="1"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2800" b="1"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rừng</a:t>
            </a:r>
            <a:r>
              <a:rPr kumimoji="0" lang="en-US" sz="2800" b="1"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cọ</a:t>
            </a:r>
            <a:r>
              <a:rPr kumimoji="0" lang="en-US" sz="2800" b="1"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được</a:t>
            </a:r>
            <a:r>
              <a:rPr kumimoji="0" lang="en-US" sz="2800" b="1"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tả</a:t>
            </a:r>
            <a:r>
              <a:rPr kumimoji="0" lang="en-US" sz="2800" b="1"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như</a:t>
            </a:r>
            <a:r>
              <a:rPr kumimoji="0" lang="en-US" sz="2800" b="1"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thế</a:t>
            </a:r>
            <a:r>
              <a:rPr kumimoji="0" lang="en-US" sz="2800" b="1"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nào</a:t>
            </a:r>
            <a:r>
              <a:rPr kumimoji="0" lang="en-US" sz="2800" b="1"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vi-VN" sz="2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 name="TextBox 1">
            <a:extLst>
              <a:ext uri="{FF2B5EF4-FFF2-40B4-BE49-F238E27FC236}">
                <a16:creationId xmlns:a16="http://schemas.microsoft.com/office/drawing/2014/main" id="{C251A3AD-3360-19CF-B825-F15FB48F6789}"/>
              </a:ext>
            </a:extLst>
          </p:cNvPr>
          <p:cNvSpPr txBox="1"/>
          <p:nvPr/>
        </p:nvSpPr>
        <p:spPr>
          <a:xfrm>
            <a:off x="2763520" y="2275840"/>
            <a:ext cx="6329680" cy="1569660"/>
          </a:xfrm>
          <a:prstGeom prst="rect">
            <a:avLst/>
          </a:prstGeom>
          <a:noFill/>
        </p:spPr>
        <p:txBody>
          <a:bodyPr wrap="square" rtlCol="0">
            <a:spAutoFit/>
          </a:bodyPr>
          <a:lstStyle/>
          <a:p>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Tiếng</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mưa</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trong</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rừng</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cọ</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được</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tác</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giả</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ví</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như</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tiếng</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thác</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dội</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về</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như</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ào</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ào</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trận</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gió</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50" fill="hold">
                                          <p:stCondLst>
                                            <p:cond delay="0"/>
                                          </p:stCondLst>
                                        </p:cTn>
                                        <p:tgtEl>
                                          <p:spTgt spid="10"/>
                                        </p:tgtEl>
                                        <p:attrNameLst>
                                          <p:attrName>r</p:attrName>
                                        </p:attrNameLst>
                                      </p:cBhvr>
                                    </p:animRot>
                                    <p:animRot by="-240000">
                                      <p:cBhvr>
                                        <p:cTn id="7" dur="100" fill="hold">
                                          <p:stCondLst>
                                            <p:cond delay="100"/>
                                          </p:stCondLst>
                                        </p:cTn>
                                        <p:tgtEl>
                                          <p:spTgt spid="10"/>
                                        </p:tgtEl>
                                        <p:attrNameLst>
                                          <p:attrName>r</p:attrName>
                                        </p:attrNameLst>
                                      </p:cBhvr>
                                    </p:animRot>
                                    <p:animRot by="240000">
                                      <p:cBhvr>
                                        <p:cTn id="8" dur="100" fill="hold">
                                          <p:stCondLst>
                                            <p:cond delay="200"/>
                                          </p:stCondLst>
                                        </p:cTn>
                                        <p:tgtEl>
                                          <p:spTgt spid="10"/>
                                        </p:tgtEl>
                                        <p:attrNameLst>
                                          <p:attrName>r</p:attrName>
                                        </p:attrNameLst>
                                      </p:cBhvr>
                                    </p:animRot>
                                    <p:animRot by="-240000">
                                      <p:cBhvr>
                                        <p:cTn id="9" dur="100" fill="hold">
                                          <p:stCondLst>
                                            <p:cond delay="300"/>
                                          </p:stCondLst>
                                        </p:cTn>
                                        <p:tgtEl>
                                          <p:spTgt spid="10"/>
                                        </p:tgtEl>
                                        <p:attrNameLst>
                                          <p:attrName>r</p:attrName>
                                        </p:attrNameLst>
                                      </p:cBhvr>
                                    </p:animRot>
                                    <p:animRot by="120000">
                                      <p:cBhvr>
                                        <p:cTn id="10" dur="100" fill="hold">
                                          <p:stCondLst>
                                            <p:cond delay="400"/>
                                          </p:stCondLst>
                                        </p:cTn>
                                        <p:tgtEl>
                                          <p:spTgt spid="10"/>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30"/>
                                        </p:tgtEl>
                                        <p:attrNameLst>
                                          <p:attrName>style.visibility</p:attrName>
                                        </p:attrNameLst>
                                      </p:cBhvr>
                                      <p:to>
                                        <p:strVal val="visible"/>
                                      </p:to>
                                    </p:set>
                                    <p:anim calcmode="lin" valueType="num">
                                      <p:cBhvr>
                                        <p:cTn id="15" dur="500" fill="hold"/>
                                        <p:tgtEl>
                                          <p:spTgt spid="30"/>
                                        </p:tgtEl>
                                        <p:attrNameLst>
                                          <p:attrName>ppt_w</p:attrName>
                                        </p:attrNameLst>
                                      </p:cBhvr>
                                      <p:tavLst>
                                        <p:tav tm="0">
                                          <p:val>
                                            <p:fltVal val="0"/>
                                          </p:val>
                                        </p:tav>
                                        <p:tav tm="100000">
                                          <p:val>
                                            <p:strVal val="#ppt_w"/>
                                          </p:val>
                                        </p:tav>
                                      </p:tavLst>
                                    </p:anim>
                                    <p:anim calcmode="lin" valueType="num">
                                      <p:cBhvr>
                                        <p:cTn id="16" dur="500" fill="hold"/>
                                        <p:tgtEl>
                                          <p:spTgt spid="30"/>
                                        </p:tgtEl>
                                        <p:attrNameLst>
                                          <p:attrName>ppt_h</p:attrName>
                                        </p:attrNameLst>
                                      </p:cBhvr>
                                      <p:tavLst>
                                        <p:tav tm="0">
                                          <p:val>
                                            <p:fltVal val="0"/>
                                          </p:val>
                                        </p:tav>
                                        <p:tav tm="100000">
                                          <p:val>
                                            <p:strVal val="#ppt_h"/>
                                          </p:val>
                                        </p:tav>
                                      </p:tavLst>
                                    </p:anim>
                                    <p:animEffect transition="in" filter="fade">
                                      <p:cBhvr>
                                        <p:cTn id="17" dur="500"/>
                                        <p:tgtEl>
                                          <p:spTgt spid="30"/>
                                        </p:tgtEl>
                                      </p:cBhvr>
                                    </p:animEffect>
                                  </p:childTnLst>
                                </p:cTn>
                              </p:par>
                            </p:childTnLst>
                          </p:cTn>
                        </p:par>
                        <p:par>
                          <p:cTn id="18" fill="hold">
                            <p:stCondLst>
                              <p:cond delay="500"/>
                            </p:stCondLst>
                            <p:childTnLst>
                              <p:par>
                                <p:cTn id="19" presetID="16" presetClass="entr" presetSubtype="21" fill="hold" nodeType="afterEffect">
                                  <p:stCondLst>
                                    <p:cond delay="0"/>
                                  </p:stCondLst>
                                  <p:childTnLst>
                                    <p:set>
                                      <p:cBhvr>
                                        <p:cTn id="20" dur="1" fill="hold">
                                          <p:stCondLst>
                                            <p:cond delay="0"/>
                                          </p:stCondLst>
                                        </p:cTn>
                                        <p:tgtEl>
                                          <p:spTgt spid="35"/>
                                        </p:tgtEl>
                                        <p:attrNameLst>
                                          <p:attrName>style.visibility</p:attrName>
                                        </p:attrNameLst>
                                      </p:cBhvr>
                                      <p:to>
                                        <p:strVal val="visible"/>
                                      </p:to>
                                    </p:set>
                                    <p:animEffect transition="in" filter="barn(inVertical)">
                                      <p:cBhvr>
                                        <p:cTn id="21" dur="500"/>
                                        <p:tgtEl>
                                          <p:spTgt spid="35"/>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barn(inVertical)">
                                      <p:cBhvr>
                                        <p:cTn id="24" dur="500"/>
                                        <p:tgtEl>
                                          <p:spTgt spid="38"/>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barn(inVertical)">
                                      <p:cBhvr>
                                        <p:cTn id="2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8513" y="0"/>
            <a:ext cx="12288688" cy="6858000"/>
          </a:xfrm>
          <a:prstGeom prst="rect">
            <a:avLst/>
          </a:prstGeom>
        </p:spPr>
      </p:pic>
      <p:pic>
        <p:nvPicPr>
          <p:cNvPr id="13" name="图形 12"/>
          <p:cNvPicPr>
            <a:picLocks noChangeAspect="1"/>
          </p:cNvPicPr>
          <p:nvPr userDrawn="1"/>
        </p:nvPicPr>
        <p:blipFill>
          <a:blip r:embed="rId4"/>
          <a:stretch>
            <a:fillRect/>
          </a:stretch>
        </p:blipFill>
        <p:spPr>
          <a:xfrm>
            <a:off x="0" y="139622"/>
            <a:ext cx="1123156" cy="826939"/>
          </a:xfrm>
          <a:prstGeom prst="rect">
            <a:avLst/>
          </a:prstGeom>
        </p:spPr>
      </p:pic>
      <p:pic>
        <p:nvPicPr>
          <p:cNvPr id="10" name="图片 9"/>
          <p:cNvPicPr>
            <a:picLocks noChangeAspect="1"/>
          </p:cNvPicPr>
          <p:nvPr userDrawn="1"/>
        </p:nvPicPr>
        <p:blipFill>
          <a:blip r:embed="rId5"/>
          <a:stretch>
            <a:fillRect/>
          </a:stretch>
        </p:blipFill>
        <p:spPr>
          <a:xfrm>
            <a:off x="8544272" y="188640"/>
            <a:ext cx="1512168" cy="753657"/>
          </a:xfrm>
          <a:prstGeom prst="rect">
            <a:avLst/>
          </a:prstGeom>
        </p:spPr>
      </p:pic>
      <p:grpSp>
        <p:nvGrpSpPr>
          <p:cNvPr id="30" name="Group 29">
            <a:extLst>
              <a:ext uri="{FF2B5EF4-FFF2-40B4-BE49-F238E27FC236}">
                <a16:creationId xmlns:a16="http://schemas.microsoft.com/office/drawing/2014/main" id="{17431AD3-E679-10CA-B2B4-BA1DD9CD9ED0}"/>
              </a:ext>
            </a:extLst>
          </p:cNvPr>
          <p:cNvGrpSpPr/>
          <p:nvPr/>
        </p:nvGrpSpPr>
        <p:grpSpPr>
          <a:xfrm>
            <a:off x="2946709" y="3429000"/>
            <a:ext cx="7109731" cy="4890943"/>
            <a:chOff x="2210738" y="-1461943"/>
            <a:chExt cx="9410579" cy="4890943"/>
          </a:xfrm>
        </p:grpSpPr>
        <p:grpSp>
          <p:nvGrpSpPr>
            <p:cNvPr id="31" name="Group 30">
              <a:extLst>
                <a:ext uri="{FF2B5EF4-FFF2-40B4-BE49-F238E27FC236}">
                  <a16:creationId xmlns:a16="http://schemas.microsoft.com/office/drawing/2014/main" id="{2F42431C-B090-E858-29E1-F1542FB566B9}"/>
                </a:ext>
              </a:extLst>
            </p:cNvPr>
            <p:cNvGrpSpPr/>
            <p:nvPr/>
          </p:nvGrpSpPr>
          <p:grpSpPr>
            <a:xfrm>
              <a:off x="3320903" y="-1461943"/>
              <a:ext cx="8300414" cy="4890943"/>
              <a:chOff x="3637968" y="-666044"/>
              <a:chExt cx="7054397" cy="4648755"/>
            </a:xfrm>
          </p:grpSpPr>
          <p:pic>
            <p:nvPicPr>
              <p:cNvPr id="33" name="Picture 4">
                <a:extLst>
                  <a:ext uri="{FF2B5EF4-FFF2-40B4-BE49-F238E27FC236}">
                    <a16:creationId xmlns:a16="http://schemas.microsoft.com/office/drawing/2014/main" id="{D831932A-8ED0-43E5-7F7F-3C8407AF2741}"/>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6944" r="93611">
                            <a14:foregroundMark x1="7222" y1="46944" x2="7222" y2="46944"/>
                            <a14:foregroundMark x1="93611" y1="40556" x2="93611" y2="40556"/>
                          </a14:backgroundRemoval>
                        </a14:imgEffect>
                      </a14:imgLayer>
                    </a14:imgProps>
                  </a:ext>
                  <a:ext uri="{28A0092B-C50C-407E-A947-70E740481C1C}">
                    <a14:useLocalDpi xmlns:a14="http://schemas.microsoft.com/office/drawing/2010/main" val="0"/>
                  </a:ext>
                </a:extLst>
              </a:blip>
              <a:srcRect/>
              <a:stretch>
                <a:fillRect/>
              </a:stretch>
            </p:blipFill>
            <p:spPr bwMode="auto">
              <a:xfrm>
                <a:off x="3637968" y="-666044"/>
                <a:ext cx="7054397" cy="4648755"/>
              </a:xfrm>
              <a:prstGeom prst="rect">
                <a:avLst/>
              </a:prstGeom>
              <a:noFill/>
              <a:extLst>
                <a:ext uri="{909E8E84-426E-40DD-AFC4-6F175D3DCCD1}">
                  <a14:hiddenFill xmlns:a14="http://schemas.microsoft.com/office/drawing/2010/main">
                    <a:solidFill>
                      <a:srgbClr val="FFFFFF"/>
                    </a:solidFill>
                  </a14:hiddenFill>
                </a:ext>
              </a:extLst>
            </p:spPr>
          </p:pic>
          <p:sp>
            <p:nvSpPr>
              <p:cNvPr id="34" name="TextBox 33">
                <a:extLst>
                  <a:ext uri="{FF2B5EF4-FFF2-40B4-BE49-F238E27FC236}">
                    <a16:creationId xmlns:a16="http://schemas.microsoft.com/office/drawing/2014/main" id="{DB9F2EDF-7AC1-4824-4CC0-F31BC4BD8CE8}"/>
                  </a:ext>
                </a:extLst>
              </p:cNvPr>
              <p:cNvSpPr txBox="1"/>
              <p:nvPr/>
            </p:nvSpPr>
            <p:spPr>
              <a:xfrm>
                <a:off x="4096133" y="1019935"/>
                <a:ext cx="6596230" cy="61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kĩ</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khổ thơ 2</a:t>
                </a:r>
                <a:endPar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32" name="Picture 2" descr="Khỉ dễ thương cầm chuối biểu tượng hoạt hình vector minh họa.  khái niệm biểu tượng thực phẩm động vật bị cô lập vector cao cấp.  phong cách hoạt hình phẳng Miễn phí Vector">
              <a:extLst>
                <a:ext uri="{FF2B5EF4-FFF2-40B4-BE49-F238E27FC236}">
                  <a16:creationId xmlns:a16="http://schemas.microsoft.com/office/drawing/2014/main" id="{2B72E733-E0A6-0F18-E010-2E052E28F40D}"/>
                </a:ext>
              </a:extLst>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0000" b="90000" l="10000" r="90000">
                          <a14:backgroundMark x1="37220" y1="46805" x2="37220" y2="46805"/>
                          <a14:backgroundMark x1="33227" y1="49042" x2="33227" y2="49042"/>
                        </a14:backgroundRemoval>
                      </a14:imgEffect>
                    </a14:imgLayer>
                  </a14:imgProps>
                </a:ext>
                <a:ext uri="{28A0092B-C50C-407E-A947-70E740481C1C}">
                  <a14:useLocalDpi xmlns:a14="http://schemas.microsoft.com/office/drawing/2010/main" val="0"/>
                </a:ext>
              </a:extLst>
            </a:blip>
            <a:srcRect/>
            <a:stretch>
              <a:fillRect/>
            </a:stretch>
          </p:blipFill>
          <p:spPr bwMode="auto">
            <a:xfrm>
              <a:off x="2210738" y="36474"/>
              <a:ext cx="1854194" cy="125534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 name="组合 10">
            <a:extLst>
              <a:ext uri="{FF2B5EF4-FFF2-40B4-BE49-F238E27FC236}">
                <a16:creationId xmlns:a16="http://schemas.microsoft.com/office/drawing/2014/main" id="{714179EF-D9C8-6E4B-F497-6F3B6753910F}"/>
              </a:ext>
            </a:extLst>
          </p:cNvPr>
          <p:cNvGrpSpPr/>
          <p:nvPr/>
        </p:nvGrpSpPr>
        <p:grpSpPr>
          <a:xfrm>
            <a:off x="1171669" y="417395"/>
            <a:ext cx="9533109" cy="1029329"/>
            <a:chOff x="1603464" y="2459552"/>
            <a:chExt cx="9533109" cy="856397"/>
          </a:xfrm>
        </p:grpSpPr>
        <p:sp>
          <p:nvSpPr>
            <p:cNvPr id="3" name="矩形 11">
              <a:extLst>
                <a:ext uri="{FF2B5EF4-FFF2-40B4-BE49-F238E27FC236}">
                  <a16:creationId xmlns:a16="http://schemas.microsoft.com/office/drawing/2014/main" id="{8664FB46-9020-4504-4C1F-A513EEB996AD}"/>
                </a:ext>
              </a:extLst>
            </p:cNvPr>
            <p:cNvSpPr/>
            <p:nvPr/>
          </p:nvSpPr>
          <p:spPr>
            <a:xfrm>
              <a:off x="1924334" y="2524836"/>
              <a:ext cx="9212239" cy="742950"/>
            </a:xfrm>
            <a:prstGeom prst="rect">
              <a:avLst/>
            </a:prstGeom>
            <a:noFill/>
            <a:ln w="12700" cap="flat" cmpd="sng" algn="ctr">
              <a:solidFill>
                <a:srgbClr val="48A04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 name="箭头: 五边形 23">
              <a:extLst>
                <a:ext uri="{FF2B5EF4-FFF2-40B4-BE49-F238E27FC236}">
                  <a16:creationId xmlns:a16="http://schemas.microsoft.com/office/drawing/2014/main" id="{0141DCB1-7566-ADF4-A8BB-C78904172DC7}"/>
                </a:ext>
              </a:extLst>
            </p:cNvPr>
            <p:cNvSpPr/>
            <p:nvPr/>
          </p:nvSpPr>
          <p:spPr>
            <a:xfrm>
              <a:off x="1603464" y="2459552"/>
              <a:ext cx="948668" cy="856397"/>
            </a:xfrm>
            <a:prstGeom prst="homePlate">
              <a:avLst/>
            </a:prstGeom>
            <a:solidFill>
              <a:srgbClr val="48A04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02</a:t>
              </a:r>
            </a:p>
          </p:txBody>
        </p:sp>
      </p:grpSp>
      <p:sp>
        <p:nvSpPr>
          <p:cNvPr id="6" name="TextBox 5">
            <a:extLst>
              <a:ext uri="{FF2B5EF4-FFF2-40B4-BE49-F238E27FC236}">
                <a16:creationId xmlns:a16="http://schemas.microsoft.com/office/drawing/2014/main" id="{1DFA2419-241F-3FE9-7C64-18A611391523}"/>
              </a:ext>
            </a:extLst>
          </p:cNvPr>
          <p:cNvSpPr txBox="1"/>
          <p:nvPr/>
        </p:nvSpPr>
        <p:spPr>
          <a:xfrm>
            <a:off x="2250782" y="661894"/>
            <a:ext cx="8652412" cy="523220"/>
          </a:xfrm>
          <a:prstGeom prst="rect">
            <a:avLst/>
          </a:prstGeom>
          <a:noFill/>
        </p:spPr>
        <p:txBody>
          <a:bodyPr wrap="square" rtlCol="0">
            <a:spAutoFit/>
          </a:bodyPr>
          <a:lstStyle/>
          <a:p>
            <a:pPr lvl="0"/>
            <a:r>
              <a:rPr kumimoji="0" lang="en-US" sz="28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Buổi</a:t>
            </a:r>
            <a:r>
              <a:rPr kumimoji="0" lang="en-US" sz="2800" b="1"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trưa</a:t>
            </a:r>
            <a:r>
              <a:rPr kumimoji="0" lang="en-US" sz="2800" b="1"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mùa</a:t>
            </a:r>
            <a:r>
              <a:rPr kumimoji="0" lang="en-US" sz="2800" b="1"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hè</a:t>
            </a:r>
            <a:r>
              <a:rPr kumimoji="0" lang="en-US" sz="2800" b="1"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lang="en-US" sz="28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ở </a:t>
            </a:r>
            <a:r>
              <a:rPr kumimoji="0" lang="en-US" sz="2800" b="1"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rừng</a:t>
            </a:r>
            <a:r>
              <a:rPr kumimoji="0" lang="en-US" sz="2800" b="1"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cọ</a:t>
            </a:r>
            <a:r>
              <a:rPr kumimoji="0" lang="en-US" sz="2800" b="1"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800" b="1"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2800" b="1"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thú</a:t>
            </a:r>
            <a:r>
              <a:rPr kumimoji="0" lang="en-US" sz="2800" b="1"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vị</a:t>
            </a:r>
            <a:r>
              <a:rPr kumimoji="0" lang="en-US" sz="2800" b="1"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2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TextBox 6">
            <a:extLst>
              <a:ext uri="{FF2B5EF4-FFF2-40B4-BE49-F238E27FC236}">
                <a16:creationId xmlns:a16="http://schemas.microsoft.com/office/drawing/2014/main" id="{7B9F6113-12BC-DE72-3F56-21E47688A398}"/>
              </a:ext>
            </a:extLst>
          </p:cNvPr>
          <p:cNvSpPr txBox="1"/>
          <p:nvPr/>
        </p:nvSpPr>
        <p:spPr>
          <a:xfrm>
            <a:off x="2052366" y="2146545"/>
            <a:ext cx="8652412" cy="1815882"/>
          </a:xfrm>
          <a:prstGeom prst="rect">
            <a:avLst/>
          </a:prstGeom>
          <a:noFill/>
        </p:spPr>
        <p:txBody>
          <a:bodyPr wrap="square" rtlCol="0">
            <a:spAutoFit/>
          </a:bodyPr>
          <a:lstStyle/>
          <a:p>
            <a:pPr lvl="0"/>
            <a:r>
              <a:rPr kumimoji="0" lang="en-US" sz="28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Buổi</a:t>
            </a:r>
            <a:r>
              <a:rPr kumimoji="0" lang="en-US" sz="28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trưa</a:t>
            </a:r>
            <a:r>
              <a:rPr kumimoji="0" lang="en-US" sz="28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mùa</a:t>
            </a:r>
            <a:r>
              <a:rPr kumimoji="0" lang="en-US" sz="28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hè</a:t>
            </a:r>
            <a:r>
              <a:rPr kumimoji="0" lang="en-US" sz="28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ở </a:t>
            </a:r>
            <a:r>
              <a:rPr kumimoji="0" lang="en-US" sz="28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rừng</a:t>
            </a:r>
            <a:r>
              <a:rPr kumimoji="0" lang="en-US" sz="28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cọ</a:t>
            </a:r>
            <a:r>
              <a:rPr kumimoji="0" lang="en-US" sz="28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rất</a:t>
            </a:r>
            <a:r>
              <a:rPr kumimoji="0" lang="en-US" sz="28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mát</a:t>
            </a:r>
            <a:r>
              <a:rPr kumimoji="0" lang="en-US" sz="28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vì</a:t>
            </a:r>
            <a:r>
              <a:rPr kumimoji="0" lang="en-US" sz="28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lá</a:t>
            </a:r>
            <a:r>
              <a:rPr kumimoji="0" lang="en-US" sz="28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cọ</a:t>
            </a:r>
            <a:r>
              <a:rPr kumimoji="0" lang="en-US" sz="28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che</a:t>
            </a:r>
            <a:r>
              <a:rPr kumimoji="0" lang="en-US" sz="28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28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ánh</a:t>
            </a:r>
            <a:r>
              <a:rPr kumimoji="0" lang="en-US" sz="28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nắng</a:t>
            </a:r>
            <a:r>
              <a:rPr kumimoji="0" lang="en-US" sz="28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mặt</a:t>
            </a:r>
            <a:r>
              <a:rPr kumimoji="0" lang="en-US" sz="28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trời</a:t>
            </a:r>
            <a:r>
              <a:rPr kumimoji="0" lang="en-US" sz="28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lvl="0"/>
            <a:r>
              <a:rPr lang="en-US" sz="2800" b="1" baseline="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Buổi</a:t>
            </a:r>
            <a:r>
              <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trưa</a:t>
            </a:r>
            <a:r>
              <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mùa</a:t>
            </a:r>
            <a:r>
              <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hè</a:t>
            </a:r>
            <a:r>
              <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ở </a:t>
            </a:r>
            <a:r>
              <a:rPr lang="en-US"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rừng</a:t>
            </a:r>
            <a:r>
              <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cọ</a:t>
            </a:r>
            <a:r>
              <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rất</a:t>
            </a:r>
            <a:r>
              <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thơ</a:t>
            </a:r>
            <a:r>
              <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mộng</a:t>
            </a:r>
            <a:r>
              <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vì</a:t>
            </a:r>
            <a:r>
              <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có</a:t>
            </a:r>
            <a:r>
              <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thể</a:t>
            </a:r>
            <a:r>
              <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gối</a:t>
            </a:r>
            <a:r>
              <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đầu</a:t>
            </a:r>
            <a:r>
              <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lên</a:t>
            </a:r>
            <a:r>
              <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thảm</a:t>
            </a:r>
            <a:r>
              <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cỏ</a:t>
            </a:r>
            <a:r>
              <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nhìn</a:t>
            </a:r>
            <a:r>
              <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trời</a:t>
            </a:r>
            <a:r>
              <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xanh</a:t>
            </a:r>
            <a:r>
              <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endParaRPr kumimoji="0" lang="en-US" sz="28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607459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50" fill="hold">
                                          <p:stCondLst>
                                            <p:cond delay="0"/>
                                          </p:stCondLst>
                                        </p:cTn>
                                        <p:tgtEl>
                                          <p:spTgt spid="10"/>
                                        </p:tgtEl>
                                        <p:attrNameLst>
                                          <p:attrName>r</p:attrName>
                                        </p:attrNameLst>
                                      </p:cBhvr>
                                    </p:animRot>
                                    <p:animRot by="-240000">
                                      <p:cBhvr>
                                        <p:cTn id="7" dur="100" fill="hold">
                                          <p:stCondLst>
                                            <p:cond delay="100"/>
                                          </p:stCondLst>
                                        </p:cTn>
                                        <p:tgtEl>
                                          <p:spTgt spid="10"/>
                                        </p:tgtEl>
                                        <p:attrNameLst>
                                          <p:attrName>r</p:attrName>
                                        </p:attrNameLst>
                                      </p:cBhvr>
                                    </p:animRot>
                                    <p:animRot by="240000">
                                      <p:cBhvr>
                                        <p:cTn id="8" dur="100" fill="hold">
                                          <p:stCondLst>
                                            <p:cond delay="200"/>
                                          </p:stCondLst>
                                        </p:cTn>
                                        <p:tgtEl>
                                          <p:spTgt spid="10"/>
                                        </p:tgtEl>
                                        <p:attrNameLst>
                                          <p:attrName>r</p:attrName>
                                        </p:attrNameLst>
                                      </p:cBhvr>
                                    </p:animRot>
                                    <p:animRot by="-240000">
                                      <p:cBhvr>
                                        <p:cTn id="9" dur="100" fill="hold">
                                          <p:stCondLst>
                                            <p:cond delay="300"/>
                                          </p:stCondLst>
                                        </p:cTn>
                                        <p:tgtEl>
                                          <p:spTgt spid="10"/>
                                        </p:tgtEl>
                                        <p:attrNameLst>
                                          <p:attrName>r</p:attrName>
                                        </p:attrNameLst>
                                      </p:cBhvr>
                                    </p:animRot>
                                    <p:animRot by="120000">
                                      <p:cBhvr>
                                        <p:cTn id="10" dur="100" fill="hold">
                                          <p:stCondLst>
                                            <p:cond delay="400"/>
                                          </p:stCondLst>
                                        </p:cTn>
                                        <p:tgtEl>
                                          <p:spTgt spid="10"/>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30"/>
                                        </p:tgtEl>
                                        <p:attrNameLst>
                                          <p:attrName>style.visibility</p:attrName>
                                        </p:attrNameLst>
                                      </p:cBhvr>
                                      <p:to>
                                        <p:strVal val="visible"/>
                                      </p:to>
                                    </p:set>
                                    <p:anim calcmode="lin" valueType="num">
                                      <p:cBhvr>
                                        <p:cTn id="15" dur="500" fill="hold"/>
                                        <p:tgtEl>
                                          <p:spTgt spid="30"/>
                                        </p:tgtEl>
                                        <p:attrNameLst>
                                          <p:attrName>ppt_w</p:attrName>
                                        </p:attrNameLst>
                                      </p:cBhvr>
                                      <p:tavLst>
                                        <p:tav tm="0">
                                          <p:val>
                                            <p:fltVal val="0"/>
                                          </p:val>
                                        </p:tav>
                                        <p:tav tm="100000">
                                          <p:val>
                                            <p:strVal val="#ppt_w"/>
                                          </p:val>
                                        </p:tav>
                                      </p:tavLst>
                                    </p:anim>
                                    <p:anim calcmode="lin" valueType="num">
                                      <p:cBhvr>
                                        <p:cTn id="16" dur="500" fill="hold"/>
                                        <p:tgtEl>
                                          <p:spTgt spid="30"/>
                                        </p:tgtEl>
                                        <p:attrNameLst>
                                          <p:attrName>ppt_h</p:attrName>
                                        </p:attrNameLst>
                                      </p:cBhvr>
                                      <p:tavLst>
                                        <p:tav tm="0">
                                          <p:val>
                                            <p:fltVal val="0"/>
                                          </p:val>
                                        </p:tav>
                                        <p:tav tm="100000">
                                          <p:val>
                                            <p:strVal val="#ppt_h"/>
                                          </p:val>
                                        </p:tav>
                                      </p:tavLst>
                                    </p:anim>
                                    <p:animEffect transition="in" filter="fade">
                                      <p:cBhvr>
                                        <p:cTn id="17" dur="500"/>
                                        <p:tgtEl>
                                          <p:spTgt spid="30"/>
                                        </p:tgtEl>
                                      </p:cBhvr>
                                    </p:animEffect>
                                  </p:childTnLst>
                                </p:cTn>
                              </p:par>
                            </p:childTnLst>
                          </p:cTn>
                        </p:par>
                        <p:par>
                          <p:cTn id="18" fill="hold">
                            <p:stCondLst>
                              <p:cond delay="500"/>
                            </p:stCondLst>
                            <p:childTnLst>
                              <p:par>
                                <p:cTn id="19" presetID="16" presetClass="entr" presetSubtype="21" fill="hold" nodeType="after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barn(inVertical)">
                                      <p:cBhvr>
                                        <p:cTn id="21" dur="500"/>
                                        <p:tgtEl>
                                          <p:spTgt spid="2"/>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barn(inVertical)">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wipe(down)">
                                      <p:cBhvr>
                                        <p:cTn id="2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8513" y="0"/>
            <a:ext cx="12288688" cy="6858000"/>
          </a:xfrm>
          <a:prstGeom prst="rect">
            <a:avLst/>
          </a:prstGeom>
        </p:spPr>
      </p:pic>
      <p:pic>
        <p:nvPicPr>
          <p:cNvPr id="13" name="图形 12"/>
          <p:cNvPicPr>
            <a:picLocks noChangeAspect="1"/>
          </p:cNvPicPr>
          <p:nvPr userDrawn="1"/>
        </p:nvPicPr>
        <p:blipFill>
          <a:blip r:embed="rId4"/>
          <a:stretch>
            <a:fillRect/>
          </a:stretch>
        </p:blipFill>
        <p:spPr>
          <a:xfrm>
            <a:off x="0" y="139622"/>
            <a:ext cx="1123156" cy="826939"/>
          </a:xfrm>
          <a:prstGeom prst="rect">
            <a:avLst/>
          </a:prstGeom>
        </p:spPr>
      </p:pic>
      <p:pic>
        <p:nvPicPr>
          <p:cNvPr id="10" name="图片 9"/>
          <p:cNvPicPr>
            <a:picLocks noChangeAspect="1"/>
          </p:cNvPicPr>
          <p:nvPr userDrawn="1"/>
        </p:nvPicPr>
        <p:blipFill>
          <a:blip r:embed="rId5"/>
          <a:stretch>
            <a:fillRect/>
          </a:stretch>
        </p:blipFill>
        <p:spPr>
          <a:xfrm>
            <a:off x="8544272" y="188640"/>
            <a:ext cx="1512168" cy="753657"/>
          </a:xfrm>
          <a:prstGeom prst="rect">
            <a:avLst/>
          </a:prstGeom>
        </p:spPr>
      </p:pic>
      <p:grpSp>
        <p:nvGrpSpPr>
          <p:cNvPr id="30" name="Group 29">
            <a:extLst>
              <a:ext uri="{FF2B5EF4-FFF2-40B4-BE49-F238E27FC236}">
                <a16:creationId xmlns:a16="http://schemas.microsoft.com/office/drawing/2014/main" id="{17431AD3-E679-10CA-B2B4-BA1DD9CD9ED0}"/>
              </a:ext>
            </a:extLst>
          </p:cNvPr>
          <p:cNvGrpSpPr/>
          <p:nvPr/>
        </p:nvGrpSpPr>
        <p:grpSpPr>
          <a:xfrm>
            <a:off x="2946709" y="3556000"/>
            <a:ext cx="7109731" cy="4630558"/>
            <a:chOff x="2210738" y="-1461943"/>
            <a:chExt cx="9410579" cy="4890943"/>
          </a:xfrm>
        </p:grpSpPr>
        <p:grpSp>
          <p:nvGrpSpPr>
            <p:cNvPr id="31" name="Group 30">
              <a:extLst>
                <a:ext uri="{FF2B5EF4-FFF2-40B4-BE49-F238E27FC236}">
                  <a16:creationId xmlns:a16="http://schemas.microsoft.com/office/drawing/2014/main" id="{2F42431C-B090-E858-29E1-F1542FB566B9}"/>
                </a:ext>
              </a:extLst>
            </p:cNvPr>
            <p:cNvGrpSpPr/>
            <p:nvPr/>
          </p:nvGrpSpPr>
          <p:grpSpPr>
            <a:xfrm>
              <a:off x="3320903" y="-1461943"/>
              <a:ext cx="8300414" cy="4890943"/>
              <a:chOff x="3637968" y="-666044"/>
              <a:chExt cx="7054397" cy="4648755"/>
            </a:xfrm>
          </p:grpSpPr>
          <p:pic>
            <p:nvPicPr>
              <p:cNvPr id="33" name="Picture 4">
                <a:extLst>
                  <a:ext uri="{FF2B5EF4-FFF2-40B4-BE49-F238E27FC236}">
                    <a16:creationId xmlns:a16="http://schemas.microsoft.com/office/drawing/2014/main" id="{D831932A-8ED0-43E5-7F7F-3C8407AF2741}"/>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6944" r="93611">
                            <a14:foregroundMark x1="7222" y1="46944" x2="7222" y2="46944"/>
                            <a14:foregroundMark x1="93611" y1="40556" x2="93611" y2="40556"/>
                          </a14:backgroundRemoval>
                        </a14:imgEffect>
                      </a14:imgLayer>
                    </a14:imgProps>
                  </a:ext>
                  <a:ext uri="{28A0092B-C50C-407E-A947-70E740481C1C}">
                    <a14:useLocalDpi xmlns:a14="http://schemas.microsoft.com/office/drawing/2010/main" val="0"/>
                  </a:ext>
                </a:extLst>
              </a:blip>
              <a:srcRect/>
              <a:stretch>
                <a:fillRect/>
              </a:stretch>
            </p:blipFill>
            <p:spPr bwMode="auto">
              <a:xfrm>
                <a:off x="3637968" y="-666044"/>
                <a:ext cx="7054397" cy="4648755"/>
              </a:xfrm>
              <a:prstGeom prst="rect">
                <a:avLst/>
              </a:prstGeom>
              <a:noFill/>
              <a:extLst>
                <a:ext uri="{909E8E84-426E-40DD-AFC4-6F175D3DCCD1}">
                  <a14:hiddenFill xmlns:a14="http://schemas.microsoft.com/office/drawing/2010/main">
                    <a:solidFill>
                      <a:srgbClr val="FFFFFF"/>
                    </a:solidFill>
                  </a14:hiddenFill>
                </a:ext>
              </a:extLst>
            </p:spPr>
          </p:pic>
          <p:sp>
            <p:nvSpPr>
              <p:cNvPr id="34" name="TextBox 33">
                <a:extLst>
                  <a:ext uri="{FF2B5EF4-FFF2-40B4-BE49-F238E27FC236}">
                    <a16:creationId xmlns:a16="http://schemas.microsoft.com/office/drawing/2014/main" id="{DB9F2EDF-7AC1-4824-4CC0-F31BC4BD8CE8}"/>
                  </a:ext>
                </a:extLst>
              </p:cNvPr>
              <p:cNvSpPr txBox="1"/>
              <p:nvPr/>
            </p:nvSpPr>
            <p:spPr>
              <a:xfrm>
                <a:off x="4096133" y="1019935"/>
                <a:ext cx="6596230" cy="61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K</a:t>
                </a:r>
                <a:r>
                  <a:rPr kumimoji="0" lang="vi-VN"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hổ thơ số </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3, 4</a:t>
                </a:r>
              </a:p>
            </p:txBody>
          </p:sp>
        </p:grpSp>
        <p:pic>
          <p:nvPicPr>
            <p:cNvPr id="32" name="Picture 2" descr="Khỉ dễ thương cầm chuối biểu tượng hoạt hình vector minh họa.  khái niệm biểu tượng thực phẩm động vật bị cô lập vector cao cấp.  phong cách hoạt hình phẳng Miễn phí Vector">
              <a:extLst>
                <a:ext uri="{FF2B5EF4-FFF2-40B4-BE49-F238E27FC236}">
                  <a16:creationId xmlns:a16="http://schemas.microsoft.com/office/drawing/2014/main" id="{2B72E733-E0A6-0F18-E010-2E052E28F40D}"/>
                </a:ext>
              </a:extLst>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0000" b="90000" l="10000" r="90000">
                          <a14:backgroundMark x1="37220" y1="46805" x2="37220" y2="46805"/>
                          <a14:backgroundMark x1="33227" y1="49042" x2="33227" y2="49042"/>
                        </a14:backgroundRemoval>
                      </a14:imgEffect>
                    </a14:imgLayer>
                  </a14:imgProps>
                </a:ext>
                <a:ext uri="{28A0092B-C50C-407E-A947-70E740481C1C}">
                  <a14:useLocalDpi xmlns:a14="http://schemas.microsoft.com/office/drawing/2010/main" val="0"/>
                </a:ext>
              </a:extLst>
            </a:blip>
            <a:srcRect/>
            <a:stretch>
              <a:fillRect/>
            </a:stretch>
          </p:blipFill>
          <p:spPr bwMode="auto">
            <a:xfrm>
              <a:off x="2210738" y="36474"/>
              <a:ext cx="1854194" cy="125534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 name="组合 26">
            <a:extLst>
              <a:ext uri="{FF2B5EF4-FFF2-40B4-BE49-F238E27FC236}">
                <a16:creationId xmlns:a16="http://schemas.microsoft.com/office/drawing/2014/main" id="{EE312A52-8859-B7DD-9BAA-DEABEC9E10B6}"/>
              </a:ext>
            </a:extLst>
          </p:cNvPr>
          <p:cNvGrpSpPr/>
          <p:nvPr/>
        </p:nvGrpSpPr>
        <p:grpSpPr>
          <a:xfrm>
            <a:off x="1418357" y="584113"/>
            <a:ext cx="9300443" cy="997835"/>
            <a:chOff x="1692376" y="2459551"/>
            <a:chExt cx="9444197" cy="808235"/>
          </a:xfrm>
        </p:grpSpPr>
        <p:sp>
          <p:nvSpPr>
            <p:cNvPr id="7" name="矩形 27">
              <a:extLst>
                <a:ext uri="{FF2B5EF4-FFF2-40B4-BE49-F238E27FC236}">
                  <a16:creationId xmlns:a16="http://schemas.microsoft.com/office/drawing/2014/main" id="{69D64549-6C25-E35B-256F-538856162F0A}"/>
                </a:ext>
              </a:extLst>
            </p:cNvPr>
            <p:cNvSpPr/>
            <p:nvPr/>
          </p:nvSpPr>
          <p:spPr>
            <a:xfrm>
              <a:off x="1924334" y="2524836"/>
              <a:ext cx="9212239" cy="742950"/>
            </a:xfrm>
            <a:prstGeom prst="rect">
              <a:avLst/>
            </a:prstGeom>
            <a:noFill/>
            <a:ln w="12700" cap="flat" cmpd="sng" algn="ctr">
              <a:solidFill>
                <a:srgbClr val="48A04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箭头: 五边形 26">
              <a:extLst>
                <a:ext uri="{FF2B5EF4-FFF2-40B4-BE49-F238E27FC236}">
                  <a16:creationId xmlns:a16="http://schemas.microsoft.com/office/drawing/2014/main" id="{07806D8C-131D-884B-ADCC-F3929F94A0B5}"/>
                </a:ext>
              </a:extLst>
            </p:cNvPr>
            <p:cNvSpPr/>
            <p:nvPr/>
          </p:nvSpPr>
          <p:spPr>
            <a:xfrm>
              <a:off x="1692376" y="2459551"/>
              <a:ext cx="859756" cy="808235"/>
            </a:xfrm>
            <a:prstGeom prst="homePlate">
              <a:avLst/>
            </a:prstGeom>
            <a:solidFill>
              <a:srgbClr val="48A04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03</a:t>
              </a:r>
            </a:p>
          </p:txBody>
        </p:sp>
      </p:grpSp>
      <p:sp>
        <p:nvSpPr>
          <p:cNvPr id="2" name="TextBox 1">
            <a:extLst>
              <a:ext uri="{FF2B5EF4-FFF2-40B4-BE49-F238E27FC236}">
                <a16:creationId xmlns:a16="http://schemas.microsoft.com/office/drawing/2014/main" id="{347D10E2-6FC4-14E4-A4FA-BF8E304E3C9D}"/>
              </a:ext>
            </a:extLst>
          </p:cNvPr>
          <p:cNvSpPr txBox="1"/>
          <p:nvPr/>
        </p:nvSpPr>
        <p:spPr>
          <a:xfrm>
            <a:off x="2270136" y="565468"/>
            <a:ext cx="8271549" cy="954107"/>
          </a:xfrm>
          <a:prstGeom prst="rect">
            <a:avLst/>
          </a:prstGeom>
          <a:noFill/>
        </p:spPr>
        <p:txBody>
          <a:bodyPr wrap="square" rtlCol="0">
            <a:spAutoFit/>
          </a:bodyPr>
          <a:lstStyle/>
          <a:p>
            <a:pPr lvl="0"/>
            <a:r>
              <a:rPr lang="en-US" sz="2800" b="1" noProof="0" dirty="0" err="1">
                <a:latin typeface="Arial-Rounded" panose="020B0500000000000000" pitchFamily="34" charset="0"/>
                <a:ea typeface="Arial-Rounded" panose="020B0500000000000000" pitchFamily="34" charset="0"/>
                <a:cs typeface="Arial-Rounded" panose="020B0500000000000000" pitchFamily="34" charset="0"/>
              </a:rPr>
              <a:t>Tìm</a:t>
            </a:r>
            <a:r>
              <a:rPr lang="en-US" sz="2800" b="1" noProof="0" dirty="0">
                <a:latin typeface="Arial-Rounded" panose="020B0500000000000000" pitchFamily="34" charset="0"/>
                <a:ea typeface="Arial-Rounded" panose="020B0500000000000000" pitchFamily="34" charset="0"/>
                <a:cs typeface="Arial-Rounded" panose="020B0500000000000000" pitchFamily="34" charset="0"/>
              </a:rPr>
              <a:t> </a:t>
            </a:r>
            <a:r>
              <a:rPr lang="en-US" sz="2800" b="1" noProof="0" dirty="0" err="1">
                <a:latin typeface="Arial-Rounded" panose="020B0500000000000000" pitchFamily="34" charset="0"/>
                <a:ea typeface="Arial-Rounded" panose="020B0500000000000000" pitchFamily="34" charset="0"/>
                <a:cs typeface="Arial-Rounded" panose="020B0500000000000000" pitchFamily="34" charset="0"/>
              </a:rPr>
              <a:t>những</a:t>
            </a:r>
            <a:r>
              <a:rPr lang="en-US" sz="2800" b="1" noProof="0" dirty="0">
                <a:latin typeface="Arial-Rounded" panose="020B0500000000000000" pitchFamily="34" charset="0"/>
                <a:ea typeface="Arial-Rounded" panose="020B0500000000000000" pitchFamily="34" charset="0"/>
                <a:cs typeface="Arial-Rounded" panose="020B0500000000000000" pitchFamily="34" charset="0"/>
              </a:rPr>
              <a:t> </a:t>
            </a:r>
            <a:r>
              <a:rPr lang="en-US" sz="2800" b="1" noProof="0" dirty="0" err="1">
                <a:latin typeface="Arial-Rounded" panose="020B0500000000000000" pitchFamily="34" charset="0"/>
                <a:ea typeface="Arial-Rounded" panose="020B0500000000000000" pitchFamily="34" charset="0"/>
                <a:cs typeface="Arial-Rounded" panose="020B0500000000000000" pitchFamily="34" charset="0"/>
              </a:rPr>
              <a:t>câu</a:t>
            </a:r>
            <a:r>
              <a:rPr lang="en-US" sz="2800" b="1" noProof="0" dirty="0">
                <a:latin typeface="Arial-Rounded" panose="020B0500000000000000" pitchFamily="34" charset="0"/>
                <a:ea typeface="Arial-Rounded" panose="020B0500000000000000" pitchFamily="34" charset="0"/>
                <a:cs typeface="Arial-Rounded" panose="020B0500000000000000" pitchFamily="34" charset="0"/>
              </a:rPr>
              <a:t> </a:t>
            </a:r>
            <a:r>
              <a:rPr lang="en-US" sz="2800" b="1" noProof="0" dirty="0" err="1">
                <a:latin typeface="Arial-Rounded" panose="020B0500000000000000" pitchFamily="34" charset="0"/>
                <a:ea typeface="Arial-Rounded" panose="020B0500000000000000" pitchFamily="34" charset="0"/>
                <a:cs typeface="Arial-Rounded" panose="020B0500000000000000" pitchFamily="34" charset="0"/>
              </a:rPr>
              <a:t>thơ</a:t>
            </a:r>
            <a:r>
              <a:rPr lang="en-US" sz="2800" b="1" noProof="0" dirty="0">
                <a:latin typeface="Arial-Rounded" panose="020B0500000000000000" pitchFamily="34" charset="0"/>
                <a:ea typeface="Arial-Rounded" panose="020B0500000000000000" pitchFamily="34" charset="0"/>
                <a:cs typeface="Arial-Rounded" panose="020B0500000000000000" pitchFamily="34" charset="0"/>
              </a:rPr>
              <a:t> </a:t>
            </a:r>
            <a:r>
              <a:rPr lang="en-US" sz="2800" b="1" noProof="0" dirty="0" err="1">
                <a:latin typeface="Arial-Rounded" panose="020B0500000000000000" pitchFamily="34" charset="0"/>
                <a:ea typeface="Arial-Rounded" panose="020B0500000000000000" pitchFamily="34" charset="0"/>
                <a:cs typeface="Arial-Rounded" panose="020B0500000000000000" pitchFamily="34" charset="0"/>
              </a:rPr>
              <a:t>nói</a:t>
            </a:r>
            <a:r>
              <a:rPr lang="en-US" sz="2800" b="1" noProof="0" dirty="0">
                <a:latin typeface="Arial-Rounded" panose="020B0500000000000000" pitchFamily="34" charset="0"/>
                <a:ea typeface="Arial-Rounded" panose="020B0500000000000000" pitchFamily="34" charset="0"/>
                <a:cs typeface="Arial-Rounded" panose="020B0500000000000000" pitchFamily="34" charset="0"/>
              </a:rPr>
              <a:t> </a:t>
            </a:r>
            <a:r>
              <a:rPr lang="en-US" sz="2800" b="1" noProof="0" dirty="0" err="1">
                <a:latin typeface="Arial-Rounded" panose="020B0500000000000000" pitchFamily="34" charset="0"/>
                <a:ea typeface="Arial-Rounded" panose="020B0500000000000000" pitchFamily="34" charset="0"/>
                <a:cs typeface="Arial-Rounded" panose="020B0500000000000000" pitchFamily="34" charset="0"/>
              </a:rPr>
              <a:t>về</a:t>
            </a:r>
            <a:r>
              <a:rPr lang="en-US" sz="2800" b="1" noProof="0" dirty="0">
                <a:latin typeface="Arial-Rounded" panose="020B0500000000000000" pitchFamily="34" charset="0"/>
                <a:ea typeface="Arial-Rounded" panose="020B0500000000000000" pitchFamily="34" charset="0"/>
                <a:cs typeface="Arial-Rounded" panose="020B0500000000000000" pitchFamily="34" charset="0"/>
              </a:rPr>
              <a:t> </a:t>
            </a:r>
            <a:r>
              <a:rPr lang="en-US" sz="2800" b="1" noProof="0" dirty="0" err="1">
                <a:latin typeface="Arial-Rounded" panose="020B0500000000000000" pitchFamily="34" charset="0"/>
                <a:ea typeface="Arial-Rounded" panose="020B0500000000000000" pitchFamily="34" charset="0"/>
                <a:cs typeface="Arial-Rounded" panose="020B0500000000000000" pitchFamily="34" charset="0"/>
              </a:rPr>
              <a:t>vẻ</a:t>
            </a:r>
            <a:r>
              <a:rPr lang="en-US" sz="2800" b="1" noProof="0" dirty="0">
                <a:latin typeface="Arial-Rounded" panose="020B0500000000000000" pitchFamily="34" charset="0"/>
                <a:ea typeface="Arial-Rounded" panose="020B0500000000000000" pitchFamily="34" charset="0"/>
                <a:cs typeface="Arial-Rounded" panose="020B0500000000000000" pitchFamily="34" charset="0"/>
              </a:rPr>
              <a:t> </a:t>
            </a:r>
            <a:r>
              <a:rPr lang="en-US" sz="2800" b="1" noProof="0" dirty="0" err="1">
                <a:latin typeface="Arial-Rounded" panose="020B0500000000000000" pitchFamily="34" charset="0"/>
                <a:ea typeface="Arial-Rounded" panose="020B0500000000000000" pitchFamily="34" charset="0"/>
                <a:cs typeface="Arial-Rounded" panose="020B0500000000000000" pitchFamily="34" charset="0"/>
              </a:rPr>
              <a:t>đẹp</a:t>
            </a:r>
            <a:r>
              <a:rPr lang="en-US" sz="2800" b="1" noProof="0" dirty="0">
                <a:latin typeface="Arial-Rounded" panose="020B0500000000000000" pitchFamily="34" charset="0"/>
                <a:ea typeface="Arial-Rounded" panose="020B0500000000000000" pitchFamily="34" charset="0"/>
                <a:cs typeface="Arial-Rounded" panose="020B0500000000000000" pitchFamily="34" charset="0"/>
              </a:rPr>
              <a:t> </a:t>
            </a:r>
            <a:r>
              <a:rPr lang="en-US" sz="2800" b="1" noProof="0" dirty="0" err="1">
                <a:latin typeface="Arial-Rounded" panose="020B0500000000000000" pitchFamily="34" charset="0"/>
                <a:ea typeface="Arial-Rounded" panose="020B0500000000000000" pitchFamily="34" charset="0"/>
                <a:cs typeface="Arial-Rounded" panose="020B0500000000000000" pitchFamily="34" charset="0"/>
              </a:rPr>
              <a:t>của</a:t>
            </a:r>
            <a:r>
              <a:rPr lang="en-US" sz="2800" b="1" noProof="0" dirty="0">
                <a:latin typeface="Arial-Rounded" panose="020B0500000000000000" pitchFamily="34" charset="0"/>
                <a:ea typeface="Arial-Rounded" panose="020B0500000000000000" pitchFamily="34" charset="0"/>
                <a:cs typeface="Arial-Rounded" panose="020B0500000000000000" pitchFamily="34" charset="0"/>
              </a:rPr>
              <a:t> </a:t>
            </a:r>
            <a:r>
              <a:rPr lang="en-US" sz="2800" b="1" noProof="0" dirty="0" err="1">
                <a:latin typeface="Arial-Rounded" panose="020B0500000000000000" pitchFamily="34" charset="0"/>
                <a:ea typeface="Arial-Rounded" panose="020B0500000000000000" pitchFamily="34" charset="0"/>
                <a:cs typeface="Arial-Rounded" panose="020B0500000000000000" pitchFamily="34" charset="0"/>
              </a:rPr>
              <a:t>hoa</a:t>
            </a:r>
            <a:r>
              <a:rPr lang="en-US" sz="2800" b="1" noProof="0" dirty="0">
                <a:latin typeface="Arial-Rounded" panose="020B0500000000000000" pitchFamily="34" charset="0"/>
                <a:ea typeface="Arial-Rounded" panose="020B0500000000000000" pitchFamily="34" charset="0"/>
                <a:cs typeface="Arial-Rounded" panose="020B0500000000000000" pitchFamily="34" charset="0"/>
              </a:rPr>
              <a:t> </a:t>
            </a:r>
            <a:r>
              <a:rPr lang="en-US" sz="2800" b="1" noProof="0" dirty="0" err="1">
                <a:latin typeface="Arial-Rounded" panose="020B0500000000000000" pitchFamily="34" charset="0"/>
                <a:ea typeface="Arial-Rounded" panose="020B0500000000000000" pitchFamily="34" charset="0"/>
                <a:cs typeface="Arial-Rounded" panose="020B0500000000000000" pitchFamily="34" charset="0"/>
              </a:rPr>
              <a:t>cọ</a:t>
            </a:r>
            <a:r>
              <a:rPr lang="en-US" sz="2800" b="1" noProof="0" dirty="0">
                <a:latin typeface="Arial-Rounded" panose="020B0500000000000000" pitchFamily="34" charset="0"/>
                <a:ea typeface="Arial-Rounded" panose="020B0500000000000000" pitchFamily="34" charset="0"/>
                <a:cs typeface="Arial-Rounded" panose="020B0500000000000000" pitchFamily="34" charset="0"/>
              </a:rPr>
              <a:t> </a:t>
            </a:r>
            <a:r>
              <a:rPr lang="en-US" sz="2800" b="1" noProof="0" dirty="0" err="1">
                <a:latin typeface="Arial-Rounded" panose="020B0500000000000000" pitchFamily="34" charset="0"/>
                <a:ea typeface="Arial-Rounded" panose="020B0500000000000000" pitchFamily="34" charset="0"/>
                <a:cs typeface="Arial-Rounded" panose="020B0500000000000000" pitchFamily="34" charset="0"/>
              </a:rPr>
              <a:t>và</a:t>
            </a:r>
            <a:r>
              <a:rPr lang="en-US" sz="2800" b="1" noProof="0" dirty="0">
                <a:latin typeface="Arial-Rounded" panose="020B0500000000000000" pitchFamily="34" charset="0"/>
                <a:ea typeface="Arial-Rounded" panose="020B0500000000000000" pitchFamily="34" charset="0"/>
                <a:cs typeface="Arial-Rounded" panose="020B0500000000000000" pitchFamily="34" charset="0"/>
              </a:rPr>
              <a:t> </a:t>
            </a:r>
            <a:r>
              <a:rPr lang="en-US" sz="2800" b="1" noProof="0" dirty="0" err="1">
                <a:latin typeface="Arial-Rounded" panose="020B0500000000000000" pitchFamily="34" charset="0"/>
                <a:ea typeface="Arial-Rounded" panose="020B0500000000000000" pitchFamily="34" charset="0"/>
                <a:cs typeface="Arial-Rounded" panose="020B0500000000000000" pitchFamily="34" charset="0"/>
              </a:rPr>
              <a:t>lá</a:t>
            </a:r>
            <a:r>
              <a:rPr lang="en-US" sz="2800" b="1" noProof="0" dirty="0">
                <a:latin typeface="Arial-Rounded" panose="020B0500000000000000" pitchFamily="34" charset="0"/>
                <a:ea typeface="Arial-Rounded" panose="020B0500000000000000" pitchFamily="34" charset="0"/>
                <a:cs typeface="Arial-Rounded" panose="020B0500000000000000" pitchFamily="34" charset="0"/>
              </a:rPr>
              <a:t> </a:t>
            </a:r>
            <a:r>
              <a:rPr lang="en-US" sz="2800" b="1" noProof="0" dirty="0" err="1">
                <a:latin typeface="Arial-Rounded" panose="020B0500000000000000" pitchFamily="34" charset="0"/>
                <a:ea typeface="Arial-Rounded" panose="020B0500000000000000" pitchFamily="34" charset="0"/>
                <a:cs typeface="Arial-Rounded" panose="020B0500000000000000" pitchFamily="34" charset="0"/>
              </a:rPr>
              <a:t>cọ</a:t>
            </a:r>
            <a:r>
              <a:rPr lang="en-US" sz="2800" b="1" noProof="0" dirty="0">
                <a:latin typeface="Arial-Rounded" panose="020B0500000000000000" pitchFamily="34" charset="0"/>
                <a:ea typeface="Arial-Rounded" panose="020B0500000000000000" pitchFamily="34" charset="0"/>
                <a:cs typeface="Arial-Rounded" panose="020B0500000000000000" pitchFamily="34" charset="0"/>
              </a:rPr>
              <a:t>. </a:t>
            </a:r>
            <a:r>
              <a:rPr lang="en-US" sz="2800" b="1" noProof="0" dirty="0" err="1">
                <a:latin typeface="Arial-Rounded" panose="020B0500000000000000" pitchFamily="34" charset="0"/>
                <a:ea typeface="Arial-Rounded" panose="020B0500000000000000" pitchFamily="34" charset="0"/>
                <a:cs typeface="Arial-Rounded" panose="020B0500000000000000" pitchFamily="34" charset="0"/>
              </a:rPr>
              <a:t>Vì</a:t>
            </a:r>
            <a:r>
              <a:rPr lang="en-US" sz="2800" b="1" noProof="0" dirty="0">
                <a:latin typeface="Arial-Rounded" panose="020B0500000000000000" pitchFamily="34" charset="0"/>
                <a:ea typeface="Arial-Rounded" panose="020B0500000000000000" pitchFamily="34" charset="0"/>
                <a:cs typeface="Arial-Rounded" panose="020B0500000000000000" pitchFamily="34" charset="0"/>
              </a:rPr>
              <a:t> </a:t>
            </a:r>
            <a:r>
              <a:rPr lang="en-US" sz="2800" b="1" noProof="0" dirty="0" err="1">
                <a:latin typeface="Arial-Rounded" panose="020B0500000000000000" pitchFamily="34" charset="0"/>
                <a:ea typeface="Arial-Rounded" panose="020B0500000000000000" pitchFamily="34" charset="0"/>
                <a:cs typeface="Arial-Rounded" panose="020B0500000000000000" pitchFamily="34" charset="0"/>
              </a:rPr>
              <a:t>sao</a:t>
            </a:r>
            <a:r>
              <a:rPr lang="en-US" sz="2800" b="1" noProof="0" dirty="0">
                <a:latin typeface="Arial-Rounded" panose="020B0500000000000000" pitchFamily="34" charset="0"/>
                <a:ea typeface="Arial-Rounded" panose="020B0500000000000000" pitchFamily="34" charset="0"/>
                <a:cs typeface="Arial-Rounded" panose="020B0500000000000000" pitchFamily="34" charset="0"/>
              </a:rPr>
              <a:t> </a:t>
            </a:r>
            <a:r>
              <a:rPr lang="en-US" sz="2800" b="1" noProof="0" dirty="0" err="1">
                <a:latin typeface="Arial-Rounded" panose="020B0500000000000000" pitchFamily="34" charset="0"/>
                <a:ea typeface="Arial-Rounded" panose="020B0500000000000000" pitchFamily="34" charset="0"/>
                <a:cs typeface="Arial-Rounded" panose="020B0500000000000000" pitchFamily="34" charset="0"/>
              </a:rPr>
              <a:t>lá</a:t>
            </a:r>
            <a:r>
              <a:rPr lang="en-US" sz="2800" b="1" noProof="0" dirty="0">
                <a:latin typeface="Arial-Rounded" panose="020B0500000000000000" pitchFamily="34" charset="0"/>
                <a:ea typeface="Arial-Rounded" panose="020B0500000000000000" pitchFamily="34" charset="0"/>
                <a:cs typeface="Arial-Rounded" panose="020B0500000000000000" pitchFamily="34" charset="0"/>
              </a:rPr>
              <a:t> </a:t>
            </a:r>
            <a:r>
              <a:rPr lang="en-US" sz="2800" b="1" noProof="0" dirty="0" err="1">
                <a:latin typeface="Arial-Rounded" panose="020B0500000000000000" pitchFamily="34" charset="0"/>
                <a:ea typeface="Arial-Rounded" panose="020B0500000000000000" pitchFamily="34" charset="0"/>
                <a:cs typeface="Arial-Rounded" panose="020B0500000000000000" pitchFamily="34" charset="0"/>
              </a:rPr>
              <a:t>cọ</a:t>
            </a:r>
            <a:r>
              <a:rPr lang="en-US" sz="2800" b="1" noProof="0" dirty="0">
                <a:latin typeface="Arial-Rounded" panose="020B0500000000000000" pitchFamily="34" charset="0"/>
                <a:ea typeface="Arial-Rounded" panose="020B0500000000000000" pitchFamily="34" charset="0"/>
                <a:cs typeface="Arial-Rounded" panose="020B0500000000000000" pitchFamily="34" charset="0"/>
              </a:rPr>
              <a:t> </a:t>
            </a:r>
            <a:r>
              <a:rPr lang="en-US" sz="2800" b="1" noProof="0" dirty="0" err="1">
                <a:latin typeface="Arial-Rounded" panose="020B0500000000000000" pitchFamily="34" charset="0"/>
                <a:ea typeface="Arial-Rounded" panose="020B0500000000000000" pitchFamily="34" charset="0"/>
                <a:cs typeface="Arial-Rounded" panose="020B0500000000000000" pitchFamily="34" charset="0"/>
              </a:rPr>
              <a:t>được</a:t>
            </a:r>
            <a:r>
              <a:rPr lang="en-US" sz="2800" b="1" noProof="0" dirty="0">
                <a:latin typeface="Arial-Rounded" panose="020B0500000000000000" pitchFamily="34" charset="0"/>
                <a:ea typeface="Arial-Rounded" panose="020B0500000000000000" pitchFamily="34" charset="0"/>
                <a:cs typeface="Arial-Rounded" panose="020B0500000000000000" pitchFamily="34" charset="0"/>
              </a:rPr>
              <a:t> </a:t>
            </a:r>
            <a:r>
              <a:rPr lang="en-US" sz="2800" b="1" noProof="0" dirty="0" err="1">
                <a:latin typeface="Arial-Rounded" panose="020B0500000000000000" pitchFamily="34" charset="0"/>
                <a:ea typeface="Arial-Rounded" panose="020B0500000000000000" pitchFamily="34" charset="0"/>
                <a:cs typeface="Arial-Rounded" panose="020B0500000000000000" pitchFamily="34" charset="0"/>
              </a:rPr>
              <a:t>gọi</a:t>
            </a:r>
            <a:r>
              <a:rPr lang="en-US" sz="2800" b="1" noProof="0" dirty="0">
                <a:latin typeface="Arial-Rounded" panose="020B0500000000000000" pitchFamily="34" charset="0"/>
                <a:ea typeface="Arial-Rounded" panose="020B0500000000000000" pitchFamily="34" charset="0"/>
                <a:cs typeface="Arial-Rounded" panose="020B0500000000000000" pitchFamily="34" charset="0"/>
              </a:rPr>
              <a:t> </a:t>
            </a:r>
            <a:r>
              <a:rPr lang="en-US" sz="2800" b="1" noProof="0" dirty="0" err="1">
                <a:latin typeface="Arial-Rounded" panose="020B0500000000000000" pitchFamily="34" charset="0"/>
                <a:ea typeface="Arial-Rounded" panose="020B0500000000000000" pitchFamily="34" charset="0"/>
                <a:cs typeface="Arial-Rounded" panose="020B0500000000000000" pitchFamily="34" charset="0"/>
              </a:rPr>
              <a:t>là</a:t>
            </a:r>
            <a:r>
              <a:rPr lang="en-US" sz="2800" b="1" noProof="0" dirty="0">
                <a:latin typeface="Arial-Rounded" panose="020B0500000000000000" pitchFamily="34" charset="0"/>
                <a:ea typeface="Arial-Rounded" panose="020B0500000000000000" pitchFamily="34" charset="0"/>
                <a:cs typeface="Arial-Rounded" panose="020B0500000000000000" pitchFamily="34" charset="0"/>
              </a:rPr>
              <a:t> “</a:t>
            </a:r>
            <a:r>
              <a:rPr lang="en-US" sz="2800" b="1" noProof="0" dirty="0" err="1">
                <a:latin typeface="Arial-Rounded" panose="020B0500000000000000" pitchFamily="34" charset="0"/>
                <a:ea typeface="Arial-Rounded" panose="020B0500000000000000" pitchFamily="34" charset="0"/>
                <a:cs typeface="Arial-Rounded" panose="020B0500000000000000" pitchFamily="34" charset="0"/>
              </a:rPr>
              <a:t>mặt</a:t>
            </a:r>
            <a:r>
              <a:rPr lang="en-US" sz="2800" b="1" noProof="0" dirty="0">
                <a:latin typeface="Arial-Rounded" panose="020B0500000000000000" pitchFamily="34" charset="0"/>
                <a:ea typeface="Arial-Rounded" panose="020B0500000000000000" pitchFamily="34" charset="0"/>
                <a:cs typeface="Arial-Rounded" panose="020B0500000000000000" pitchFamily="34" charset="0"/>
              </a:rPr>
              <a:t> </a:t>
            </a:r>
            <a:r>
              <a:rPr lang="en-US" sz="2800" b="1" noProof="0" dirty="0" err="1">
                <a:latin typeface="Arial-Rounded" panose="020B0500000000000000" pitchFamily="34" charset="0"/>
                <a:ea typeface="Arial-Rounded" panose="020B0500000000000000" pitchFamily="34" charset="0"/>
                <a:cs typeface="Arial-Rounded" panose="020B0500000000000000" pitchFamily="34" charset="0"/>
              </a:rPr>
              <a:t>trời</a:t>
            </a:r>
            <a:r>
              <a:rPr lang="en-US" sz="2800" b="1" noProof="0" dirty="0">
                <a:latin typeface="Arial-Rounded" panose="020B0500000000000000" pitchFamily="34" charset="0"/>
                <a:ea typeface="Arial-Rounded" panose="020B0500000000000000" pitchFamily="34" charset="0"/>
                <a:cs typeface="Arial-Rounded" panose="020B0500000000000000" pitchFamily="34" charset="0"/>
              </a:rPr>
              <a:t> </a:t>
            </a:r>
            <a:r>
              <a:rPr lang="en-US" sz="2800" b="1" noProof="0" dirty="0" err="1">
                <a:latin typeface="Arial-Rounded" panose="020B0500000000000000" pitchFamily="34" charset="0"/>
                <a:ea typeface="Arial-Rounded" panose="020B0500000000000000" pitchFamily="34" charset="0"/>
                <a:cs typeface="Arial-Rounded" panose="020B0500000000000000" pitchFamily="34" charset="0"/>
              </a:rPr>
              <a:t>xanh</a:t>
            </a:r>
            <a:r>
              <a:rPr lang="en-US" sz="2800" b="1" noProof="0" dirty="0">
                <a:latin typeface="Arial-Rounded" panose="020B0500000000000000" pitchFamily="34" charset="0"/>
                <a:ea typeface="Arial-Rounded" panose="020B0500000000000000" pitchFamily="34" charset="0"/>
                <a:cs typeface="Arial-Rounded" panose="020B0500000000000000" pitchFamily="34" charset="0"/>
              </a:rPr>
              <a:t>”</a:t>
            </a:r>
            <a:endParaRPr kumimoji="0" lang="en-US" sz="2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TextBox 2">
            <a:extLst>
              <a:ext uri="{FF2B5EF4-FFF2-40B4-BE49-F238E27FC236}">
                <a16:creationId xmlns:a16="http://schemas.microsoft.com/office/drawing/2014/main" id="{CA3E3BA8-7E28-A468-949C-563FA27DBC84}"/>
              </a:ext>
            </a:extLst>
          </p:cNvPr>
          <p:cNvSpPr txBox="1"/>
          <p:nvPr/>
        </p:nvSpPr>
        <p:spPr>
          <a:xfrm>
            <a:off x="1841691" y="1707055"/>
            <a:ext cx="8271549" cy="3108543"/>
          </a:xfrm>
          <a:prstGeom prst="rect">
            <a:avLst/>
          </a:prstGeom>
          <a:noFill/>
        </p:spPr>
        <p:txBody>
          <a:bodyPr wrap="square" rtlCol="0">
            <a:spAutoFit/>
          </a:bodyPr>
          <a:lstStyle/>
          <a:p>
            <a:pPr lvl="0"/>
            <a:r>
              <a:rPr kumimoji="0" lang="en-US" sz="28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2800" b="1"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thơ</a:t>
            </a:r>
            <a:r>
              <a:rPr kumimoji="0" lang="en-US" sz="2800" b="1"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nói</a:t>
            </a:r>
            <a:r>
              <a:rPr kumimoji="0" lang="en-US" sz="2800" b="1"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lên</a:t>
            </a:r>
            <a:r>
              <a:rPr kumimoji="0" lang="en-US" sz="2800" b="1"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vẻ</a:t>
            </a:r>
            <a:r>
              <a:rPr kumimoji="0" lang="en-US" sz="2800" b="1"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đẹp</a:t>
            </a:r>
            <a:r>
              <a:rPr kumimoji="0" lang="en-US" sz="2800" b="1"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2800" b="1"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r>
              <a:rPr kumimoji="0" lang="en-US" sz="2800" b="1"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cọ</a:t>
            </a:r>
            <a:r>
              <a:rPr kumimoji="0" lang="en-US" sz="2800" b="1"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800" b="1"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1"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r>
              <a:rPr kumimoji="0" lang="en-US" sz="2800" b="1" i="1"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1"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vàng</a:t>
            </a:r>
            <a:r>
              <a:rPr kumimoji="0" lang="en-US" sz="2800" b="1" i="1"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1"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như</a:t>
            </a:r>
            <a:r>
              <a:rPr kumimoji="0" lang="en-US" sz="2800" b="1" i="1"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1"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r>
              <a:rPr kumimoji="0" lang="en-US" sz="2800" b="1" i="1"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1"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cau</a:t>
            </a:r>
            <a:r>
              <a:rPr kumimoji="0" lang="en-US" sz="2800" b="1" i="1"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a:p>
            <a:pPr lvl="0"/>
            <a:r>
              <a:rPr lang="en-US" sz="2800" b="1" baseline="0" dirty="0" err="1">
                <a:latin typeface="Arial-Rounded" panose="020B0500000000000000" pitchFamily="34" charset="0"/>
                <a:ea typeface="Arial-Rounded" panose="020B0500000000000000" pitchFamily="34" charset="0"/>
                <a:cs typeface="Arial-Rounded" panose="020B0500000000000000" pitchFamily="34" charset="0"/>
              </a:rPr>
              <a:t>Câu</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thơ</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nói</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lên</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vẻ</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đẹp</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của</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lá</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cọ</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là</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p>
          <a:p>
            <a:pPr lvl="0"/>
            <a:r>
              <a:rPr lang="en-US"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Lá</a:t>
            </a:r>
            <a:r>
              <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xoè</a:t>
            </a:r>
            <a:r>
              <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từng</a:t>
            </a:r>
            <a:r>
              <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tia</a:t>
            </a:r>
            <a:r>
              <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nắng</a:t>
            </a:r>
            <a:endPar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a:p>
            <a:pPr lvl="0"/>
            <a:r>
              <a:rPr kumimoji="0" lang="en-US" sz="2800" b="1"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Giống</a:t>
            </a:r>
            <a:r>
              <a:rPr kumimoji="0" lang="en-US" sz="2800" b="1"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hệt</a:t>
            </a:r>
            <a:r>
              <a:rPr kumimoji="0" lang="en-US" sz="2800" b="1"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như</a:t>
            </a:r>
            <a:r>
              <a:rPr kumimoji="0" lang="en-US" sz="2800" b="1"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mặt</a:t>
            </a:r>
            <a:r>
              <a:rPr kumimoji="0" lang="en-US" sz="2800" b="1"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trời</a:t>
            </a:r>
            <a:endParaRPr kumimoji="0" lang="en-US" sz="2800" b="1"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lvl="0"/>
            <a:r>
              <a:rPr lang="en-US" sz="2800" b="1" baseline="0" dirty="0" err="1">
                <a:latin typeface="Arial-Rounded" panose="020B0500000000000000" pitchFamily="34" charset="0"/>
                <a:ea typeface="Arial-Rounded" panose="020B0500000000000000" pitchFamily="34" charset="0"/>
                <a:cs typeface="Arial-Rounded" panose="020B0500000000000000" pitchFamily="34" charset="0"/>
              </a:rPr>
              <a:t>Lá</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cọ</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được</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gọi</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là</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mặt</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trời</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xanh</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vì</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lá</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cọ</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màu</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xanh</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hình</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tròn</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xoè</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ra</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từng</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tia</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nắng</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giống</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như</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mặt</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trời</a:t>
            </a:r>
            <a:r>
              <a:rPr lang="en-US" sz="2800" b="1" dirty="0">
                <a:latin typeface="Arial-Rounded" panose="020B0500000000000000" pitchFamily="34" charset="0"/>
                <a:ea typeface="Arial-Rounded" panose="020B0500000000000000" pitchFamily="34" charset="0"/>
                <a:cs typeface="Arial-Rounded" panose="020B0500000000000000" pitchFamily="34" charset="0"/>
              </a:rPr>
              <a:t>.</a:t>
            </a:r>
            <a:endParaRPr kumimoji="0" lang="en-US" sz="2800" b="1" u="none" strike="noStrike" kern="1200" cap="none" spc="0" normalizeH="0" baseline="0" noProof="0" dirty="0">
              <a:ln>
                <a:noFill/>
              </a:ln>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010017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50" fill="hold">
                                          <p:stCondLst>
                                            <p:cond delay="0"/>
                                          </p:stCondLst>
                                        </p:cTn>
                                        <p:tgtEl>
                                          <p:spTgt spid="10"/>
                                        </p:tgtEl>
                                        <p:attrNameLst>
                                          <p:attrName>r</p:attrName>
                                        </p:attrNameLst>
                                      </p:cBhvr>
                                    </p:animRot>
                                    <p:animRot by="-240000">
                                      <p:cBhvr>
                                        <p:cTn id="7" dur="100" fill="hold">
                                          <p:stCondLst>
                                            <p:cond delay="100"/>
                                          </p:stCondLst>
                                        </p:cTn>
                                        <p:tgtEl>
                                          <p:spTgt spid="10"/>
                                        </p:tgtEl>
                                        <p:attrNameLst>
                                          <p:attrName>r</p:attrName>
                                        </p:attrNameLst>
                                      </p:cBhvr>
                                    </p:animRot>
                                    <p:animRot by="240000">
                                      <p:cBhvr>
                                        <p:cTn id="8" dur="100" fill="hold">
                                          <p:stCondLst>
                                            <p:cond delay="200"/>
                                          </p:stCondLst>
                                        </p:cTn>
                                        <p:tgtEl>
                                          <p:spTgt spid="10"/>
                                        </p:tgtEl>
                                        <p:attrNameLst>
                                          <p:attrName>r</p:attrName>
                                        </p:attrNameLst>
                                      </p:cBhvr>
                                    </p:animRot>
                                    <p:animRot by="-240000">
                                      <p:cBhvr>
                                        <p:cTn id="9" dur="100" fill="hold">
                                          <p:stCondLst>
                                            <p:cond delay="300"/>
                                          </p:stCondLst>
                                        </p:cTn>
                                        <p:tgtEl>
                                          <p:spTgt spid="10"/>
                                        </p:tgtEl>
                                        <p:attrNameLst>
                                          <p:attrName>r</p:attrName>
                                        </p:attrNameLst>
                                      </p:cBhvr>
                                    </p:animRot>
                                    <p:animRot by="120000">
                                      <p:cBhvr>
                                        <p:cTn id="10" dur="100" fill="hold">
                                          <p:stCondLst>
                                            <p:cond delay="400"/>
                                          </p:stCondLst>
                                        </p:cTn>
                                        <p:tgtEl>
                                          <p:spTgt spid="10"/>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30"/>
                                        </p:tgtEl>
                                        <p:attrNameLst>
                                          <p:attrName>style.visibility</p:attrName>
                                        </p:attrNameLst>
                                      </p:cBhvr>
                                      <p:to>
                                        <p:strVal val="visible"/>
                                      </p:to>
                                    </p:set>
                                    <p:anim calcmode="lin" valueType="num">
                                      <p:cBhvr>
                                        <p:cTn id="15" dur="500" fill="hold"/>
                                        <p:tgtEl>
                                          <p:spTgt spid="30"/>
                                        </p:tgtEl>
                                        <p:attrNameLst>
                                          <p:attrName>ppt_w</p:attrName>
                                        </p:attrNameLst>
                                      </p:cBhvr>
                                      <p:tavLst>
                                        <p:tav tm="0">
                                          <p:val>
                                            <p:fltVal val="0"/>
                                          </p:val>
                                        </p:tav>
                                        <p:tav tm="100000">
                                          <p:val>
                                            <p:strVal val="#ppt_w"/>
                                          </p:val>
                                        </p:tav>
                                      </p:tavLst>
                                    </p:anim>
                                    <p:anim calcmode="lin" valueType="num">
                                      <p:cBhvr>
                                        <p:cTn id="16" dur="500" fill="hold"/>
                                        <p:tgtEl>
                                          <p:spTgt spid="30"/>
                                        </p:tgtEl>
                                        <p:attrNameLst>
                                          <p:attrName>ppt_h</p:attrName>
                                        </p:attrNameLst>
                                      </p:cBhvr>
                                      <p:tavLst>
                                        <p:tav tm="0">
                                          <p:val>
                                            <p:fltVal val="0"/>
                                          </p:val>
                                        </p:tav>
                                        <p:tav tm="100000">
                                          <p:val>
                                            <p:strVal val="#ppt_h"/>
                                          </p:val>
                                        </p:tav>
                                      </p:tavLst>
                                    </p:anim>
                                    <p:animEffect transition="in" filter="fade">
                                      <p:cBhvr>
                                        <p:cTn id="17" dur="500"/>
                                        <p:tgtEl>
                                          <p:spTgt spid="30"/>
                                        </p:tgtEl>
                                      </p:cBhvr>
                                    </p:animEffect>
                                  </p:childTnLst>
                                </p:cTn>
                              </p:par>
                            </p:childTnLst>
                          </p:cTn>
                        </p:par>
                        <p:par>
                          <p:cTn id="18" fill="hold">
                            <p:stCondLst>
                              <p:cond delay="500"/>
                            </p:stCondLst>
                            <p:childTnLst>
                              <p:par>
                                <p:cTn id="19" presetID="16" presetClass="entr" presetSubtype="21" fill="hold" nodeType="after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barn(inVertical)">
                                      <p:cBhvr>
                                        <p:cTn id="21" dur="500"/>
                                        <p:tgtEl>
                                          <p:spTgt spid="6"/>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barn(inVertical)">
                                      <p:cBhvr>
                                        <p:cTn id="24" dur="500"/>
                                        <p:tgtEl>
                                          <p:spTgt spid="2"/>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3"/>
                                        </p:tgtEl>
                                        <p:attrNameLst>
                                          <p:attrName>style.visibility</p:attrName>
                                        </p:attrNameLst>
                                      </p:cBhvr>
                                      <p:to>
                                        <p:strVal val="visible"/>
                                      </p:to>
                                    </p:set>
                                    <p:anim calcmode="lin" valueType="num">
                                      <p:cBhvr additive="base">
                                        <p:cTn id="29" dur="500" fill="hold"/>
                                        <p:tgtEl>
                                          <p:spTgt spid="3"/>
                                        </p:tgtEl>
                                        <p:attrNameLst>
                                          <p:attrName>ppt_x</p:attrName>
                                        </p:attrNameLst>
                                      </p:cBhvr>
                                      <p:tavLst>
                                        <p:tav tm="0">
                                          <p:val>
                                            <p:strVal val="#ppt_x"/>
                                          </p:val>
                                        </p:tav>
                                        <p:tav tm="100000">
                                          <p:val>
                                            <p:strVal val="#ppt_x"/>
                                          </p:val>
                                        </p:tav>
                                      </p:tavLst>
                                    </p:anim>
                                    <p:anim calcmode="lin" valueType="num">
                                      <p:cBhvr additive="base">
                                        <p:cTn id="3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hought Bubble: Cloud 3">
            <a:extLst>
              <a:ext uri="{FF2B5EF4-FFF2-40B4-BE49-F238E27FC236}">
                <a16:creationId xmlns:a16="http://schemas.microsoft.com/office/drawing/2014/main" id="{E3C70910-9B18-CA18-AF32-F19CAE69F7EB}"/>
              </a:ext>
            </a:extLst>
          </p:cNvPr>
          <p:cNvSpPr/>
          <p:nvPr/>
        </p:nvSpPr>
        <p:spPr>
          <a:xfrm>
            <a:off x="345441" y="447040"/>
            <a:ext cx="5994400" cy="2219960"/>
          </a:xfrm>
          <a:prstGeom prst="cloudCallout">
            <a:avLst>
              <a:gd name="adj1" fmla="val 54563"/>
              <a:gd name="adj2" fmla="val 46179"/>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Quan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sát</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trang</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dưới</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đây</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và</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nói</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về</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loài</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cây</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em</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nhìn</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thấy</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trong</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tranh</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1026" name="Picture 2" descr="Soạn Tiếng Việt lớp 3 trang 32 Kết nối tri thức tập 2">
            <a:extLst>
              <a:ext uri="{FF2B5EF4-FFF2-40B4-BE49-F238E27FC236}">
                <a16:creationId xmlns:a16="http://schemas.microsoft.com/office/drawing/2014/main" id="{5C9C10C4-A51C-C0DB-8581-F51FDF96AD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69760" y="927372"/>
            <a:ext cx="4307840" cy="573477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8513" y="0"/>
            <a:ext cx="12288688" cy="6858000"/>
          </a:xfrm>
          <a:prstGeom prst="rect">
            <a:avLst/>
          </a:prstGeom>
        </p:spPr>
      </p:pic>
      <p:pic>
        <p:nvPicPr>
          <p:cNvPr id="13" name="图形 12"/>
          <p:cNvPicPr>
            <a:picLocks noChangeAspect="1"/>
          </p:cNvPicPr>
          <p:nvPr userDrawn="1"/>
        </p:nvPicPr>
        <p:blipFill>
          <a:blip r:embed="rId4"/>
          <a:stretch>
            <a:fillRect/>
          </a:stretch>
        </p:blipFill>
        <p:spPr>
          <a:xfrm>
            <a:off x="0" y="139622"/>
            <a:ext cx="1123156" cy="826939"/>
          </a:xfrm>
          <a:prstGeom prst="rect">
            <a:avLst/>
          </a:prstGeom>
        </p:spPr>
      </p:pic>
      <p:pic>
        <p:nvPicPr>
          <p:cNvPr id="10" name="图片 9"/>
          <p:cNvPicPr>
            <a:picLocks noChangeAspect="1"/>
          </p:cNvPicPr>
          <p:nvPr userDrawn="1"/>
        </p:nvPicPr>
        <p:blipFill>
          <a:blip r:embed="rId5"/>
          <a:stretch>
            <a:fillRect/>
          </a:stretch>
        </p:blipFill>
        <p:spPr>
          <a:xfrm>
            <a:off x="8544272" y="188640"/>
            <a:ext cx="1512168" cy="753657"/>
          </a:xfrm>
          <a:prstGeom prst="rect">
            <a:avLst/>
          </a:prstGeom>
        </p:spPr>
      </p:pic>
      <p:grpSp>
        <p:nvGrpSpPr>
          <p:cNvPr id="2" name="组合 29">
            <a:extLst>
              <a:ext uri="{FF2B5EF4-FFF2-40B4-BE49-F238E27FC236}">
                <a16:creationId xmlns:a16="http://schemas.microsoft.com/office/drawing/2014/main" id="{8907AD83-279F-9145-7138-DB1F28517E8E}"/>
              </a:ext>
            </a:extLst>
          </p:cNvPr>
          <p:cNvGrpSpPr/>
          <p:nvPr/>
        </p:nvGrpSpPr>
        <p:grpSpPr>
          <a:xfrm>
            <a:off x="1329445" y="514292"/>
            <a:ext cx="9533109" cy="1043407"/>
            <a:chOff x="1603464" y="2459552"/>
            <a:chExt cx="9533109" cy="856397"/>
          </a:xfrm>
        </p:grpSpPr>
        <p:sp>
          <p:nvSpPr>
            <p:cNvPr id="3" name="矩形 30">
              <a:extLst>
                <a:ext uri="{FF2B5EF4-FFF2-40B4-BE49-F238E27FC236}">
                  <a16:creationId xmlns:a16="http://schemas.microsoft.com/office/drawing/2014/main" id="{8CB08E4A-E374-217A-5A5B-F12D83344190}"/>
                </a:ext>
              </a:extLst>
            </p:cNvPr>
            <p:cNvSpPr/>
            <p:nvPr/>
          </p:nvSpPr>
          <p:spPr>
            <a:xfrm>
              <a:off x="1924334" y="2524836"/>
              <a:ext cx="9212239" cy="742950"/>
            </a:xfrm>
            <a:prstGeom prst="rect">
              <a:avLst/>
            </a:prstGeom>
            <a:noFill/>
            <a:ln w="12700" cap="flat" cmpd="sng" algn="ctr">
              <a:solidFill>
                <a:srgbClr val="48A04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 name="箭头: 五边形 29">
              <a:extLst>
                <a:ext uri="{FF2B5EF4-FFF2-40B4-BE49-F238E27FC236}">
                  <a16:creationId xmlns:a16="http://schemas.microsoft.com/office/drawing/2014/main" id="{FBC6C576-5BCF-1613-7F8B-6D03ACD5D773}"/>
                </a:ext>
              </a:extLst>
            </p:cNvPr>
            <p:cNvSpPr/>
            <p:nvPr/>
          </p:nvSpPr>
          <p:spPr>
            <a:xfrm>
              <a:off x="1603464" y="2459552"/>
              <a:ext cx="948668" cy="856397"/>
            </a:xfrm>
            <a:prstGeom prst="homePlate">
              <a:avLst/>
            </a:prstGeom>
            <a:solidFill>
              <a:srgbClr val="48A04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04</a:t>
              </a:r>
            </a:p>
          </p:txBody>
        </p:sp>
      </p:grpSp>
      <p:sp>
        <p:nvSpPr>
          <p:cNvPr id="14" name="TextBox 13">
            <a:extLst>
              <a:ext uri="{FF2B5EF4-FFF2-40B4-BE49-F238E27FC236}">
                <a16:creationId xmlns:a16="http://schemas.microsoft.com/office/drawing/2014/main" id="{F1FAF8CF-ABE9-87AE-8AA1-1D71795B974E}"/>
              </a:ext>
            </a:extLst>
          </p:cNvPr>
          <p:cNvSpPr txBox="1"/>
          <p:nvPr/>
        </p:nvSpPr>
        <p:spPr>
          <a:xfrm>
            <a:off x="2831345" y="3105834"/>
            <a:ext cx="8551717" cy="646331"/>
          </a:xfrm>
          <a:prstGeom prst="rect">
            <a:avLst/>
          </a:prstGeom>
          <a:noFill/>
        </p:spPr>
        <p:txBody>
          <a:bodyPr wrap="square">
            <a:spAutoFit/>
          </a:bodyPr>
          <a:lstStyle/>
          <a:p>
            <a:r>
              <a:rPr 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Thính</a:t>
            </a: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giác</a:t>
            </a: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thị</a:t>
            </a: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giác</a:t>
            </a: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xúc</a:t>
            </a: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giác</a:t>
            </a:r>
            <a:endPar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15" name="Group 14">
            <a:extLst>
              <a:ext uri="{FF2B5EF4-FFF2-40B4-BE49-F238E27FC236}">
                <a16:creationId xmlns:a16="http://schemas.microsoft.com/office/drawing/2014/main" id="{6F473FF7-2C04-7D5B-A9A5-4D803268350D}"/>
              </a:ext>
            </a:extLst>
          </p:cNvPr>
          <p:cNvGrpSpPr/>
          <p:nvPr/>
        </p:nvGrpSpPr>
        <p:grpSpPr>
          <a:xfrm>
            <a:off x="1329444" y="2291078"/>
            <a:ext cx="8726995" cy="2236369"/>
            <a:chOff x="503736" y="2521384"/>
            <a:chExt cx="6325689" cy="1943829"/>
          </a:xfrm>
        </p:grpSpPr>
        <p:sp>
          <p:nvSpPr>
            <p:cNvPr id="16" name="Rectangle 15">
              <a:extLst>
                <a:ext uri="{FF2B5EF4-FFF2-40B4-BE49-F238E27FC236}">
                  <a16:creationId xmlns:a16="http://schemas.microsoft.com/office/drawing/2014/main" id="{0B62E195-2AA5-2428-B616-88DDCA30F573}"/>
                </a:ext>
              </a:extLst>
            </p:cNvPr>
            <p:cNvSpPr/>
            <p:nvPr/>
          </p:nvSpPr>
          <p:spPr>
            <a:xfrm>
              <a:off x="951517" y="2833288"/>
              <a:ext cx="5877908" cy="1631925"/>
            </a:xfrm>
            <a:prstGeom prst="rect">
              <a:avLst/>
            </a:prstGeom>
            <a:noFill/>
            <a:ln w="57150">
              <a:solidFill>
                <a:srgbClr val="3EF0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DFGothic-EB"/>
                <a:ea typeface="+mn-ea"/>
                <a:cs typeface="+mn-cs"/>
              </a:endParaRPr>
            </a:p>
          </p:txBody>
        </p:sp>
        <p:pic>
          <p:nvPicPr>
            <p:cNvPr id="17" name="Picture 16">
              <a:extLst>
                <a:ext uri="{FF2B5EF4-FFF2-40B4-BE49-F238E27FC236}">
                  <a16:creationId xmlns:a16="http://schemas.microsoft.com/office/drawing/2014/main" id="{9F9974D3-5F49-5C01-A1BA-494DE2376C7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03736" y="2521384"/>
              <a:ext cx="467370" cy="853940"/>
            </a:xfrm>
            <a:prstGeom prst="rect">
              <a:avLst/>
            </a:prstGeom>
          </p:spPr>
        </p:pic>
      </p:grpSp>
      <p:sp>
        <p:nvSpPr>
          <p:cNvPr id="6" name="TextBox 5">
            <a:extLst>
              <a:ext uri="{FF2B5EF4-FFF2-40B4-BE49-F238E27FC236}">
                <a16:creationId xmlns:a16="http://schemas.microsoft.com/office/drawing/2014/main" id="{BC33F29D-24E9-F575-5AB2-641C97C84C2B}"/>
              </a:ext>
            </a:extLst>
          </p:cNvPr>
          <p:cNvSpPr txBox="1"/>
          <p:nvPr/>
        </p:nvSpPr>
        <p:spPr>
          <a:xfrm>
            <a:off x="2355459" y="526885"/>
            <a:ext cx="8652412" cy="954107"/>
          </a:xfrm>
          <a:prstGeom prst="rect">
            <a:avLst/>
          </a:prstGeom>
          <a:noFill/>
        </p:spPr>
        <p:txBody>
          <a:bodyPr wrap="square" rtlCol="0">
            <a:spAutoFit/>
          </a:bodyPr>
          <a:lstStyle/>
          <a:p>
            <a:pPr lvl="0"/>
            <a:r>
              <a:rPr lang="en-US" sz="2800" b="1" dirty="0" err="1">
                <a:latin typeface="Arial-Rounded" panose="020B0500000000000000" pitchFamily="34" charset="0"/>
                <a:ea typeface="Arial-Rounded" panose="020B0500000000000000" pitchFamily="34" charset="0"/>
                <a:cs typeface="Arial-Rounded" panose="020B0500000000000000" pitchFamily="34" charset="0"/>
              </a:rPr>
              <a:t>Vẻ</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đẹp</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của</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rừng</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cọ</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được</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tác</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giả</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cảm</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nhận</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bằng</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những</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giác</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quan</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nào</a:t>
            </a:r>
            <a:r>
              <a:rPr lang="en-US" sz="2800" b="1" dirty="0">
                <a:latin typeface="Arial-Rounded" panose="020B0500000000000000" pitchFamily="34" charset="0"/>
                <a:ea typeface="Arial-Rounded" panose="020B0500000000000000" pitchFamily="34" charset="0"/>
                <a:cs typeface="Arial-Rounded" panose="020B0500000000000000" pitchFamily="34" charset="0"/>
              </a:rPr>
              <a:t>?</a:t>
            </a:r>
            <a:endParaRPr kumimoji="0" lang="en-US" sz="2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844607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50" fill="hold">
                                          <p:stCondLst>
                                            <p:cond delay="0"/>
                                          </p:stCondLst>
                                        </p:cTn>
                                        <p:tgtEl>
                                          <p:spTgt spid="10"/>
                                        </p:tgtEl>
                                        <p:attrNameLst>
                                          <p:attrName>r</p:attrName>
                                        </p:attrNameLst>
                                      </p:cBhvr>
                                    </p:animRot>
                                    <p:animRot by="-240000">
                                      <p:cBhvr>
                                        <p:cTn id="7" dur="100" fill="hold">
                                          <p:stCondLst>
                                            <p:cond delay="100"/>
                                          </p:stCondLst>
                                        </p:cTn>
                                        <p:tgtEl>
                                          <p:spTgt spid="10"/>
                                        </p:tgtEl>
                                        <p:attrNameLst>
                                          <p:attrName>r</p:attrName>
                                        </p:attrNameLst>
                                      </p:cBhvr>
                                    </p:animRot>
                                    <p:animRot by="240000">
                                      <p:cBhvr>
                                        <p:cTn id="8" dur="100" fill="hold">
                                          <p:stCondLst>
                                            <p:cond delay="200"/>
                                          </p:stCondLst>
                                        </p:cTn>
                                        <p:tgtEl>
                                          <p:spTgt spid="10"/>
                                        </p:tgtEl>
                                        <p:attrNameLst>
                                          <p:attrName>r</p:attrName>
                                        </p:attrNameLst>
                                      </p:cBhvr>
                                    </p:animRot>
                                    <p:animRot by="-240000">
                                      <p:cBhvr>
                                        <p:cTn id="9" dur="100" fill="hold">
                                          <p:stCondLst>
                                            <p:cond delay="300"/>
                                          </p:stCondLst>
                                        </p:cTn>
                                        <p:tgtEl>
                                          <p:spTgt spid="10"/>
                                        </p:tgtEl>
                                        <p:attrNameLst>
                                          <p:attrName>r</p:attrName>
                                        </p:attrNameLst>
                                      </p:cBhvr>
                                    </p:animRot>
                                    <p:animRot by="120000">
                                      <p:cBhvr>
                                        <p:cTn id="10" dur="100" fill="hold">
                                          <p:stCondLst>
                                            <p:cond delay="400"/>
                                          </p:stCondLst>
                                        </p:cTn>
                                        <p:tgtEl>
                                          <p:spTgt spid="10"/>
                                        </p:tgtEl>
                                        <p:attrNameLst>
                                          <p:attrName>r</p:attrName>
                                        </p:attrNameLst>
                                      </p:cBhvr>
                                    </p:animRot>
                                  </p:childTnLst>
                                </p:cTn>
                              </p:par>
                            </p:childTnLst>
                          </p:cTn>
                        </p:par>
                        <p:par>
                          <p:cTn id="11" fill="hold">
                            <p:stCondLst>
                              <p:cond delay="500"/>
                            </p:stCondLst>
                            <p:childTnLst>
                              <p:par>
                                <p:cTn id="12" presetID="16" presetClass="entr" presetSubtype="21" fill="hold" nodeType="after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8513" y="0"/>
            <a:ext cx="12288688" cy="6858000"/>
          </a:xfrm>
          <a:prstGeom prst="rect">
            <a:avLst/>
          </a:prstGeom>
        </p:spPr>
      </p:pic>
      <p:pic>
        <p:nvPicPr>
          <p:cNvPr id="13" name="图形 12"/>
          <p:cNvPicPr>
            <a:picLocks noChangeAspect="1"/>
          </p:cNvPicPr>
          <p:nvPr userDrawn="1"/>
        </p:nvPicPr>
        <p:blipFill>
          <a:blip r:embed="rId4"/>
          <a:stretch>
            <a:fillRect/>
          </a:stretch>
        </p:blipFill>
        <p:spPr>
          <a:xfrm>
            <a:off x="0" y="139622"/>
            <a:ext cx="1123156" cy="826939"/>
          </a:xfrm>
          <a:prstGeom prst="rect">
            <a:avLst/>
          </a:prstGeom>
        </p:spPr>
      </p:pic>
      <p:pic>
        <p:nvPicPr>
          <p:cNvPr id="10" name="图片 9"/>
          <p:cNvPicPr>
            <a:picLocks noChangeAspect="1"/>
          </p:cNvPicPr>
          <p:nvPr userDrawn="1"/>
        </p:nvPicPr>
        <p:blipFill>
          <a:blip r:embed="rId5"/>
          <a:stretch>
            <a:fillRect/>
          </a:stretch>
        </p:blipFill>
        <p:spPr>
          <a:xfrm>
            <a:off x="8544272" y="188640"/>
            <a:ext cx="1512168" cy="753657"/>
          </a:xfrm>
          <a:prstGeom prst="rect">
            <a:avLst/>
          </a:prstGeom>
        </p:spPr>
      </p:pic>
      <p:sp>
        <p:nvSpPr>
          <p:cNvPr id="14" name="TextBox 13">
            <a:extLst>
              <a:ext uri="{FF2B5EF4-FFF2-40B4-BE49-F238E27FC236}">
                <a16:creationId xmlns:a16="http://schemas.microsoft.com/office/drawing/2014/main" id="{F1FAF8CF-ABE9-87AE-8AA1-1D71795B974E}"/>
              </a:ext>
            </a:extLst>
          </p:cNvPr>
          <p:cNvSpPr txBox="1"/>
          <p:nvPr/>
        </p:nvSpPr>
        <p:spPr>
          <a:xfrm>
            <a:off x="2360679" y="2896187"/>
            <a:ext cx="7786880" cy="954107"/>
          </a:xfrm>
          <a:prstGeom prst="rect">
            <a:avLst/>
          </a:prstGeom>
          <a:noFill/>
        </p:spPr>
        <p:txBody>
          <a:bodyPr wrap="square">
            <a:spAutoFit/>
          </a:bodyPr>
          <a:lstStyle/>
          <a:p>
            <a:r>
              <a:rPr lang="vi-VN" sz="2800" dirty="0"/>
              <a:t>Bài thơ </a:t>
            </a:r>
            <a:r>
              <a:rPr lang="en-US" sz="2800" dirty="0" err="1"/>
              <a:t>cho</a:t>
            </a:r>
            <a:r>
              <a:rPr lang="en-US" sz="2800" dirty="0"/>
              <a:t> </a:t>
            </a:r>
            <a:r>
              <a:rPr lang="en-US" sz="2800" dirty="0" err="1"/>
              <a:t>thấy</a:t>
            </a:r>
            <a:r>
              <a:rPr lang="en-US" sz="2800" dirty="0"/>
              <a:t> </a:t>
            </a:r>
            <a:r>
              <a:rPr lang="en-US" sz="2800" dirty="0" err="1"/>
              <a:t>những</a:t>
            </a:r>
            <a:r>
              <a:rPr lang="en-US" sz="2800" dirty="0"/>
              <a:t> </a:t>
            </a:r>
            <a:r>
              <a:rPr lang="en-US" sz="2800" dirty="0" err="1"/>
              <a:t>vẻ</a:t>
            </a:r>
            <a:r>
              <a:rPr lang="en-US" sz="2800" dirty="0"/>
              <a:t> </a:t>
            </a:r>
            <a:r>
              <a:rPr lang="en-US" sz="2800" dirty="0" err="1"/>
              <a:t>đẹp</a:t>
            </a:r>
            <a:r>
              <a:rPr lang="en-US" sz="2800" dirty="0"/>
              <a:t> </a:t>
            </a:r>
            <a:r>
              <a:rPr lang="en-US" sz="2800" dirty="0" err="1"/>
              <a:t>đa</a:t>
            </a:r>
            <a:r>
              <a:rPr lang="en-US" sz="2800" dirty="0"/>
              <a:t> </a:t>
            </a:r>
            <a:r>
              <a:rPr lang="en-US" sz="2800" dirty="0" err="1"/>
              <a:t>dạng</a:t>
            </a:r>
            <a:r>
              <a:rPr lang="en-US" sz="2800" dirty="0"/>
              <a:t> </a:t>
            </a:r>
            <a:r>
              <a:rPr lang="en-US" sz="2800" dirty="0" err="1"/>
              <a:t>của</a:t>
            </a:r>
            <a:r>
              <a:rPr lang="en-US" sz="2800" dirty="0"/>
              <a:t> </a:t>
            </a:r>
            <a:r>
              <a:rPr lang="en-US" sz="2800" dirty="0" err="1"/>
              <a:t>rừng</a:t>
            </a:r>
            <a:r>
              <a:rPr lang="en-US" sz="2800" dirty="0"/>
              <a:t> </a:t>
            </a:r>
            <a:r>
              <a:rPr lang="en-US" sz="2800" dirty="0" err="1"/>
              <a:t>cọ</a:t>
            </a:r>
            <a:r>
              <a:rPr lang="en-US" sz="2800" dirty="0"/>
              <a:t>, </a:t>
            </a:r>
            <a:r>
              <a:rPr lang="en-US" sz="2800" dirty="0" err="1"/>
              <a:t>tình</a:t>
            </a:r>
            <a:r>
              <a:rPr lang="en-US" sz="2800" dirty="0"/>
              <a:t> </a:t>
            </a:r>
            <a:r>
              <a:rPr lang="en-US" sz="2800" dirty="0" err="1"/>
              <a:t>yêu</a:t>
            </a:r>
            <a:r>
              <a:rPr lang="en-US" sz="2800" dirty="0"/>
              <a:t> </a:t>
            </a:r>
            <a:r>
              <a:rPr lang="en-US" sz="2800" dirty="0" err="1"/>
              <a:t>thương</a:t>
            </a:r>
            <a:r>
              <a:rPr lang="en-US" sz="2800" dirty="0"/>
              <a:t> </a:t>
            </a:r>
            <a:r>
              <a:rPr lang="en-US" sz="2800" dirty="0" err="1"/>
              <a:t>của</a:t>
            </a:r>
            <a:r>
              <a:rPr lang="en-US" sz="2800" dirty="0"/>
              <a:t> </a:t>
            </a:r>
            <a:r>
              <a:rPr lang="en-US" sz="2800" dirty="0" err="1"/>
              <a:t>tác</a:t>
            </a:r>
            <a:r>
              <a:rPr lang="en-US" sz="2800" dirty="0"/>
              <a:t> </a:t>
            </a:r>
            <a:r>
              <a:rPr lang="en-US" sz="2800" dirty="0" err="1"/>
              <a:t>giả</a:t>
            </a:r>
            <a:r>
              <a:rPr lang="en-US" sz="2800" dirty="0"/>
              <a:t>.</a:t>
            </a:r>
          </a:p>
        </p:txBody>
      </p:sp>
      <p:grpSp>
        <p:nvGrpSpPr>
          <p:cNvPr id="15" name="Group 14">
            <a:extLst>
              <a:ext uri="{FF2B5EF4-FFF2-40B4-BE49-F238E27FC236}">
                <a16:creationId xmlns:a16="http://schemas.microsoft.com/office/drawing/2014/main" id="{6F473FF7-2C04-7D5B-A9A5-4D803268350D}"/>
              </a:ext>
            </a:extLst>
          </p:cNvPr>
          <p:cNvGrpSpPr/>
          <p:nvPr/>
        </p:nvGrpSpPr>
        <p:grpSpPr>
          <a:xfrm>
            <a:off x="1329444" y="2291078"/>
            <a:ext cx="8726995" cy="2236369"/>
            <a:chOff x="503736" y="2521384"/>
            <a:chExt cx="6325689" cy="1943829"/>
          </a:xfrm>
        </p:grpSpPr>
        <p:sp>
          <p:nvSpPr>
            <p:cNvPr id="16" name="Rectangle 15">
              <a:extLst>
                <a:ext uri="{FF2B5EF4-FFF2-40B4-BE49-F238E27FC236}">
                  <a16:creationId xmlns:a16="http://schemas.microsoft.com/office/drawing/2014/main" id="{0B62E195-2AA5-2428-B616-88DDCA30F573}"/>
                </a:ext>
              </a:extLst>
            </p:cNvPr>
            <p:cNvSpPr/>
            <p:nvPr/>
          </p:nvSpPr>
          <p:spPr>
            <a:xfrm>
              <a:off x="951517" y="2833288"/>
              <a:ext cx="5877908" cy="1631925"/>
            </a:xfrm>
            <a:prstGeom prst="rect">
              <a:avLst/>
            </a:prstGeom>
            <a:noFill/>
            <a:ln w="57150">
              <a:solidFill>
                <a:srgbClr val="3EF0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DFGothic-EB"/>
                <a:ea typeface="+mn-ea"/>
                <a:cs typeface="+mn-cs"/>
              </a:endParaRPr>
            </a:p>
          </p:txBody>
        </p:sp>
        <p:pic>
          <p:nvPicPr>
            <p:cNvPr id="17" name="Picture 16">
              <a:extLst>
                <a:ext uri="{FF2B5EF4-FFF2-40B4-BE49-F238E27FC236}">
                  <a16:creationId xmlns:a16="http://schemas.microsoft.com/office/drawing/2014/main" id="{9F9974D3-5F49-5C01-A1BA-494DE2376C7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03736" y="2521384"/>
              <a:ext cx="467370" cy="853940"/>
            </a:xfrm>
            <a:prstGeom prst="rect">
              <a:avLst/>
            </a:prstGeom>
          </p:spPr>
        </p:pic>
      </p:grpSp>
      <p:grpSp>
        <p:nvGrpSpPr>
          <p:cNvPr id="11" name="组合 29">
            <a:extLst>
              <a:ext uri="{FF2B5EF4-FFF2-40B4-BE49-F238E27FC236}">
                <a16:creationId xmlns:a16="http://schemas.microsoft.com/office/drawing/2014/main" id="{CD6F8646-E38A-96D5-CF46-4F8728921291}"/>
              </a:ext>
            </a:extLst>
          </p:cNvPr>
          <p:cNvGrpSpPr/>
          <p:nvPr/>
        </p:nvGrpSpPr>
        <p:grpSpPr>
          <a:xfrm>
            <a:off x="1412011" y="430060"/>
            <a:ext cx="9533109" cy="1043407"/>
            <a:chOff x="1603464" y="2459552"/>
            <a:chExt cx="9533109" cy="856397"/>
          </a:xfrm>
        </p:grpSpPr>
        <p:sp>
          <p:nvSpPr>
            <p:cNvPr id="12" name="矩形 30">
              <a:extLst>
                <a:ext uri="{FF2B5EF4-FFF2-40B4-BE49-F238E27FC236}">
                  <a16:creationId xmlns:a16="http://schemas.microsoft.com/office/drawing/2014/main" id="{B9C00727-3A52-57B8-AEAE-6D4CD77E0D7C}"/>
                </a:ext>
              </a:extLst>
            </p:cNvPr>
            <p:cNvSpPr/>
            <p:nvPr/>
          </p:nvSpPr>
          <p:spPr>
            <a:xfrm>
              <a:off x="1924334" y="2524836"/>
              <a:ext cx="9212239" cy="742950"/>
            </a:xfrm>
            <a:prstGeom prst="rect">
              <a:avLst/>
            </a:prstGeom>
            <a:noFill/>
            <a:ln w="12700" cap="flat" cmpd="sng" algn="ctr">
              <a:solidFill>
                <a:srgbClr val="48A04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8" name="箭头: 五边形 29">
              <a:extLst>
                <a:ext uri="{FF2B5EF4-FFF2-40B4-BE49-F238E27FC236}">
                  <a16:creationId xmlns:a16="http://schemas.microsoft.com/office/drawing/2014/main" id="{42C2790A-8086-232E-B034-DF5858C977F3}"/>
                </a:ext>
              </a:extLst>
            </p:cNvPr>
            <p:cNvSpPr/>
            <p:nvPr/>
          </p:nvSpPr>
          <p:spPr>
            <a:xfrm>
              <a:off x="1603464" y="2459552"/>
              <a:ext cx="948668" cy="856397"/>
            </a:xfrm>
            <a:prstGeom prst="homePlate">
              <a:avLst/>
            </a:prstGeom>
            <a:solidFill>
              <a:srgbClr val="48A04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2800" b="1" i="0" u="none" strike="noStrike" kern="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05</a:t>
              </a:r>
              <a:endParaRPr kumimoji="0" lang="en-US" altLang="zh-CN" sz="2800" b="1" i="0" u="none" strike="noStrike" kern="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19" name="TextBox 18">
            <a:extLst>
              <a:ext uri="{FF2B5EF4-FFF2-40B4-BE49-F238E27FC236}">
                <a16:creationId xmlns:a16="http://schemas.microsoft.com/office/drawing/2014/main" id="{C98D55C0-0520-28F1-DFF5-5B2A02D6DEF4}"/>
              </a:ext>
            </a:extLst>
          </p:cNvPr>
          <p:cNvSpPr txBox="1"/>
          <p:nvPr/>
        </p:nvSpPr>
        <p:spPr>
          <a:xfrm>
            <a:off x="2468934" y="655322"/>
            <a:ext cx="8652412" cy="523220"/>
          </a:xfrm>
          <a:prstGeom prst="rect">
            <a:avLst/>
          </a:prstGeom>
          <a:noFill/>
        </p:spPr>
        <p:txBody>
          <a:bodyPr wrap="square" rtlCol="0">
            <a:spAutoFit/>
          </a:bodyPr>
          <a:lstStyle/>
          <a:p>
            <a:pPr lvl="0"/>
            <a:r>
              <a:rPr lang="vi-VN" sz="2800" b="1" dirty="0">
                <a:latin typeface="Arial-Rounded" panose="020B0500000000000000" pitchFamily="34" charset="0"/>
                <a:ea typeface="Arial-Rounded" panose="020B0500000000000000" pitchFamily="34" charset="0"/>
                <a:cs typeface="Arial-Rounded" panose="020B0500000000000000" pitchFamily="34" charset="0"/>
              </a:rPr>
              <a:t>Bài thơ giúp em hiểu điều gì</a:t>
            </a:r>
            <a:r>
              <a:rPr lang="en-US" sz="2800" b="1" dirty="0">
                <a:latin typeface="Arial-Rounded" panose="020B0500000000000000" pitchFamily="34" charset="0"/>
                <a:ea typeface="Arial-Rounded" panose="020B0500000000000000" pitchFamily="34" charset="0"/>
                <a:cs typeface="Arial-Rounded" panose="020B0500000000000000" pitchFamily="34" charset="0"/>
              </a:rPr>
              <a:t>?</a:t>
            </a:r>
            <a:endParaRPr kumimoji="0" lang="en-US" sz="2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152328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50" fill="hold">
                                          <p:stCondLst>
                                            <p:cond delay="0"/>
                                          </p:stCondLst>
                                        </p:cTn>
                                        <p:tgtEl>
                                          <p:spTgt spid="10"/>
                                        </p:tgtEl>
                                        <p:attrNameLst>
                                          <p:attrName>r</p:attrName>
                                        </p:attrNameLst>
                                      </p:cBhvr>
                                    </p:animRot>
                                    <p:animRot by="-240000">
                                      <p:cBhvr>
                                        <p:cTn id="7" dur="100" fill="hold">
                                          <p:stCondLst>
                                            <p:cond delay="100"/>
                                          </p:stCondLst>
                                        </p:cTn>
                                        <p:tgtEl>
                                          <p:spTgt spid="10"/>
                                        </p:tgtEl>
                                        <p:attrNameLst>
                                          <p:attrName>r</p:attrName>
                                        </p:attrNameLst>
                                      </p:cBhvr>
                                    </p:animRot>
                                    <p:animRot by="240000">
                                      <p:cBhvr>
                                        <p:cTn id="8" dur="100" fill="hold">
                                          <p:stCondLst>
                                            <p:cond delay="200"/>
                                          </p:stCondLst>
                                        </p:cTn>
                                        <p:tgtEl>
                                          <p:spTgt spid="10"/>
                                        </p:tgtEl>
                                        <p:attrNameLst>
                                          <p:attrName>r</p:attrName>
                                        </p:attrNameLst>
                                      </p:cBhvr>
                                    </p:animRot>
                                    <p:animRot by="-240000">
                                      <p:cBhvr>
                                        <p:cTn id="9" dur="100" fill="hold">
                                          <p:stCondLst>
                                            <p:cond delay="300"/>
                                          </p:stCondLst>
                                        </p:cTn>
                                        <p:tgtEl>
                                          <p:spTgt spid="10"/>
                                        </p:tgtEl>
                                        <p:attrNameLst>
                                          <p:attrName>r</p:attrName>
                                        </p:attrNameLst>
                                      </p:cBhvr>
                                    </p:animRot>
                                    <p:animRot by="120000">
                                      <p:cBhvr>
                                        <p:cTn id="10" dur="100" fill="hold">
                                          <p:stCondLst>
                                            <p:cond delay="400"/>
                                          </p:stCondLst>
                                        </p:cTn>
                                        <p:tgtEl>
                                          <p:spTgt spid="10"/>
                                        </p:tgtEl>
                                        <p:attrNameLst>
                                          <p:attrName>r</p:attrName>
                                        </p:attrNameLst>
                                      </p:cBhvr>
                                    </p:animRot>
                                  </p:childTnLst>
                                </p:cTn>
                              </p:par>
                            </p:childTnLst>
                          </p:cTn>
                        </p:par>
                        <p:par>
                          <p:cTn id="11" fill="hold">
                            <p:stCondLst>
                              <p:cond delay="500"/>
                            </p:stCondLst>
                            <p:childTnLst>
                              <p:par>
                                <p:cTn id="12" presetID="16" presetClass="entr" presetSubtype="21" fill="hold" nodeType="after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barn(inVertical)">
                                      <p:cBhvr>
                                        <p:cTn id="14" dur="500"/>
                                        <p:tgtEl>
                                          <p:spTgt spid="11"/>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barn(inVertical)">
                                      <p:cBhvr>
                                        <p:cTn id="1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288688" cy="6858000"/>
          </a:xfrm>
          <a:prstGeom prst="rect">
            <a:avLst/>
          </a:prstGeom>
        </p:spPr>
      </p:pic>
      <p:pic>
        <p:nvPicPr>
          <p:cNvPr id="25" name="图片 2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9" y="-88"/>
            <a:ext cx="12027087" cy="6096806"/>
          </a:xfrm>
          <a:prstGeom prst="rect">
            <a:avLst/>
          </a:prstGeom>
        </p:spPr>
      </p:pic>
      <p:sp>
        <p:nvSpPr>
          <p:cNvPr id="26" name="KSO_Shape"/>
          <p:cNvSpPr/>
          <p:nvPr/>
        </p:nvSpPr>
        <p:spPr bwMode="auto">
          <a:xfrm>
            <a:off x="1703512" y="953724"/>
            <a:ext cx="9001000" cy="4950551"/>
          </a:xfrm>
          <a:custGeom>
            <a:avLst/>
            <a:gdLst>
              <a:gd name="T0" fmla="*/ 2147483646 w 5345"/>
              <a:gd name="T1" fmla="*/ 2147483646 h 2936"/>
              <a:gd name="T2" fmla="*/ 2147483646 w 5345"/>
              <a:gd name="T3" fmla="*/ 2147483646 h 2936"/>
              <a:gd name="T4" fmla="*/ 2147483646 w 5345"/>
              <a:gd name="T5" fmla="*/ 2147483646 h 2936"/>
              <a:gd name="T6" fmla="*/ 2147483646 w 5345"/>
              <a:gd name="T7" fmla="*/ 2147483646 h 2936"/>
              <a:gd name="T8" fmla="*/ 2147483646 w 5345"/>
              <a:gd name="T9" fmla="*/ 2147483646 h 2936"/>
              <a:gd name="T10" fmla="*/ 2147483646 w 5345"/>
              <a:gd name="T11" fmla="*/ 2147483646 h 2936"/>
              <a:gd name="T12" fmla="*/ 2147483646 w 5345"/>
              <a:gd name="T13" fmla="*/ 2147483646 h 2936"/>
              <a:gd name="T14" fmla="*/ 2147483646 w 5345"/>
              <a:gd name="T15" fmla="*/ 2147483646 h 2936"/>
              <a:gd name="T16" fmla="*/ 2147483646 w 5345"/>
              <a:gd name="T17" fmla="*/ 2147483646 h 2936"/>
              <a:gd name="T18" fmla="*/ 2147483646 w 5345"/>
              <a:gd name="T19" fmla="*/ 2147483646 h 2936"/>
              <a:gd name="T20" fmla="*/ 2147483646 w 5345"/>
              <a:gd name="T21" fmla="*/ 2147483646 h 2936"/>
              <a:gd name="T22" fmla="*/ 2147483646 w 5345"/>
              <a:gd name="T23" fmla="*/ 2147483646 h 2936"/>
              <a:gd name="T24" fmla="*/ 2147483646 w 5345"/>
              <a:gd name="T25" fmla="*/ 2147483646 h 2936"/>
              <a:gd name="T26" fmla="*/ 2147483646 w 5345"/>
              <a:gd name="T27" fmla="*/ 2147483646 h 2936"/>
              <a:gd name="T28" fmla="*/ 2147483646 w 5345"/>
              <a:gd name="T29" fmla="*/ 2147483646 h 2936"/>
              <a:gd name="T30" fmla="*/ 2147483646 w 5345"/>
              <a:gd name="T31" fmla="*/ 772639970 h 2936"/>
              <a:gd name="T32" fmla="*/ 2147483646 w 5345"/>
              <a:gd name="T33" fmla="*/ 0 h 2936"/>
              <a:gd name="T34" fmla="*/ 2147483646 w 5345"/>
              <a:gd name="T35" fmla="*/ 363587807 h 2936"/>
              <a:gd name="T36" fmla="*/ 2147483646 w 5345"/>
              <a:gd name="T37" fmla="*/ 2147483646 h 2936"/>
              <a:gd name="T38" fmla="*/ 2147483646 w 5345"/>
              <a:gd name="T39" fmla="*/ 2147483646 h 2936"/>
              <a:gd name="T40" fmla="*/ 2147483646 w 5345"/>
              <a:gd name="T41" fmla="*/ 2147483646 h 2936"/>
              <a:gd name="T42" fmla="*/ 2147483646 w 5345"/>
              <a:gd name="T43" fmla="*/ 2147483646 h 2936"/>
              <a:gd name="T44" fmla="*/ 2147483646 w 5345"/>
              <a:gd name="T45" fmla="*/ 2147483646 h 2936"/>
              <a:gd name="T46" fmla="*/ 2147483646 w 5345"/>
              <a:gd name="T47" fmla="*/ 2147483646 h 2936"/>
              <a:gd name="T48" fmla="*/ 2147483646 w 5345"/>
              <a:gd name="T49" fmla="*/ 2147483646 h 2936"/>
              <a:gd name="T50" fmla="*/ 2147483646 w 5345"/>
              <a:gd name="T51" fmla="*/ 2147483646 h 2936"/>
              <a:gd name="T52" fmla="*/ 2147483646 w 5345"/>
              <a:gd name="T53" fmla="*/ 2147483646 h 2936"/>
              <a:gd name="T54" fmla="*/ 2147483646 w 5345"/>
              <a:gd name="T55" fmla="*/ 2147483646 h 2936"/>
              <a:gd name="T56" fmla="*/ 2147483646 w 5345"/>
              <a:gd name="T57" fmla="*/ 2147483646 h 2936"/>
              <a:gd name="T58" fmla="*/ 2147483646 w 5345"/>
              <a:gd name="T59" fmla="*/ 2147483646 h 2936"/>
              <a:gd name="T60" fmla="*/ 2147483646 w 5345"/>
              <a:gd name="T61" fmla="*/ 2147483646 h 2936"/>
              <a:gd name="T62" fmla="*/ 452722804 w 5345"/>
              <a:gd name="T63" fmla="*/ 2147483646 h 2936"/>
              <a:gd name="T64" fmla="*/ 90570008 w 5345"/>
              <a:gd name="T65" fmla="*/ 2147483646 h 2936"/>
              <a:gd name="T66" fmla="*/ 1629877726 w 5345"/>
              <a:gd name="T67" fmla="*/ 2147483646 h 2936"/>
              <a:gd name="T68" fmla="*/ 2147483646 w 5345"/>
              <a:gd name="T69" fmla="*/ 2147483646 h 2936"/>
              <a:gd name="T70" fmla="*/ 2147483646 w 5345"/>
              <a:gd name="T71" fmla="*/ 2147483646 h 2936"/>
              <a:gd name="T72" fmla="*/ 2147483646 w 5345"/>
              <a:gd name="T73" fmla="*/ 2147483646 h 2936"/>
              <a:gd name="T74" fmla="*/ 2147483646 w 5345"/>
              <a:gd name="T75" fmla="*/ 2147483646 h 2936"/>
              <a:gd name="T76" fmla="*/ 2147483646 w 5345"/>
              <a:gd name="T77" fmla="*/ 2147483646 h 2936"/>
              <a:gd name="T78" fmla="*/ 2147483646 w 5345"/>
              <a:gd name="T79" fmla="*/ 2147483646 h 2936"/>
              <a:gd name="T80" fmla="*/ 2147483646 w 5345"/>
              <a:gd name="T81" fmla="*/ 2147483646 h 2936"/>
              <a:gd name="T82" fmla="*/ 2147483646 w 5345"/>
              <a:gd name="T83" fmla="*/ 2147483646 h 2936"/>
              <a:gd name="T84" fmla="*/ 2147483646 w 5345"/>
              <a:gd name="T85" fmla="*/ 2147483646 h 2936"/>
              <a:gd name="T86" fmla="*/ 2147483646 w 5345"/>
              <a:gd name="T87" fmla="*/ 2147483646 h 2936"/>
              <a:gd name="T88" fmla="*/ 2147483646 w 5345"/>
              <a:gd name="T89" fmla="*/ 2147483646 h 2936"/>
              <a:gd name="T90" fmla="*/ 2147483646 w 5345"/>
              <a:gd name="T91" fmla="*/ 2147483646 h 2936"/>
              <a:gd name="T92" fmla="*/ 2147483646 w 5345"/>
              <a:gd name="T93" fmla="*/ 2147483646 h 2936"/>
              <a:gd name="T94" fmla="*/ 2147483646 w 5345"/>
              <a:gd name="T95" fmla="*/ 2147483646 h 2936"/>
              <a:gd name="T96" fmla="*/ 2147483646 w 5345"/>
              <a:gd name="T97" fmla="*/ 2147483646 h 2936"/>
              <a:gd name="T98" fmla="*/ 2147483646 w 5345"/>
              <a:gd name="T99" fmla="*/ 2147483646 h 2936"/>
              <a:gd name="T100" fmla="*/ 2147483646 w 5345"/>
              <a:gd name="T101" fmla="*/ 2147483646 h 2936"/>
              <a:gd name="T102" fmla="*/ 2147483646 w 5345"/>
              <a:gd name="T103" fmla="*/ 2147483646 h 2936"/>
              <a:gd name="T104" fmla="*/ 2147483646 w 5345"/>
              <a:gd name="T105" fmla="*/ 2147483646 h 29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5345" h="2936">
                <a:moveTo>
                  <a:pt x="4729" y="1661"/>
                </a:moveTo>
                <a:lnTo>
                  <a:pt x="4729" y="1661"/>
                </a:lnTo>
                <a:lnTo>
                  <a:pt x="4723" y="1609"/>
                </a:lnTo>
                <a:lnTo>
                  <a:pt x="4716" y="1558"/>
                </a:lnTo>
                <a:lnTo>
                  <a:pt x="4706" y="1507"/>
                </a:lnTo>
                <a:lnTo>
                  <a:pt x="4693" y="1458"/>
                </a:lnTo>
                <a:lnTo>
                  <a:pt x="4679" y="1409"/>
                </a:lnTo>
                <a:lnTo>
                  <a:pt x="4663" y="1361"/>
                </a:lnTo>
                <a:lnTo>
                  <a:pt x="4644" y="1314"/>
                </a:lnTo>
                <a:lnTo>
                  <a:pt x="4622" y="1268"/>
                </a:lnTo>
                <a:lnTo>
                  <a:pt x="4600" y="1223"/>
                </a:lnTo>
                <a:lnTo>
                  <a:pt x="4575" y="1181"/>
                </a:lnTo>
                <a:lnTo>
                  <a:pt x="4548" y="1138"/>
                </a:lnTo>
                <a:lnTo>
                  <a:pt x="4519" y="1098"/>
                </a:lnTo>
                <a:lnTo>
                  <a:pt x="4489" y="1059"/>
                </a:lnTo>
                <a:lnTo>
                  <a:pt x="4457" y="1021"/>
                </a:lnTo>
                <a:lnTo>
                  <a:pt x="4422" y="984"/>
                </a:lnTo>
                <a:lnTo>
                  <a:pt x="4387" y="950"/>
                </a:lnTo>
                <a:lnTo>
                  <a:pt x="4350" y="917"/>
                </a:lnTo>
                <a:lnTo>
                  <a:pt x="4312" y="886"/>
                </a:lnTo>
                <a:lnTo>
                  <a:pt x="4272" y="856"/>
                </a:lnTo>
                <a:lnTo>
                  <a:pt x="4230" y="828"/>
                </a:lnTo>
                <a:lnTo>
                  <a:pt x="4188" y="802"/>
                </a:lnTo>
                <a:lnTo>
                  <a:pt x="4144" y="778"/>
                </a:lnTo>
                <a:lnTo>
                  <a:pt x="4099" y="757"/>
                </a:lnTo>
                <a:lnTo>
                  <a:pt x="4053" y="737"/>
                </a:lnTo>
                <a:lnTo>
                  <a:pt x="4005" y="719"/>
                </a:lnTo>
                <a:lnTo>
                  <a:pt x="3957" y="703"/>
                </a:lnTo>
                <a:lnTo>
                  <a:pt x="3907" y="689"/>
                </a:lnTo>
                <a:lnTo>
                  <a:pt x="3857" y="679"/>
                </a:lnTo>
                <a:lnTo>
                  <a:pt x="3806" y="670"/>
                </a:lnTo>
                <a:lnTo>
                  <a:pt x="3754" y="663"/>
                </a:lnTo>
                <a:lnTo>
                  <a:pt x="3701" y="660"/>
                </a:lnTo>
                <a:lnTo>
                  <a:pt x="3648" y="658"/>
                </a:lnTo>
                <a:lnTo>
                  <a:pt x="3608" y="660"/>
                </a:lnTo>
                <a:lnTo>
                  <a:pt x="3566" y="661"/>
                </a:lnTo>
                <a:lnTo>
                  <a:pt x="3526" y="665"/>
                </a:lnTo>
                <a:lnTo>
                  <a:pt x="3486" y="670"/>
                </a:lnTo>
                <a:lnTo>
                  <a:pt x="3446" y="677"/>
                </a:lnTo>
                <a:lnTo>
                  <a:pt x="3407" y="686"/>
                </a:lnTo>
                <a:lnTo>
                  <a:pt x="3368" y="695"/>
                </a:lnTo>
                <a:lnTo>
                  <a:pt x="3330" y="706"/>
                </a:lnTo>
                <a:lnTo>
                  <a:pt x="3294" y="718"/>
                </a:lnTo>
                <a:lnTo>
                  <a:pt x="3257" y="732"/>
                </a:lnTo>
                <a:lnTo>
                  <a:pt x="3220" y="746"/>
                </a:lnTo>
                <a:lnTo>
                  <a:pt x="3185" y="763"/>
                </a:lnTo>
                <a:lnTo>
                  <a:pt x="3150" y="779"/>
                </a:lnTo>
                <a:lnTo>
                  <a:pt x="3116" y="798"/>
                </a:lnTo>
                <a:lnTo>
                  <a:pt x="3083" y="817"/>
                </a:lnTo>
                <a:lnTo>
                  <a:pt x="3050" y="838"/>
                </a:lnTo>
                <a:lnTo>
                  <a:pt x="3038" y="793"/>
                </a:lnTo>
                <a:lnTo>
                  <a:pt x="3024" y="750"/>
                </a:lnTo>
                <a:lnTo>
                  <a:pt x="3007" y="707"/>
                </a:lnTo>
                <a:lnTo>
                  <a:pt x="2989" y="664"/>
                </a:lnTo>
                <a:lnTo>
                  <a:pt x="2970" y="623"/>
                </a:lnTo>
                <a:lnTo>
                  <a:pt x="2949" y="583"/>
                </a:lnTo>
                <a:lnTo>
                  <a:pt x="2927" y="542"/>
                </a:lnTo>
                <a:lnTo>
                  <a:pt x="2903" y="504"/>
                </a:lnTo>
                <a:lnTo>
                  <a:pt x="2877" y="467"/>
                </a:lnTo>
                <a:lnTo>
                  <a:pt x="2850" y="430"/>
                </a:lnTo>
                <a:lnTo>
                  <a:pt x="2821" y="396"/>
                </a:lnTo>
                <a:lnTo>
                  <a:pt x="2792" y="361"/>
                </a:lnTo>
                <a:lnTo>
                  <a:pt x="2761" y="329"/>
                </a:lnTo>
                <a:lnTo>
                  <a:pt x="2728" y="297"/>
                </a:lnTo>
                <a:lnTo>
                  <a:pt x="2694" y="268"/>
                </a:lnTo>
                <a:lnTo>
                  <a:pt x="2659" y="238"/>
                </a:lnTo>
                <a:lnTo>
                  <a:pt x="2623" y="211"/>
                </a:lnTo>
                <a:lnTo>
                  <a:pt x="2586" y="185"/>
                </a:lnTo>
                <a:lnTo>
                  <a:pt x="2548" y="161"/>
                </a:lnTo>
                <a:lnTo>
                  <a:pt x="2509" y="139"/>
                </a:lnTo>
                <a:lnTo>
                  <a:pt x="2468" y="117"/>
                </a:lnTo>
                <a:lnTo>
                  <a:pt x="2427" y="97"/>
                </a:lnTo>
                <a:lnTo>
                  <a:pt x="2384" y="79"/>
                </a:lnTo>
                <a:lnTo>
                  <a:pt x="2342" y="63"/>
                </a:lnTo>
                <a:lnTo>
                  <a:pt x="2298" y="49"/>
                </a:lnTo>
                <a:lnTo>
                  <a:pt x="2253" y="36"/>
                </a:lnTo>
                <a:lnTo>
                  <a:pt x="2208" y="25"/>
                </a:lnTo>
                <a:lnTo>
                  <a:pt x="2162" y="17"/>
                </a:lnTo>
                <a:lnTo>
                  <a:pt x="2114" y="9"/>
                </a:lnTo>
                <a:lnTo>
                  <a:pt x="2067" y="4"/>
                </a:lnTo>
                <a:lnTo>
                  <a:pt x="2019" y="1"/>
                </a:lnTo>
                <a:lnTo>
                  <a:pt x="1971" y="0"/>
                </a:lnTo>
                <a:lnTo>
                  <a:pt x="1941" y="0"/>
                </a:lnTo>
                <a:lnTo>
                  <a:pt x="1913" y="1"/>
                </a:lnTo>
                <a:lnTo>
                  <a:pt x="1884" y="4"/>
                </a:lnTo>
                <a:lnTo>
                  <a:pt x="1856" y="6"/>
                </a:lnTo>
                <a:lnTo>
                  <a:pt x="1829" y="8"/>
                </a:lnTo>
                <a:lnTo>
                  <a:pt x="1800" y="13"/>
                </a:lnTo>
                <a:lnTo>
                  <a:pt x="1746" y="23"/>
                </a:lnTo>
                <a:lnTo>
                  <a:pt x="1691" y="34"/>
                </a:lnTo>
                <a:lnTo>
                  <a:pt x="1638" y="50"/>
                </a:lnTo>
                <a:lnTo>
                  <a:pt x="1587" y="68"/>
                </a:lnTo>
                <a:lnTo>
                  <a:pt x="1536" y="88"/>
                </a:lnTo>
                <a:lnTo>
                  <a:pt x="1487" y="110"/>
                </a:lnTo>
                <a:lnTo>
                  <a:pt x="1438" y="135"/>
                </a:lnTo>
                <a:lnTo>
                  <a:pt x="1392" y="161"/>
                </a:lnTo>
                <a:lnTo>
                  <a:pt x="1347" y="191"/>
                </a:lnTo>
                <a:lnTo>
                  <a:pt x="1303" y="221"/>
                </a:lnTo>
                <a:lnTo>
                  <a:pt x="1260" y="255"/>
                </a:lnTo>
                <a:lnTo>
                  <a:pt x="1220" y="290"/>
                </a:lnTo>
                <a:lnTo>
                  <a:pt x="1181" y="327"/>
                </a:lnTo>
                <a:lnTo>
                  <a:pt x="1144" y="366"/>
                </a:lnTo>
                <a:lnTo>
                  <a:pt x="1109" y="406"/>
                </a:lnTo>
                <a:lnTo>
                  <a:pt x="1076" y="448"/>
                </a:lnTo>
                <a:lnTo>
                  <a:pt x="1045" y="491"/>
                </a:lnTo>
                <a:lnTo>
                  <a:pt x="1016" y="538"/>
                </a:lnTo>
                <a:lnTo>
                  <a:pt x="989" y="584"/>
                </a:lnTo>
                <a:lnTo>
                  <a:pt x="964" y="632"/>
                </a:lnTo>
                <a:lnTo>
                  <a:pt x="942" y="681"/>
                </a:lnTo>
                <a:lnTo>
                  <a:pt x="922" y="732"/>
                </a:lnTo>
                <a:lnTo>
                  <a:pt x="905" y="784"/>
                </a:lnTo>
                <a:lnTo>
                  <a:pt x="890" y="837"/>
                </a:lnTo>
                <a:lnTo>
                  <a:pt x="877" y="890"/>
                </a:lnTo>
                <a:lnTo>
                  <a:pt x="867" y="946"/>
                </a:lnTo>
                <a:lnTo>
                  <a:pt x="864" y="973"/>
                </a:lnTo>
                <a:lnTo>
                  <a:pt x="860" y="1002"/>
                </a:lnTo>
                <a:lnTo>
                  <a:pt x="858" y="1030"/>
                </a:lnTo>
                <a:lnTo>
                  <a:pt x="855" y="1059"/>
                </a:lnTo>
                <a:lnTo>
                  <a:pt x="855" y="1087"/>
                </a:lnTo>
                <a:lnTo>
                  <a:pt x="854" y="1115"/>
                </a:lnTo>
                <a:lnTo>
                  <a:pt x="855" y="1150"/>
                </a:lnTo>
                <a:lnTo>
                  <a:pt x="857" y="1183"/>
                </a:lnTo>
                <a:lnTo>
                  <a:pt x="860" y="1216"/>
                </a:lnTo>
                <a:lnTo>
                  <a:pt x="864" y="1250"/>
                </a:lnTo>
                <a:lnTo>
                  <a:pt x="845" y="1249"/>
                </a:lnTo>
                <a:lnTo>
                  <a:pt x="801" y="1250"/>
                </a:lnTo>
                <a:lnTo>
                  <a:pt x="758" y="1253"/>
                </a:lnTo>
                <a:lnTo>
                  <a:pt x="716" y="1259"/>
                </a:lnTo>
                <a:lnTo>
                  <a:pt x="674" y="1266"/>
                </a:lnTo>
                <a:lnTo>
                  <a:pt x="633" y="1275"/>
                </a:lnTo>
                <a:lnTo>
                  <a:pt x="594" y="1287"/>
                </a:lnTo>
                <a:lnTo>
                  <a:pt x="555" y="1300"/>
                </a:lnTo>
                <a:lnTo>
                  <a:pt x="515" y="1316"/>
                </a:lnTo>
                <a:lnTo>
                  <a:pt x="479" y="1332"/>
                </a:lnTo>
                <a:lnTo>
                  <a:pt x="442" y="1351"/>
                </a:lnTo>
                <a:lnTo>
                  <a:pt x="407" y="1371"/>
                </a:lnTo>
                <a:lnTo>
                  <a:pt x="372" y="1393"/>
                </a:lnTo>
                <a:lnTo>
                  <a:pt x="339" y="1416"/>
                </a:lnTo>
                <a:lnTo>
                  <a:pt x="307" y="1441"/>
                </a:lnTo>
                <a:lnTo>
                  <a:pt x="277" y="1468"/>
                </a:lnTo>
                <a:lnTo>
                  <a:pt x="248" y="1496"/>
                </a:lnTo>
                <a:lnTo>
                  <a:pt x="219" y="1525"/>
                </a:lnTo>
                <a:lnTo>
                  <a:pt x="193" y="1556"/>
                </a:lnTo>
                <a:lnTo>
                  <a:pt x="169" y="1588"/>
                </a:lnTo>
                <a:lnTo>
                  <a:pt x="145" y="1621"/>
                </a:lnTo>
                <a:lnTo>
                  <a:pt x="122" y="1655"/>
                </a:lnTo>
                <a:lnTo>
                  <a:pt x="102" y="1690"/>
                </a:lnTo>
                <a:lnTo>
                  <a:pt x="83" y="1726"/>
                </a:lnTo>
                <a:lnTo>
                  <a:pt x="67" y="1764"/>
                </a:lnTo>
                <a:lnTo>
                  <a:pt x="51" y="1802"/>
                </a:lnTo>
                <a:lnTo>
                  <a:pt x="38" y="1841"/>
                </a:lnTo>
                <a:lnTo>
                  <a:pt x="28" y="1882"/>
                </a:lnTo>
                <a:lnTo>
                  <a:pt x="18" y="1923"/>
                </a:lnTo>
                <a:lnTo>
                  <a:pt x="10" y="1965"/>
                </a:lnTo>
                <a:lnTo>
                  <a:pt x="5" y="2006"/>
                </a:lnTo>
                <a:lnTo>
                  <a:pt x="2" y="2049"/>
                </a:lnTo>
                <a:lnTo>
                  <a:pt x="0" y="2092"/>
                </a:lnTo>
                <a:lnTo>
                  <a:pt x="2" y="2135"/>
                </a:lnTo>
                <a:lnTo>
                  <a:pt x="5" y="2176"/>
                </a:lnTo>
                <a:lnTo>
                  <a:pt x="10" y="2217"/>
                </a:lnTo>
                <a:lnTo>
                  <a:pt x="17" y="2257"/>
                </a:lnTo>
                <a:lnTo>
                  <a:pt x="25" y="2297"/>
                </a:lnTo>
                <a:lnTo>
                  <a:pt x="36" y="2336"/>
                </a:lnTo>
                <a:lnTo>
                  <a:pt x="49" y="2374"/>
                </a:lnTo>
                <a:lnTo>
                  <a:pt x="63" y="2411"/>
                </a:lnTo>
                <a:lnTo>
                  <a:pt x="79" y="2448"/>
                </a:lnTo>
                <a:lnTo>
                  <a:pt x="96" y="2483"/>
                </a:lnTo>
                <a:lnTo>
                  <a:pt x="115" y="2517"/>
                </a:lnTo>
                <a:lnTo>
                  <a:pt x="137" y="2552"/>
                </a:lnTo>
                <a:lnTo>
                  <a:pt x="159" y="2584"/>
                </a:lnTo>
                <a:lnTo>
                  <a:pt x="183" y="2615"/>
                </a:lnTo>
                <a:lnTo>
                  <a:pt x="208" y="2645"/>
                </a:lnTo>
                <a:lnTo>
                  <a:pt x="234" y="2674"/>
                </a:lnTo>
                <a:lnTo>
                  <a:pt x="262" y="2702"/>
                </a:lnTo>
                <a:lnTo>
                  <a:pt x="290" y="2728"/>
                </a:lnTo>
                <a:lnTo>
                  <a:pt x="321" y="2753"/>
                </a:lnTo>
                <a:lnTo>
                  <a:pt x="352" y="2777"/>
                </a:lnTo>
                <a:lnTo>
                  <a:pt x="385" y="2799"/>
                </a:lnTo>
                <a:lnTo>
                  <a:pt x="418" y="2819"/>
                </a:lnTo>
                <a:lnTo>
                  <a:pt x="453" y="2840"/>
                </a:lnTo>
                <a:lnTo>
                  <a:pt x="488" y="2856"/>
                </a:lnTo>
                <a:lnTo>
                  <a:pt x="525" y="2873"/>
                </a:lnTo>
                <a:lnTo>
                  <a:pt x="563" y="2887"/>
                </a:lnTo>
                <a:lnTo>
                  <a:pt x="601" y="2899"/>
                </a:lnTo>
                <a:lnTo>
                  <a:pt x="640" y="2909"/>
                </a:lnTo>
                <a:lnTo>
                  <a:pt x="679" y="2919"/>
                </a:lnTo>
                <a:lnTo>
                  <a:pt x="719" y="2926"/>
                </a:lnTo>
                <a:lnTo>
                  <a:pt x="761" y="2931"/>
                </a:lnTo>
                <a:lnTo>
                  <a:pt x="802" y="2934"/>
                </a:lnTo>
                <a:lnTo>
                  <a:pt x="802" y="2936"/>
                </a:lnTo>
                <a:lnTo>
                  <a:pt x="4682" y="2936"/>
                </a:lnTo>
                <a:lnTo>
                  <a:pt x="4682" y="2933"/>
                </a:lnTo>
                <a:lnTo>
                  <a:pt x="4693" y="2934"/>
                </a:lnTo>
                <a:lnTo>
                  <a:pt x="4706" y="2936"/>
                </a:lnTo>
                <a:lnTo>
                  <a:pt x="4740" y="2936"/>
                </a:lnTo>
                <a:lnTo>
                  <a:pt x="4772" y="2933"/>
                </a:lnTo>
                <a:lnTo>
                  <a:pt x="4804" y="2928"/>
                </a:lnTo>
                <a:lnTo>
                  <a:pt x="4836" y="2922"/>
                </a:lnTo>
                <a:lnTo>
                  <a:pt x="4866" y="2915"/>
                </a:lnTo>
                <a:lnTo>
                  <a:pt x="4896" y="2907"/>
                </a:lnTo>
                <a:lnTo>
                  <a:pt x="4926" y="2898"/>
                </a:lnTo>
                <a:lnTo>
                  <a:pt x="4955" y="2886"/>
                </a:lnTo>
                <a:lnTo>
                  <a:pt x="4984" y="2873"/>
                </a:lnTo>
                <a:lnTo>
                  <a:pt x="5011" y="2859"/>
                </a:lnTo>
                <a:lnTo>
                  <a:pt x="5038" y="2843"/>
                </a:lnTo>
                <a:lnTo>
                  <a:pt x="5063" y="2827"/>
                </a:lnTo>
                <a:lnTo>
                  <a:pt x="5089" y="2809"/>
                </a:lnTo>
                <a:lnTo>
                  <a:pt x="5113" y="2790"/>
                </a:lnTo>
                <a:lnTo>
                  <a:pt x="5135" y="2770"/>
                </a:lnTo>
                <a:lnTo>
                  <a:pt x="5158" y="2748"/>
                </a:lnTo>
                <a:lnTo>
                  <a:pt x="5179" y="2727"/>
                </a:lnTo>
                <a:lnTo>
                  <a:pt x="5199" y="2703"/>
                </a:lnTo>
                <a:lnTo>
                  <a:pt x="5218" y="2680"/>
                </a:lnTo>
                <a:lnTo>
                  <a:pt x="5236" y="2655"/>
                </a:lnTo>
                <a:lnTo>
                  <a:pt x="5252" y="2629"/>
                </a:lnTo>
                <a:lnTo>
                  <a:pt x="5268" y="2602"/>
                </a:lnTo>
                <a:lnTo>
                  <a:pt x="5282" y="2574"/>
                </a:lnTo>
                <a:lnTo>
                  <a:pt x="5295" y="2546"/>
                </a:lnTo>
                <a:lnTo>
                  <a:pt x="5306" y="2517"/>
                </a:lnTo>
                <a:lnTo>
                  <a:pt x="5316" y="2488"/>
                </a:lnTo>
                <a:lnTo>
                  <a:pt x="5325" y="2457"/>
                </a:lnTo>
                <a:lnTo>
                  <a:pt x="5332" y="2426"/>
                </a:lnTo>
                <a:lnTo>
                  <a:pt x="5338" y="2394"/>
                </a:lnTo>
                <a:lnTo>
                  <a:pt x="5341" y="2362"/>
                </a:lnTo>
                <a:lnTo>
                  <a:pt x="5344" y="2330"/>
                </a:lnTo>
                <a:lnTo>
                  <a:pt x="5345" y="2297"/>
                </a:lnTo>
                <a:lnTo>
                  <a:pt x="5344" y="2265"/>
                </a:lnTo>
                <a:lnTo>
                  <a:pt x="5341" y="2233"/>
                </a:lnTo>
                <a:lnTo>
                  <a:pt x="5338" y="2203"/>
                </a:lnTo>
                <a:lnTo>
                  <a:pt x="5333" y="2172"/>
                </a:lnTo>
                <a:lnTo>
                  <a:pt x="5326" y="2141"/>
                </a:lnTo>
                <a:lnTo>
                  <a:pt x="5318" y="2111"/>
                </a:lnTo>
                <a:lnTo>
                  <a:pt x="5308" y="2083"/>
                </a:lnTo>
                <a:lnTo>
                  <a:pt x="5296" y="2054"/>
                </a:lnTo>
                <a:lnTo>
                  <a:pt x="5284" y="2026"/>
                </a:lnTo>
                <a:lnTo>
                  <a:pt x="5271" y="2000"/>
                </a:lnTo>
                <a:lnTo>
                  <a:pt x="5256" y="1974"/>
                </a:lnTo>
                <a:lnTo>
                  <a:pt x="5241" y="1948"/>
                </a:lnTo>
                <a:lnTo>
                  <a:pt x="5223" y="1923"/>
                </a:lnTo>
                <a:lnTo>
                  <a:pt x="5205" y="1899"/>
                </a:lnTo>
                <a:lnTo>
                  <a:pt x="5185" y="1877"/>
                </a:lnTo>
                <a:lnTo>
                  <a:pt x="5165" y="1854"/>
                </a:lnTo>
                <a:lnTo>
                  <a:pt x="5143" y="1834"/>
                </a:lnTo>
                <a:lnTo>
                  <a:pt x="5121" y="1814"/>
                </a:lnTo>
                <a:lnTo>
                  <a:pt x="5098" y="1795"/>
                </a:lnTo>
                <a:lnTo>
                  <a:pt x="5074" y="1777"/>
                </a:lnTo>
                <a:lnTo>
                  <a:pt x="5049" y="1761"/>
                </a:lnTo>
                <a:lnTo>
                  <a:pt x="5023" y="1745"/>
                </a:lnTo>
                <a:lnTo>
                  <a:pt x="4997" y="1731"/>
                </a:lnTo>
                <a:lnTo>
                  <a:pt x="4969" y="1717"/>
                </a:lnTo>
                <a:lnTo>
                  <a:pt x="4941" y="1706"/>
                </a:lnTo>
                <a:lnTo>
                  <a:pt x="4913" y="1696"/>
                </a:lnTo>
                <a:lnTo>
                  <a:pt x="4883" y="1686"/>
                </a:lnTo>
                <a:lnTo>
                  <a:pt x="4853" y="1678"/>
                </a:lnTo>
                <a:lnTo>
                  <a:pt x="4823" y="1672"/>
                </a:lnTo>
                <a:lnTo>
                  <a:pt x="4792" y="1667"/>
                </a:lnTo>
                <a:lnTo>
                  <a:pt x="4761" y="1664"/>
                </a:lnTo>
                <a:lnTo>
                  <a:pt x="4729" y="1661"/>
                </a:lnTo>
                <a:close/>
              </a:path>
            </a:pathLst>
          </a:custGeom>
          <a:solidFill>
            <a:srgbClr val="E3F6FA"/>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charset="0"/>
                <a:ea typeface="宋体" panose="02010600030101010101" pitchFamily="2" charset="-122"/>
                <a:cs typeface="+mn-cs"/>
              </a:defRPr>
            </a:lvl9pPr>
          </a:lstStyle>
          <a:p>
            <a:pPr algn="ctr">
              <a:defRPr/>
            </a:pPr>
            <a:endParaRPr lang="zh-CN" altLang="en-US">
              <a:solidFill>
                <a:srgbClr val="FFFFFF"/>
              </a:solidFill>
            </a:endParaRPr>
          </a:p>
        </p:txBody>
      </p:sp>
      <p:pic>
        <p:nvPicPr>
          <p:cNvPr id="11" name="图片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6790663">
            <a:off x="8752640" y="3626127"/>
            <a:ext cx="1552381" cy="1400000"/>
          </a:xfrm>
          <a:prstGeom prst="rect">
            <a:avLst/>
          </a:prstGeom>
        </p:spPr>
      </p:pic>
      <p:pic>
        <p:nvPicPr>
          <p:cNvPr id="12" name="图片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06644" y="1539903"/>
            <a:ext cx="1952381" cy="1666667"/>
          </a:xfrm>
          <a:prstGeom prst="rect">
            <a:avLst/>
          </a:prstGeom>
        </p:spPr>
      </p:pic>
      <p:pic>
        <p:nvPicPr>
          <p:cNvPr id="13" name="图片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68494" y="3616977"/>
            <a:ext cx="1323810" cy="1419048"/>
          </a:xfrm>
          <a:prstGeom prst="rect">
            <a:avLst/>
          </a:prstGeom>
        </p:spPr>
      </p:pic>
      <p:pic>
        <p:nvPicPr>
          <p:cNvPr id="16" name="图片 1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348585" y="1691033"/>
            <a:ext cx="1315736" cy="1628570"/>
          </a:xfrm>
          <a:prstGeom prst="rect">
            <a:avLst/>
          </a:prstGeom>
        </p:spPr>
      </p:pic>
      <p:sp>
        <p:nvSpPr>
          <p:cNvPr id="4" name="矩形 11">
            <a:extLst>
              <a:ext uri="{FF2B5EF4-FFF2-40B4-BE49-F238E27FC236}">
                <a16:creationId xmlns:a16="http://schemas.microsoft.com/office/drawing/2014/main" id="{32FF2410-529A-D00E-5978-18ED205F17AF}"/>
              </a:ext>
            </a:extLst>
          </p:cNvPr>
          <p:cNvSpPr/>
          <p:nvPr/>
        </p:nvSpPr>
        <p:spPr>
          <a:xfrm>
            <a:off x="2545959" y="1961690"/>
            <a:ext cx="4138133" cy="641446"/>
          </a:xfrm>
          <a:prstGeom prst="rect">
            <a:avLst/>
          </a:prstGeom>
          <a:solidFill>
            <a:srgbClr val="48A0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rPr>
              <a:t>Luyện</a:t>
            </a:r>
            <a:r>
              <a:rPr kumimoji="0" lang="en-US" altLang="zh-CN" sz="36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 </a:t>
            </a:r>
            <a:r>
              <a:rPr kumimoji="0" lang="en-US" altLang="zh-CN" sz="3600" b="1"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rPr>
              <a:t>đọc</a:t>
            </a:r>
            <a:r>
              <a:rPr kumimoji="0" lang="en-US" altLang="zh-CN" sz="36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 </a:t>
            </a:r>
            <a:r>
              <a:rPr kumimoji="0" lang="en-US" altLang="zh-CN" sz="3600" b="1"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rPr>
              <a:t>toàn</a:t>
            </a:r>
            <a:r>
              <a:rPr kumimoji="0" lang="en-US" altLang="zh-CN" sz="3600" b="1" i="0" u="none" strike="noStrike" kern="1200" cap="none" spc="0" normalizeH="0" noProof="0" dirty="0">
                <a:ln>
                  <a:noFill/>
                </a:ln>
                <a:solidFill>
                  <a:prstClr val="white"/>
                </a:solidFill>
                <a:effectLst/>
                <a:uLnTx/>
                <a:uFillTx/>
                <a:latin typeface="Calibri" panose="020F0502020204030204" pitchFamily="34" charset="0"/>
                <a:cs typeface="Calibri" panose="020F0502020204030204" pitchFamily="34" charset="0"/>
              </a:rPr>
              <a:t> </a:t>
            </a:r>
            <a:r>
              <a:rPr kumimoji="0" lang="en-US" altLang="zh-CN" sz="3600" b="1" i="0" u="none" strike="noStrike" kern="1200" cap="none" spc="0" normalizeH="0" noProof="0" dirty="0" err="1">
                <a:ln>
                  <a:noFill/>
                </a:ln>
                <a:solidFill>
                  <a:prstClr val="white"/>
                </a:solidFill>
                <a:effectLst/>
                <a:uLnTx/>
                <a:uFillTx/>
                <a:latin typeface="Calibri" panose="020F0502020204030204" pitchFamily="34" charset="0"/>
                <a:cs typeface="Calibri" panose="020F0502020204030204" pitchFamily="34" charset="0"/>
              </a:rPr>
              <a:t>bài</a:t>
            </a:r>
            <a:endParaRPr kumimoji="0" lang="zh-CN" altLang="en-US" sz="36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grpSp>
        <p:nvGrpSpPr>
          <p:cNvPr id="5" name="Group 4">
            <a:extLst>
              <a:ext uri="{FF2B5EF4-FFF2-40B4-BE49-F238E27FC236}">
                <a16:creationId xmlns:a16="http://schemas.microsoft.com/office/drawing/2014/main" id="{C9049872-88D6-CDF9-121C-6289317EEA16}"/>
              </a:ext>
            </a:extLst>
          </p:cNvPr>
          <p:cNvGrpSpPr/>
          <p:nvPr/>
        </p:nvGrpSpPr>
        <p:grpSpPr>
          <a:xfrm>
            <a:off x="1866869" y="2900998"/>
            <a:ext cx="5976620" cy="2297941"/>
            <a:chOff x="4038" y="1734"/>
            <a:chExt cx="10427" cy="4282"/>
          </a:xfrm>
        </p:grpSpPr>
        <p:sp>
          <p:nvSpPr>
            <p:cNvPr id="6" name="Rounded Rectangle 25">
              <a:extLst>
                <a:ext uri="{FF2B5EF4-FFF2-40B4-BE49-F238E27FC236}">
                  <a16:creationId xmlns:a16="http://schemas.microsoft.com/office/drawing/2014/main" id="{0C8432DA-495A-A5D0-E91E-1BD115CD3DEB}"/>
                </a:ext>
              </a:extLst>
            </p:cNvPr>
            <p:cNvSpPr/>
            <p:nvPr/>
          </p:nvSpPr>
          <p:spPr>
            <a:xfrm>
              <a:off x="4038" y="2862"/>
              <a:ext cx="5741" cy="825"/>
            </a:xfrm>
            <a:prstGeom prst="roundRect">
              <a:avLst>
                <a:gd name="adj" fmla="val 50000"/>
              </a:avLst>
            </a:prstGeom>
            <a:solidFill>
              <a:srgbClr val="C1EFFF"/>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865" b="0" i="0" u="none" strike="noStrike" kern="0" cap="none" spc="0" normalizeH="0" baseline="0" noProof="0">
                <a:ln>
                  <a:noFill/>
                </a:ln>
                <a:solidFill>
                  <a:prstClr val="white"/>
                </a:solidFill>
                <a:effectLst/>
                <a:uLnTx/>
                <a:uFillTx/>
                <a:latin typeface="Calibri" panose="020F0502020204030204" charset="0"/>
                <a:cs typeface="Calibri" panose="020F0502020204030204" charset="0"/>
                <a:sym typeface="Arial" panose="020B0604020202020204"/>
              </a:endParaRPr>
            </a:p>
          </p:txBody>
        </p:sp>
        <p:sp>
          <p:nvSpPr>
            <p:cNvPr id="7" name="Rectangle 6">
              <a:extLst>
                <a:ext uri="{FF2B5EF4-FFF2-40B4-BE49-F238E27FC236}">
                  <a16:creationId xmlns:a16="http://schemas.microsoft.com/office/drawing/2014/main" id="{A8C0D654-151C-492E-2F79-AFC2B3CC6BC5}"/>
                </a:ext>
              </a:extLst>
            </p:cNvPr>
            <p:cNvSpPr/>
            <p:nvPr/>
          </p:nvSpPr>
          <p:spPr>
            <a:xfrm>
              <a:off x="7091" y="1734"/>
              <a:ext cx="4257" cy="905"/>
            </a:xfrm>
            <a:prstGeom prst="rect">
              <a:avLst/>
            </a:prstGeom>
          </p:spPr>
          <p:txBody>
            <a:bodyPr wrap="none">
              <a:spAutoFit/>
            </a:bodyPr>
            <a:lstStyle/>
            <a:p>
              <a:pPr marL="0" marR="0" lvl="0" indent="0" algn="ctr" defTabSz="914400" rtl="0" eaLnBrk="1" fontAlgn="auto" latinLnBrk="0" hangingPunct="1">
                <a:lnSpc>
                  <a:spcPct val="112000"/>
                </a:lnSpc>
                <a:spcBef>
                  <a:spcPts val="0"/>
                </a:spcBef>
                <a:spcAft>
                  <a:spcPts val="0"/>
                </a:spcAft>
                <a:buClrTx/>
                <a:buSzTx/>
                <a:buFont typeface="Arial" panose="020B0604020202020204"/>
                <a:buNone/>
                <a:tabLst/>
                <a:defRPr/>
              </a:pPr>
              <a:r>
                <a:rPr kumimoji="0" lang="en-US" altLang="zh-CN" sz="2800" b="1" i="0" u="none" strike="noStrike" kern="1200" cap="none" spc="0" normalizeH="0" baseline="0" noProof="0" dirty="0" err="1">
                  <a:ln>
                    <a:noFill/>
                  </a:ln>
                  <a:solidFill>
                    <a:srgbClr val="FF1531"/>
                  </a:solidFill>
                  <a:effectLst/>
                  <a:uLnTx/>
                  <a:uFillTx/>
                  <a:latin typeface="Calibri" panose="020F0502020204030204" charset="0"/>
                  <a:ea typeface="inpin heiti" charset="-122"/>
                  <a:cs typeface="Calibri" panose="020F0502020204030204" charset="0"/>
                  <a:sym typeface="Arial" panose="020B0604020202020204"/>
                </a:rPr>
                <a:t>Tiêu</a:t>
              </a:r>
              <a:r>
                <a:rPr kumimoji="0" lang="en-US" altLang="zh-CN" sz="2800" b="1" i="0" u="none" strike="noStrike" kern="1200" cap="none" spc="0" normalizeH="0" baseline="0" noProof="0" dirty="0">
                  <a:ln>
                    <a:noFill/>
                  </a:ln>
                  <a:solidFill>
                    <a:srgbClr val="FF1531"/>
                  </a:solidFill>
                  <a:effectLst/>
                  <a:uLnTx/>
                  <a:uFillTx/>
                  <a:latin typeface="Calibri" panose="020F0502020204030204" charset="0"/>
                  <a:ea typeface="inpin heiti" charset="-122"/>
                  <a:cs typeface="Calibri" panose="020F0502020204030204" charset="0"/>
                  <a:sym typeface="Arial" panose="020B0604020202020204"/>
                </a:rPr>
                <a:t> </a:t>
              </a:r>
              <a:r>
                <a:rPr kumimoji="0" lang="en-US" altLang="zh-CN" sz="2800" b="1" i="0" u="none" strike="noStrike" kern="1200" cap="none" spc="0" normalizeH="0" baseline="0" noProof="0" dirty="0" err="1">
                  <a:ln>
                    <a:noFill/>
                  </a:ln>
                  <a:solidFill>
                    <a:srgbClr val="FF1531"/>
                  </a:solidFill>
                  <a:effectLst/>
                  <a:uLnTx/>
                  <a:uFillTx/>
                  <a:latin typeface="Calibri" panose="020F0502020204030204" charset="0"/>
                  <a:ea typeface="inpin heiti" charset="-122"/>
                  <a:cs typeface="Calibri" panose="020F0502020204030204" charset="0"/>
                  <a:sym typeface="Arial" panose="020B0604020202020204"/>
                </a:rPr>
                <a:t>chí</a:t>
              </a:r>
              <a:r>
                <a:rPr kumimoji="0" lang="en-US" altLang="zh-CN" sz="2800" b="1" i="0" u="none" strike="noStrike" kern="1200" cap="none" spc="0" normalizeH="0" baseline="0" noProof="0" dirty="0">
                  <a:ln>
                    <a:noFill/>
                  </a:ln>
                  <a:solidFill>
                    <a:srgbClr val="FF1531"/>
                  </a:solidFill>
                  <a:effectLst/>
                  <a:uLnTx/>
                  <a:uFillTx/>
                  <a:latin typeface="Calibri" panose="020F0502020204030204" charset="0"/>
                  <a:ea typeface="inpin heiti" charset="-122"/>
                  <a:cs typeface="Calibri" panose="020F0502020204030204" charset="0"/>
                  <a:sym typeface="Arial" panose="020B0604020202020204"/>
                </a:rPr>
                <a:t> </a:t>
              </a:r>
              <a:r>
                <a:rPr kumimoji="0" lang="en-US" altLang="zh-CN" sz="2800" b="1" i="0" u="none" strike="noStrike" kern="1200" cap="none" spc="0" normalizeH="0" baseline="0" noProof="0" dirty="0" err="1">
                  <a:ln>
                    <a:noFill/>
                  </a:ln>
                  <a:solidFill>
                    <a:srgbClr val="FF1531"/>
                  </a:solidFill>
                  <a:effectLst/>
                  <a:uLnTx/>
                  <a:uFillTx/>
                  <a:latin typeface="Calibri" panose="020F0502020204030204" charset="0"/>
                  <a:ea typeface="inpin heiti" charset="-122"/>
                  <a:cs typeface="Calibri" panose="020F0502020204030204" charset="0"/>
                  <a:sym typeface="Arial" panose="020B0604020202020204"/>
                </a:rPr>
                <a:t>đánh</a:t>
              </a:r>
              <a:r>
                <a:rPr kumimoji="0" lang="en-US" altLang="zh-CN" sz="2800" b="1" i="0" u="none" strike="noStrike" kern="1200" cap="none" spc="0" normalizeH="0" baseline="0" noProof="0" dirty="0">
                  <a:ln>
                    <a:noFill/>
                  </a:ln>
                  <a:solidFill>
                    <a:srgbClr val="FF1531"/>
                  </a:solidFill>
                  <a:effectLst/>
                  <a:uLnTx/>
                  <a:uFillTx/>
                  <a:latin typeface="Calibri" panose="020F0502020204030204" charset="0"/>
                  <a:ea typeface="inpin heiti" charset="-122"/>
                  <a:cs typeface="Calibri" panose="020F0502020204030204" charset="0"/>
                  <a:sym typeface="Arial" panose="020B0604020202020204"/>
                </a:rPr>
                <a:t> </a:t>
              </a:r>
              <a:r>
                <a:rPr kumimoji="0" lang="en-US" altLang="zh-CN" sz="2800" b="1" i="0" u="none" strike="noStrike" kern="1200" cap="none" spc="0" normalizeH="0" baseline="0" noProof="0" dirty="0" err="1">
                  <a:ln>
                    <a:noFill/>
                  </a:ln>
                  <a:solidFill>
                    <a:srgbClr val="FF1531"/>
                  </a:solidFill>
                  <a:effectLst/>
                  <a:uLnTx/>
                  <a:uFillTx/>
                  <a:latin typeface="Calibri" panose="020F0502020204030204" charset="0"/>
                  <a:ea typeface="inpin heiti" charset="-122"/>
                  <a:cs typeface="Calibri" panose="020F0502020204030204" charset="0"/>
                  <a:sym typeface="Arial" panose="020B0604020202020204"/>
                </a:rPr>
                <a:t>giá</a:t>
              </a:r>
              <a:endParaRPr kumimoji="0" lang="en-US" altLang="zh-CN" sz="2800" b="1" i="0" u="none" strike="noStrike" kern="1200" cap="none" spc="0" normalizeH="0" baseline="0" noProof="0" dirty="0">
                <a:ln>
                  <a:noFill/>
                </a:ln>
                <a:solidFill>
                  <a:srgbClr val="FF1531"/>
                </a:solidFill>
                <a:effectLst/>
                <a:uLnTx/>
                <a:uFillTx/>
                <a:latin typeface="Calibri" panose="020F0502020204030204" charset="0"/>
                <a:ea typeface="inpin heiti" charset="-122"/>
                <a:cs typeface="Calibri" panose="020F0502020204030204" charset="0"/>
                <a:sym typeface="Arial" panose="020B0604020202020204"/>
              </a:endParaRPr>
            </a:p>
          </p:txBody>
        </p:sp>
        <p:sp>
          <p:nvSpPr>
            <p:cNvPr id="8" name="Rectangle 7">
              <a:extLst>
                <a:ext uri="{FF2B5EF4-FFF2-40B4-BE49-F238E27FC236}">
                  <a16:creationId xmlns:a16="http://schemas.microsoft.com/office/drawing/2014/main" id="{CAAB9CF8-D0AC-00DF-2A70-A8148A327C7D}"/>
                </a:ext>
              </a:extLst>
            </p:cNvPr>
            <p:cNvSpPr/>
            <p:nvPr/>
          </p:nvSpPr>
          <p:spPr>
            <a:xfrm>
              <a:off x="5223" y="2754"/>
              <a:ext cx="2798" cy="968"/>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panose="020B0604020202020204"/>
                <a:buNone/>
                <a:tabLst/>
                <a:defRPr/>
              </a:pPr>
              <a:r>
                <a:rPr kumimoji="0" lang="en-US" altLang="zh-CN" sz="3200" b="0" i="0" u="none" strike="noStrike" kern="1200" cap="none" spc="0" normalizeH="0" baseline="0" noProof="0" dirty="0" err="1">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rPr>
                <a:t>Đọc</a:t>
              </a:r>
              <a:r>
                <a:rPr kumimoji="0" lang="en-US" altLang="zh-CN" sz="3200" b="0" i="0" u="none" strike="noStrike" kern="1200" cap="none" spc="0" normalizeH="0" baseline="0" noProof="0" dirty="0">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rPr>
                <a:t> </a:t>
              </a:r>
              <a:r>
                <a:rPr kumimoji="0" lang="en-US" altLang="zh-CN" sz="3200" b="0" i="0" u="none" strike="noStrike" kern="1200" cap="none" spc="0" normalizeH="0" baseline="0" noProof="0" dirty="0" err="1">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rPr>
                <a:t>đúng</a:t>
              </a:r>
              <a:endParaRPr kumimoji="0" lang="en-US" altLang="zh-CN" sz="3200" b="0" i="0" u="none" strike="noStrike" kern="1200" cap="none" spc="0" normalizeH="0" baseline="0" noProof="0" dirty="0">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endParaRPr>
            </a:p>
          </p:txBody>
        </p:sp>
        <p:sp>
          <p:nvSpPr>
            <p:cNvPr id="9" name="Oval 8">
              <a:extLst>
                <a:ext uri="{FF2B5EF4-FFF2-40B4-BE49-F238E27FC236}">
                  <a16:creationId xmlns:a16="http://schemas.microsoft.com/office/drawing/2014/main" id="{2627462C-A79D-B984-0E54-67EF12BFBB6F}"/>
                </a:ext>
              </a:extLst>
            </p:cNvPr>
            <p:cNvSpPr/>
            <p:nvPr/>
          </p:nvSpPr>
          <p:spPr>
            <a:xfrm>
              <a:off x="4183" y="2934"/>
              <a:ext cx="680" cy="680"/>
            </a:xfrm>
            <a:prstGeom prst="ellipse">
              <a:avLst/>
            </a:prstGeom>
            <a:solidFill>
              <a:srgbClr val="93E3FF"/>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3200" b="1" i="0" u="none" strike="noStrike" kern="0" cap="none" spc="0" normalizeH="0" baseline="0" noProof="0" dirty="0">
                  <a:ln>
                    <a:noFill/>
                  </a:ln>
                  <a:solidFill>
                    <a:srgbClr val="0070C0"/>
                  </a:solidFill>
                  <a:effectLst/>
                  <a:uLnTx/>
                  <a:uFillTx/>
                  <a:latin typeface="Calibri" panose="020F0502020204030204" charset="0"/>
                  <a:ea typeface="inpin heiti" charset="-122"/>
                  <a:cs typeface="Calibri" panose="020F0502020204030204" charset="0"/>
                  <a:sym typeface="Arial" panose="020B0604020202020204"/>
                </a:rPr>
                <a:t>1</a:t>
              </a:r>
              <a:endParaRPr kumimoji="0" lang="en-US" sz="2800" b="0" i="0" u="none" strike="noStrike" kern="0" cap="none" spc="0" normalizeH="0" baseline="0" noProof="0" dirty="0">
                <a:ln>
                  <a:noFill/>
                </a:ln>
                <a:solidFill>
                  <a:prstClr val="white"/>
                </a:solidFill>
                <a:effectLst/>
                <a:uLnTx/>
                <a:uFillTx/>
                <a:latin typeface="Calibri" panose="020F0502020204030204" charset="0"/>
                <a:cs typeface="Calibri" panose="020F0502020204030204" charset="0"/>
                <a:sym typeface="Arial" panose="020B0604020202020204"/>
              </a:endParaRPr>
            </a:p>
          </p:txBody>
        </p:sp>
        <p:grpSp>
          <p:nvGrpSpPr>
            <p:cNvPr id="10" name="Group 9">
              <a:extLst>
                <a:ext uri="{FF2B5EF4-FFF2-40B4-BE49-F238E27FC236}">
                  <a16:creationId xmlns:a16="http://schemas.microsoft.com/office/drawing/2014/main" id="{178C14E7-3BD0-3ECD-B2CE-F6FC066312B0}"/>
                </a:ext>
              </a:extLst>
            </p:cNvPr>
            <p:cNvGrpSpPr/>
            <p:nvPr/>
          </p:nvGrpSpPr>
          <p:grpSpPr>
            <a:xfrm>
              <a:off x="4038" y="3839"/>
              <a:ext cx="5741" cy="1014"/>
              <a:chOff x="1717199" y="4363552"/>
              <a:chExt cx="3645680" cy="643894"/>
            </a:xfrm>
          </p:grpSpPr>
          <p:sp>
            <p:nvSpPr>
              <p:cNvPr id="29" name="Rounded Rectangle 30">
                <a:extLst>
                  <a:ext uri="{FF2B5EF4-FFF2-40B4-BE49-F238E27FC236}">
                    <a16:creationId xmlns:a16="http://schemas.microsoft.com/office/drawing/2014/main" id="{3B08AC11-CF82-A3AA-FB1C-B0EF9FE88037}"/>
                  </a:ext>
                </a:extLst>
              </p:cNvPr>
              <p:cNvSpPr/>
              <p:nvPr/>
            </p:nvSpPr>
            <p:spPr>
              <a:xfrm>
                <a:off x="1717199" y="4407610"/>
                <a:ext cx="3645680" cy="563049"/>
              </a:xfrm>
              <a:prstGeom prst="roundRect">
                <a:avLst>
                  <a:gd name="adj" fmla="val 50000"/>
                </a:avLst>
              </a:prstGeom>
              <a:solidFill>
                <a:srgbClr val="FFF09D"/>
              </a:solidFill>
              <a:ln w="12700" cap="flat" cmpd="sng" algn="ctr">
                <a:solidFill>
                  <a:srgbClr val="FFC000">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865" b="0" i="0" u="none" strike="noStrike" kern="0" cap="none" spc="0" normalizeH="0" baseline="0" noProof="0">
                  <a:ln>
                    <a:noFill/>
                  </a:ln>
                  <a:solidFill>
                    <a:prstClr val="white"/>
                  </a:solidFill>
                  <a:effectLst/>
                  <a:uLnTx/>
                  <a:uFillTx/>
                  <a:latin typeface="Calibri" panose="020F0502020204030204" charset="0"/>
                  <a:cs typeface="Calibri" panose="020F0502020204030204" charset="0"/>
                  <a:sym typeface="Arial" panose="020B0604020202020204"/>
                </a:endParaRPr>
              </a:p>
            </p:txBody>
          </p:sp>
          <p:sp>
            <p:nvSpPr>
              <p:cNvPr id="30" name="Rectangle 29">
                <a:extLst>
                  <a:ext uri="{FF2B5EF4-FFF2-40B4-BE49-F238E27FC236}">
                    <a16:creationId xmlns:a16="http://schemas.microsoft.com/office/drawing/2014/main" id="{CD0D8029-8F38-36BB-D525-CD2B1E6370A7}"/>
                  </a:ext>
                </a:extLst>
              </p:cNvPr>
              <p:cNvSpPr/>
              <p:nvPr/>
            </p:nvSpPr>
            <p:spPr>
              <a:xfrm>
                <a:off x="2469553" y="4363552"/>
                <a:ext cx="1832553" cy="643894"/>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panose="020B0604020202020204"/>
                  <a:buNone/>
                  <a:tabLst/>
                  <a:defRPr/>
                </a:pPr>
                <a:r>
                  <a:rPr kumimoji="0" lang="en-US" altLang="zh-CN" sz="3200" b="0" i="0" u="none" strike="noStrike" kern="0" cap="none" spc="0" normalizeH="0" baseline="0" noProof="0" dirty="0" err="1">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rPr>
                  <a:t>Đọc</a:t>
                </a:r>
                <a:r>
                  <a:rPr kumimoji="0" lang="en-US" altLang="zh-CN" sz="3200" b="0" i="0" u="none" strike="noStrike" kern="0" cap="none" spc="0" normalizeH="0" baseline="0" noProof="0" dirty="0">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rPr>
                  <a:t> to, </a:t>
                </a:r>
                <a:r>
                  <a:rPr kumimoji="0" lang="en-US" altLang="zh-CN" sz="3200" b="0" i="0" u="none" strike="noStrike" kern="0" cap="none" spc="0" normalizeH="0" baseline="0" noProof="0" dirty="0" err="1">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rPr>
                  <a:t>rõ</a:t>
                </a:r>
                <a:endParaRPr kumimoji="0" lang="en-US" altLang="zh-CN" sz="3200" b="0" i="0" u="none" strike="noStrike" kern="0" cap="none" spc="0" normalizeH="0" baseline="0" noProof="0" dirty="0">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endParaRPr>
              </a:p>
            </p:txBody>
          </p:sp>
          <p:sp>
            <p:nvSpPr>
              <p:cNvPr id="31" name="Oval 30">
                <a:extLst>
                  <a:ext uri="{FF2B5EF4-FFF2-40B4-BE49-F238E27FC236}">
                    <a16:creationId xmlns:a16="http://schemas.microsoft.com/office/drawing/2014/main" id="{C712E7E6-D339-00C6-7664-FBA0D6EACAB3}"/>
                  </a:ext>
                </a:extLst>
              </p:cNvPr>
              <p:cNvSpPr/>
              <p:nvPr/>
            </p:nvSpPr>
            <p:spPr>
              <a:xfrm>
                <a:off x="1824062" y="4469499"/>
                <a:ext cx="432000" cy="432000"/>
              </a:xfrm>
              <a:prstGeom prst="ellipse">
                <a:avLst/>
              </a:prstGeom>
              <a:solidFill>
                <a:srgbClr val="FFE443"/>
              </a:solidFill>
              <a:ln w="12700" cap="flat" cmpd="sng" algn="ctr">
                <a:solidFill>
                  <a:srgbClr val="FFC000">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rPr>
                  <a:t>2</a:t>
                </a:r>
                <a:endParaRPr kumimoji="0" lang="en-US" sz="2800" b="0" i="0" u="none" strike="noStrike" kern="0" cap="none" spc="0" normalizeH="0" baseline="0" noProof="0" dirty="0">
                  <a:ln>
                    <a:noFill/>
                  </a:ln>
                  <a:solidFill>
                    <a:prstClr val="black"/>
                  </a:solidFill>
                  <a:effectLst/>
                  <a:uLnTx/>
                  <a:uFillTx/>
                  <a:latin typeface="Calibri" panose="020F0502020204030204" charset="0"/>
                  <a:cs typeface="Calibri" panose="020F0502020204030204" charset="0"/>
                  <a:sym typeface="Arial" panose="020B0604020202020204"/>
                </a:endParaRPr>
              </a:p>
            </p:txBody>
          </p:sp>
        </p:grpSp>
        <p:grpSp>
          <p:nvGrpSpPr>
            <p:cNvPr id="14" name="Group 13">
              <a:extLst>
                <a:ext uri="{FF2B5EF4-FFF2-40B4-BE49-F238E27FC236}">
                  <a16:creationId xmlns:a16="http://schemas.microsoft.com/office/drawing/2014/main" id="{1A6A6D69-4F4F-BF71-F784-4779BD015EFF}"/>
                </a:ext>
              </a:extLst>
            </p:cNvPr>
            <p:cNvGrpSpPr/>
            <p:nvPr/>
          </p:nvGrpSpPr>
          <p:grpSpPr>
            <a:xfrm>
              <a:off x="4038" y="5002"/>
              <a:ext cx="7045" cy="1014"/>
              <a:chOff x="1717199" y="5199333"/>
              <a:chExt cx="4473575" cy="643894"/>
            </a:xfrm>
          </p:grpSpPr>
          <p:sp>
            <p:nvSpPr>
              <p:cNvPr id="23" name="Rounded Rectangle 34">
                <a:extLst>
                  <a:ext uri="{FF2B5EF4-FFF2-40B4-BE49-F238E27FC236}">
                    <a16:creationId xmlns:a16="http://schemas.microsoft.com/office/drawing/2014/main" id="{30963243-3D15-AC45-36A4-AD64AE745D35}"/>
                  </a:ext>
                </a:extLst>
              </p:cNvPr>
              <p:cNvSpPr/>
              <p:nvPr/>
            </p:nvSpPr>
            <p:spPr>
              <a:xfrm>
                <a:off x="1717199" y="5206318"/>
                <a:ext cx="4473575" cy="584835"/>
              </a:xfrm>
              <a:prstGeom prst="roundRect">
                <a:avLst>
                  <a:gd name="adj" fmla="val 50000"/>
                </a:avLst>
              </a:prstGeom>
              <a:solidFill>
                <a:srgbClr val="FFD1C5"/>
              </a:solidFill>
              <a:ln w="12700" cap="flat" cmpd="sng" algn="ctr">
                <a:solidFill>
                  <a:srgbClr val="FF5A2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865" b="0" i="0" u="none" strike="noStrike" kern="0" cap="none" spc="0" normalizeH="0" baseline="0" noProof="0">
                  <a:ln>
                    <a:noFill/>
                  </a:ln>
                  <a:solidFill>
                    <a:prstClr val="white"/>
                  </a:solidFill>
                  <a:effectLst/>
                  <a:uLnTx/>
                  <a:uFillTx/>
                  <a:latin typeface="Calibri" panose="020F0502020204030204" charset="0"/>
                  <a:cs typeface="Calibri" panose="020F0502020204030204" charset="0"/>
                  <a:sym typeface="Arial" panose="020B0604020202020204"/>
                </a:endParaRPr>
              </a:p>
            </p:txBody>
          </p:sp>
          <p:sp>
            <p:nvSpPr>
              <p:cNvPr id="27" name="Rectangle 26">
                <a:extLst>
                  <a:ext uri="{FF2B5EF4-FFF2-40B4-BE49-F238E27FC236}">
                    <a16:creationId xmlns:a16="http://schemas.microsoft.com/office/drawing/2014/main" id="{4CDE2A9A-6E03-0510-7742-6D90AED73516}"/>
                  </a:ext>
                </a:extLst>
              </p:cNvPr>
              <p:cNvSpPr/>
              <p:nvPr/>
            </p:nvSpPr>
            <p:spPr>
              <a:xfrm>
                <a:off x="2469553" y="5199333"/>
                <a:ext cx="3437159" cy="643894"/>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panose="020B0604020202020204"/>
                  <a:buNone/>
                  <a:tabLst/>
                  <a:defRPr/>
                </a:pPr>
                <a:r>
                  <a:rPr kumimoji="0" lang="en-US" altLang="zh-CN" sz="3200" b="0" i="0" u="none" strike="noStrike" kern="0" cap="none" spc="0" normalizeH="0" baseline="0" noProof="0" dirty="0" err="1">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rPr>
                  <a:t>Ngắt</a:t>
                </a:r>
                <a:r>
                  <a:rPr kumimoji="0" lang="en-US" altLang="zh-CN" sz="3200" b="0" i="0" u="none" strike="noStrike" kern="0" cap="none" spc="0" normalizeH="0" baseline="0" noProof="0" dirty="0">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rPr>
                  <a:t> </a:t>
                </a:r>
                <a:r>
                  <a:rPr kumimoji="0" lang="en-US" altLang="zh-CN" sz="3200" b="0" i="0" u="none" strike="noStrike" kern="0" cap="none" spc="0" normalizeH="0" baseline="0" noProof="0" dirty="0" err="1">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rPr>
                  <a:t>nghỉ</a:t>
                </a:r>
                <a:r>
                  <a:rPr kumimoji="0" lang="en-US" altLang="zh-CN" sz="3200" b="0" i="0" u="none" strike="noStrike" kern="0" cap="none" spc="0" normalizeH="0" baseline="0" noProof="0" dirty="0">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rPr>
                  <a:t> </a:t>
                </a:r>
                <a:r>
                  <a:rPr kumimoji="0" lang="en-US" altLang="zh-CN" sz="3200" b="0" i="0" u="none" strike="noStrike" kern="0" cap="none" spc="0" normalizeH="0" baseline="0" noProof="0" dirty="0" err="1">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rPr>
                  <a:t>đúng</a:t>
                </a:r>
                <a:r>
                  <a:rPr kumimoji="0" lang="en-US" altLang="zh-CN" sz="3200" b="0" i="0" u="none" strike="noStrike" kern="0" cap="none" spc="0" normalizeH="0" baseline="0" noProof="0" dirty="0">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rPr>
                  <a:t> </a:t>
                </a:r>
                <a:r>
                  <a:rPr kumimoji="0" lang="en-US" altLang="zh-CN" sz="3200" b="0" i="0" u="none" strike="noStrike" kern="0" cap="none" spc="0" normalizeH="0" baseline="0" noProof="0" dirty="0" err="1">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rPr>
                  <a:t>chỗ</a:t>
                </a:r>
                <a:endParaRPr kumimoji="0" lang="zh-CN" altLang="en-US" sz="3200" b="0" i="0" u="none" strike="noStrike" kern="0" cap="none" spc="0" normalizeH="0" baseline="0" noProof="0" dirty="0">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endParaRPr>
              </a:p>
            </p:txBody>
          </p:sp>
          <p:sp>
            <p:nvSpPr>
              <p:cNvPr id="28" name="Oval 27">
                <a:extLst>
                  <a:ext uri="{FF2B5EF4-FFF2-40B4-BE49-F238E27FC236}">
                    <a16:creationId xmlns:a16="http://schemas.microsoft.com/office/drawing/2014/main" id="{8C6C95D0-9850-797B-532F-83AD1A0C171E}"/>
                  </a:ext>
                </a:extLst>
              </p:cNvPr>
              <p:cNvSpPr/>
              <p:nvPr/>
            </p:nvSpPr>
            <p:spPr>
              <a:xfrm>
                <a:off x="1859964" y="5282826"/>
                <a:ext cx="432000" cy="432000"/>
              </a:xfrm>
              <a:prstGeom prst="ellipse">
                <a:avLst/>
              </a:prstGeom>
              <a:solidFill>
                <a:srgbClr val="FFB7A3"/>
              </a:solidFill>
              <a:ln w="12700" cap="flat" cmpd="sng" algn="ctr">
                <a:solidFill>
                  <a:srgbClr val="FF5A2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rPr>
                  <a:t>3</a:t>
                </a:r>
                <a:endParaRPr kumimoji="0" lang="en-US" sz="2800" b="0" i="0" u="none" strike="noStrike" kern="0" cap="none" spc="0" normalizeH="0" baseline="0" noProof="0" dirty="0">
                  <a:ln>
                    <a:noFill/>
                  </a:ln>
                  <a:solidFill>
                    <a:prstClr val="black"/>
                  </a:solidFill>
                  <a:effectLst/>
                  <a:uLnTx/>
                  <a:uFillTx/>
                  <a:latin typeface="Calibri" panose="020F0502020204030204" charset="0"/>
                  <a:cs typeface="Calibri" panose="020F0502020204030204" charset="0"/>
                  <a:sym typeface="Arial" panose="020B0604020202020204"/>
                </a:endParaRPr>
              </a:p>
            </p:txBody>
          </p:sp>
        </p:grpSp>
        <p:pic>
          <p:nvPicPr>
            <p:cNvPr id="15" name="Picture 2" descr="Star Cartoon Images, Stock Photos &amp;amp; Vectors | Shutterstock">
              <a:extLst>
                <a:ext uri="{FF2B5EF4-FFF2-40B4-BE49-F238E27FC236}">
                  <a16:creationId xmlns:a16="http://schemas.microsoft.com/office/drawing/2014/main" id="{EA4BC702-B186-93CE-2688-B16468ABA538}"/>
                </a:ext>
              </a:extLst>
            </p:cNvPr>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a:fillRect/>
            </a:stretch>
          </p:blipFill>
          <p:spPr bwMode="auto">
            <a:xfrm>
              <a:off x="9925" y="2862"/>
              <a:ext cx="2899" cy="827"/>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Star Cartoon Images, Stock Photos &amp;amp; Vectors | Shutterstock">
              <a:extLst>
                <a:ext uri="{FF2B5EF4-FFF2-40B4-BE49-F238E27FC236}">
                  <a16:creationId xmlns:a16="http://schemas.microsoft.com/office/drawing/2014/main" id="{4B6821A0-4C2F-FAD1-DE5E-A3DA7B212B58}"/>
                </a:ext>
              </a:extLst>
            </p:cNvPr>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a:fillRect/>
            </a:stretch>
          </p:blipFill>
          <p:spPr bwMode="auto">
            <a:xfrm>
              <a:off x="10008" y="3884"/>
              <a:ext cx="2899" cy="827"/>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Star Cartoon Images, Stock Photos &amp;amp; Vectors | Shutterstock">
              <a:extLst>
                <a:ext uri="{FF2B5EF4-FFF2-40B4-BE49-F238E27FC236}">
                  <a16:creationId xmlns:a16="http://schemas.microsoft.com/office/drawing/2014/main" id="{A7AB2ED1-5E22-43B8-47BA-8CAEE75AE70F}"/>
                </a:ext>
              </a:extLst>
            </p:cNvPr>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a:fillRect/>
            </a:stretch>
          </p:blipFill>
          <p:spPr bwMode="auto">
            <a:xfrm>
              <a:off x="11567" y="5013"/>
              <a:ext cx="2899" cy="827"/>
            </a:xfrm>
            <a:prstGeom prst="rect">
              <a:avLst/>
            </a:prstGeom>
            <a:noFill/>
            <a:extLst>
              <a:ext uri="{909E8E84-426E-40DD-AFC4-6F175D3DCCD1}">
                <a14:hiddenFill xmlns:a14="http://schemas.microsoft.com/office/drawing/2010/main">
                  <a:solidFill>
                    <a:srgbClr val="FFFFFF"/>
                  </a:solidFill>
                </a14:hiddenFill>
              </a:ext>
            </a:extLst>
          </p:spPr>
        </p:pic>
      </p:grpSp>
      <p:pic>
        <p:nvPicPr>
          <p:cNvPr id="32" name="Picture 31">
            <a:extLst>
              <a:ext uri="{FF2B5EF4-FFF2-40B4-BE49-F238E27FC236}">
                <a16:creationId xmlns:a16="http://schemas.microsoft.com/office/drawing/2014/main" id="{B80030B7-6B58-31A3-6FD5-88190135C3AB}"/>
              </a:ext>
            </a:extLst>
          </p:cNvPr>
          <p:cNvPicPr>
            <a:picLocks noChangeAspect="1"/>
          </p:cNvPicPr>
          <p:nvPr/>
        </p:nvPicPr>
        <p:blipFill>
          <a:blip r:embed="rId10"/>
          <a:stretch>
            <a:fillRect/>
          </a:stretch>
        </p:blipFill>
        <p:spPr>
          <a:xfrm>
            <a:off x="8165498" y="3799701"/>
            <a:ext cx="1761897" cy="2194750"/>
          </a:xfrm>
          <a:prstGeom prst="rect">
            <a:avLst/>
          </a:prstGeom>
        </p:spPr>
      </p:pic>
      <p:grpSp>
        <p:nvGrpSpPr>
          <p:cNvPr id="33" name="Group 32">
            <a:extLst>
              <a:ext uri="{FF2B5EF4-FFF2-40B4-BE49-F238E27FC236}">
                <a16:creationId xmlns:a16="http://schemas.microsoft.com/office/drawing/2014/main" id="{17C9B5E1-52E4-8D0E-C95A-C1B177E6A164}"/>
              </a:ext>
            </a:extLst>
          </p:cNvPr>
          <p:cNvGrpSpPr/>
          <p:nvPr/>
        </p:nvGrpSpPr>
        <p:grpSpPr>
          <a:xfrm>
            <a:off x="6905302" y="0"/>
            <a:ext cx="4449813" cy="4449813"/>
            <a:chOff x="7610152" y="-439471"/>
            <a:chExt cx="4449813" cy="4449813"/>
          </a:xfrm>
        </p:grpSpPr>
        <p:pic>
          <p:nvPicPr>
            <p:cNvPr id="34" name="Picture 33" descr="A picture containing shape&#10;&#10;Description automatically generated">
              <a:extLst>
                <a:ext uri="{FF2B5EF4-FFF2-40B4-BE49-F238E27FC236}">
                  <a16:creationId xmlns:a16="http://schemas.microsoft.com/office/drawing/2014/main" id="{9F499959-7E18-C9D8-43AF-C4460A7BD959}"/>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6719" r="92969">
                          <a14:foregroundMark x1="8438" y1="36563" x2="8438" y2="36563"/>
                          <a14:foregroundMark x1="6719" y1="48594" x2="71406" y2="59062"/>
                          <a14:foregroundMark x1="71406" y1="59062" x2="72656" y2="59844"/>
                          <a14:foregroundMark x1="64375" y1="20000" x2="64375" y2="20000"/>
                          <a14:foregroundMark x1="75938" y1="19375" x2="75938" y2="19375"/>
                          <a14:foregroundMark x1="83438" y1="23594" x2="83438" y2="23594"/>
                          <a14:foregroundMark x1="89219" y1="47813" x2="89219" y2="47813"/>
                          <a14:foregroundMark x1="92969" y1="61875" x2="92969" y2="61875"/>
                          <a14:foregroundMark x1="22969" y1="32656" x2="81250" y2="68125"/>
                          <a14:foregroundMark x1="81719" y1="37188" x2="9688" y2="71250"/>
                          <a14:foregroundMark x1="9688" y1="71250" x2="12344" y2="70781"/>
                          <a14:foregroundMark x1="24844" y1="60625" x2="82813" y2="74219"/>
                          <a14:foregroundMark x1="72031" y1="41563" x2="90625" y2="68438"/>
                        </a14:backgroundRemoval>
                      </a14:imgEffect>
                    </a14:imgLayer>
                  </a14:imgProps>
                </a:ext>
                <a:ext uri="{28A0092B-C50C-407E-A947-70E740481C1C}">
                  <a14:useLocalDpi xmlns:a14="http://schemas.microsoft.com/office/drawing/2010/main" val="0"/>
                </a:ext>
              </a:extLst>
            </a:blip>
            <a:stretch>
              <a:fillRect/>
            </a:stretch>
          </p:blipFill>
          <p:spPr>
            <a:xfrm>
              <a:off x="7610152" y="-439471"/>
              <a:ext cx="4449813" cy="4449813"/>
            </a:xfrm>
            <a:prstGeom prst="rect">
              <a:avLst/>
            </a:prstGeom>
          </p:spPr>
        </p:pic>
        <p:sp>
          <p:nvSpPr>
            <p:cNvPr id="35" name="TextBox 34">
              <a:extLst>
                <a:ext uri="{FF2B5EF4-FFF2-40B4-BE49-F238E27FC236}">
                  <a16:creationId xmlns:a16="http://schemas.microsoft.com/office/drawing/2014/main" id="{E47EAAEF-3F72-4F7C-2FF4-F1E37AEED68E}"/>
                </a:ext>
              </a:extLst>
            </p:cNvPr>
            <p:cNvSpPr txBox="1"/>
            <p:nvPr/>
          </p:nvSpPr>
          <p:spPr>
            <a:xfrm>
              <a:off x="8434174" y="1396478"/>
              <a:ext cx="3305542" cy="144655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sym typeface="+mn-ea"/>
                </a:rPr>
                <a:t>Tất</a:t>
              </a:r>
              <a:r>
                <a:rPr kumimoji="0" lang="zh-CN" altLang="en-US" sz="44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sym typeface="+mn-ea"/>
                </a:rPr>
                <a:t> </a:t>
              </a:r>
              <a:r>
                <a:rPr kumimoji="0" lang="en-US" altLang="zh-CN" sz="44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sym typeface="+mn-ea"/>
                </a:rPr>
                <a:t>cả</a:t>
              </a:r>
              <a:r>
                <a:rPr kumimoji="0" lang="zh-CN" altLang="en-US" sz="44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sym typeface="+mn-ea"/>
                </a:rPr>
                <a:t> </a:t>
              </a:r>
              <a:r>
                <a:rPr kumimoji="0" lang="en-US" altLang="zh-CN" sz="44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sym typeface="+mn-ea"/>
                </a:rPr>
                <a:t>thành</a:t>
              </a:r>
              <a:r>
                <a:rPr kumimoji="0" lang="zh-CN" altLang="en-US" sz="44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sym typeface="+mn-ea"/>
                </a:rPr>
                <a:t> </a:t>
              </a:r>
              <a:r>
                <a:rPr kumimoji="0" lang="en-US" altLang="zh-CN" sz="44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sym typeface="+mn-ea"/>
                </a:rPr>
                <a:t>viên</a:t>
              </a:r>
              <a:r>
                <a:rPr kumimoji="0" lang="zh-CN" altLang="en-US" sz="44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sym typeface="+mn-ea"/>
                </a:rPr>
                <a:t> </a:t>
              </a:r>
              <a:r>
                <a:rPr kumimoji="0" lang="en-US" altLang="zh-CN" sz="44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sym typeface="+mn-ea"/>
                </a:rPr>
                <a:t>đều</a:t>
              </a:r>
              <a:r>
                <a:rPr kumimoji="0" lang="zh-CN" altLang="en-US" sz="44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sym typeface="+mn-ea"/>
                </a:rPr>
                <a:t> </a:t>
              </a:r>
              <a:r>
                <a:rPr kumimoji="0" lang="en-US" altLang="zh-CN" sz="44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sym typeface="+mn-ea"/>
                </a:rPr>
                <a:t>đọc</a:t>
              </a:r>
              <a:endParaRPr kumimoji="0" lang="en-US" sz="18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435">
                                          <p:stCondLst>
                                            <p:cond delay="0"/>
                                          </p:stCondLst>
                                        </p:cTn>
                                        <p:tgtEl>
                                          <p:spTgt spid="12"/>
                                        </p:tgtEl>
                                      </p:cBhvr>
                                    </p:animEffect>
                                    <p:anim calcmode="lin" valueType="num">
                                      <p:cBhvr>
                                        <p:cTn id="8" dur="1367"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9" dur="498"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10" dur="498" tmFilter="0, 0; 0.125,0.2665; 0.25,0.4; 0.375,0.465; 0.5,0.5;  0.625,0.535; 0.75,0.6; 0.875,0.7335; 1,1">
                                          <p:stCondLst>
                                            <p:cond delay="498"/>
                                          </p:stCondLst>
                                        </p:cTn>
                                        <p:tgtEl>
                                          <p:spTgt spid="12"/>
                                        </p:tgtEl>
                                        <p:attrNameLst>
                                          <p:attrName>ppt_y</p:attrName>
                                        </p:attrNameLst>
                                      </p:cBhvr>
                                      <p:tavLst>
                                        <p:tav tm="0" fmla="#ppt_y-sin(pi*$)/9">
                                          <p:val>
                                            <p:fltVal val="0"/>
                                          </p:val>
                                        </p:tav>
                                        <p:tav tm="100000">
                                          <p:val>
                                            <p:fltVal val="1"/>
                                          </p:val>
                                        </p:tav>
                                      </p:tavLst>
                                    </p:anim>
                                    <p:anim calcmode="lin" valueType="num">
                                      <p:cBhvr>
                                        <p:cTn id="11" dur="249" tmFilter="0, 0; 0.125,0.2665; 0.25,0.4; 0.375,0.465; 0.5,0.5;  0.625,0.535; 0.75,0.6; 0.875,0.7335; 1,1">
                                          <p:stCondLst>
                                            <p:cond delay="993"/>
                                          </p:stCondLst>
                                        </p:cTn>
                                        <p:tgtEl>
                                          <p:spTgt spid="12"/>
                                        </p:tgtEl>
                                        <p:attrNameLst>
                                          <p:attrName>ppt_y</p:attrName>
                                        </p:attrNameLst>
                                      </p:cBhvr>
                                      <p:tavLst>
                                        <p:tav tm="0" fmla="#ppt_y-sin(pi*$)/27">
                                          <p:val>
                                            <p:fltVal val="0"/>
                                          </p:val>
                                        </p:tav>
                                        <p:tav tm="100000">
                                          <p:val>
                                            <p:fltVal val="1"/>
                                          </p:val>
                                        </p:tav>
                                      </p:tavLst>
                                    </p:anim>
                                    <p:anim calcmode="lin" valueType="num">
                                      <p:cBhvr>
                                        <p:cTn id="12" dur="123" tmFilter="0, 0; 0.125,0.2665; 0.25,0.4; 0.375,0.465; 0.5,0.5;  0.625,0.535; 0.75,0.6; 0.875,0.7335; 1,1">
                                          <p:stCondLst>
                                            <p:cond delay="1242"/>
                                          </p:stCondLst>
                                        </p:cTn>
                                        <p:tgtEl>
                                          <p:spTgt spid="12"/>
                                        </p:tgtEl>
                                        <p:attrNameLst>
                                          <p:attrName>ppt_y</p:attrName>
                                        </p:attrNameLst>
                                      </p:cBhvr>
                                      <p:tavLst>
                                        <p:tav tm="0" fmla="#ppt_y-sin(pi*$)/81">
                                          <p:val>
                                            <p:fltVal val="0"/>
                                          </p:val>
                                        </p:tav>
                                        <p:tav tm="100000">
                                          <p:val>
                                            <p:fltVal val="1"/>
                                          </p:val>
                                        </p:tav>
                                      </p:tavLst>
                                    </p:anim>
                                    <p:animScale>
                                      <p:cBhvr>
                                        <p:cTn id="13" dur="20">
                                          <p:stCondLst>
                                            <p:cond delay="487"/>
                                          </p:stCondLst>
                                        </p:cTn>
                                        <p:tgtEl>
                                          <p:spTgt spid="12"/>
                                        </p:tgtEl>
                                      </p:cBhvr>
                                      <p:to x="100000" y="60000"/>
                                    </p:animScale>
                                    <p:animScale>
                                      <p:cBhvr>
                                        <p:cTn id="14" dur="124" decel="50000">
                                          <p:stCondLst>
                                            <p:cond delay="507"/>
                                          </p:stCondLst>
                                        </p:cTn>
                                        <p:tgtEl>
                                          <p:spTgt spid="12"/>
                                        </p:tgtEl>
                                      </p:cBhvr>
                                      <p:to x="100000" y="100000"/>
                                    </p:animScale>
                                    <p:animScale>
                                      <p:cBhvr>
                                        <p:cTn id="15" dur="20">
                                          <p:stCondLst>
                                            <p:cond delay="984"/>
                                          </p:stCondLst>
                                        </p:cTn>
                                        <p:tgtEl>
                                          <p:spTgt spid="12"/>
                                        </p:tgtEl>
                                      </p:cBhvr>
                                      <p:to x="100000" y="80000"/>
                                    </p:animScale>
                                    <p:animScale>
                                      <p:cBhvr>
                                        <p:cTn id="16" dur="124" decel="50000">
                                          <p:stCondLst>
                                            <p:cond delay="1004"/>
                                          </p:stCondLst>
                                        </p:cTn>
                                        <p:tgtEl>
                                          <p:spTgt spid="12"/>
                                        </p:tgtEl>
                                      </p:cBhvr>
                                      <p:to x="100000" y="100000"/>
                                    </p:animScale>
                                    <p:animScale>
                                      <p:cBhvr>
                                        <p:cTn id="17" dur="20">
                                          <p:stCondLst>
                                            <p:cond delay="1231"/>
                                          </p:stCondLst>
                                        </p:cTn>
                                        <p:tgtEl>
                                          <p:spTgt spid="12"/>
                                        </p:tgtEl>
                                      </p:cBhvr>
                                      <p:to x="100000" y="90000"/>
                                    </p:animScale>
                                    <p:animScale>
                                      <p:cBhvr>
                                        <p:cTn id="18" dur="124" decel="50000">
                                          <p:stCondLst>
                                            <p:cond delay="1251"/>
                                          </p:stCondLst>
                                        </p:cTn>
                                        <p:tgtEl>
                                          <p:spTgt spid="12"/>
                                        </p:tgtEl>
                                      </p:cBhvr>
                                      <p:to x="100000" y="100000"/>
                                    </p:animScale>
                                    <p:animScale>
                                      <p:cBhvr>
                                        <p:cTn id="19" dur="20">
                                          <p:stCondLst>
                                            <p:cond delay="1356"/>
                                          </p:stCondLst>
                                        </p:cTn>
                                        <p:tgtEl>
                                          <p:spTgt spid="12"/>
                                        </p:tgtEl>
                                      </p:cBhvr>
                                      <p:to x="100000" y="95000"/>
                                    </p:animScale>
                                    <p:animScale>
                                      <p:cBhvr>
                                        <p:cTn id="20" dur="124" decel="50000">
                                          <p:stCondLst>
                                            <p:cond delay="1376"/>
                                          </p:stCondLst>
                                        </p:cTn>
                                        <p:tgtEl>
                                          <p:spTgt spid="12"/>
                                        </p:tgtEl>
                                      </p:cBhvr>
                                      <p:to x="100000" y="100000"/>
                                    </p:animScale>
                                  </p:childTnLst>
                                </p:cTn>
                              </p:par>
                              <p:par>
                                <p:cTn id="21" presetID="26" presetClass="entr" presetSubtype="0" fill="hold" nodeType="withEffect">
                                  <p:stCondLst>
                                    <p:cond delay="250"/>
                                  </p:stCondLst>
                                  <p:childTnLst>
                                    <p:set>
                                      <p:cBhvr>
                                        <p:cTn id="22" dur="1" fill="hold">
                                          <p:stCondLst>
                                            <p:cond delay="0"/>
                                          </p:stCondLst>
                                        </p:cTn>
                                        <p:tgtEl>
                                          <p:spTgt spid="13"/>
                                        </p:tgtEl>
                                        <p:attrNameLst>
                                          <p:attrName>style.visibility</p:attrName>
                                        </p:attrNameLst>
                                      </p:cBhvr>
                                      <p:to>
                                        <p:strVal val="visible"/>
                                      </p:to>
                                    </p:set>
                                    <p:animEffect transition="in" filter="wipe(down)">
                                      <p:cBhvr>
                                        <p:cTn id="23" dur="435">
                                          <p:stCondLst>
                                            <p:cond delay="0"/>
                                          </p:stCondLst>
                                        </p:cTn>
                                        <p:tgtEl>
                                          <p:spTgt spid="13"/>
                                        </p:tgtEl>
                                      </p:cBhvr>
                                    </p:animEffect>
                                    <p:anim calcmode="lin" valueType="num">
                                      <p:cBhvr>
                                        <p:cTn id="24" dur="1367"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25" dur="498"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26" dur="498" tmFilter="0, 0; 0.125,0.2665; 0.25,0.4; 0.375,0.465; 0.5,0.5;  0.625,0.535; 0.75,0.6; 0.875,0.7335; 1,1">
                                          <p:stCondLst>
                                            <p:cond delay="498"/>
                                          </p:stCondLst>
                                        </p:cTn>
                                        <p:tgtEl>
                                          <p:spTgt spid="13"/>
                                        </p:tgtEl>
                                        <p:attrNameLst>
                                          <p:attrName>ppt_y</p:attrName>
                                        </p:attrNameLst>
                                      </p:cBhvr>
                                      <p:tavLst>
                                        <p:tav tm="0" fmla="#ppt_y-sin(pi*$)/9">
                                          <p:val>
                                            <p:fltVal val="0"/>
                                          </p:val>
                                        </p:tav>
                                        <p:tav tm="100000">
                                          <p:val>
                                            <p:fltVal val="1"/>
                                          </p:val>
                                        </p:tav>
                                      </p:tavLst>
                                    </p:anim>
                                    <p:anim calcmode="lin" valueType="num">
                                      <p:cBhvr>
                                        <p:cTn id="27" dur="249" tmFilter="0, 0; 0.125,0.2665; 0.25,0.4; 0.375,0.465; 0.5,0.5;  0.625,0.535; 0.75,0.6; 0.875,0.7335; 1,1">
                                          <p:stCondLst>
                                            <p:cond delay="993"/>
                                          </p:stCondLst>
                                        </p:cTn>
                                        <p:tgtEl>
                                          <p:spTgt spid="13"/>
                                        </p:tgtEl>
                                        <p:attrNameLst>
                                          <p:attrName>ppt_y</p:attrName>
                                        </p:attrNameLst>
                                      </p:cBhvr>
                                      <p:tavLst>
                                        <p:tav tm="0" fmla="#ppt_y-sin(pi*$)/27">
                                          <p:val>
                                            <p:fltVal val="0"/>
                                          </p:val>
                                        </p:tav>
                                        <p:tav tm="100000">
                                          <p:val>
                                            <p:fltVal val="1"/>
                                          </p:val>
                                        </p:tav>
                                      </p:tavLst>
                                    </p:anim>
                                    <p:anim calcmode="lin" valueType="num">
                                      <p:cBhvr>
                                        <p:cTn id="28" dur="123" tmFilter="0, 0; 0.125,0.2665; 0.25,0.4; 0.375,0.465; 0.5,0.5;  0.625,0.535; 0.75,0.6; 0.875,0.7335; 1,1">
                                          <p:stCondLst>
                                            <p:cond delay="1242"/>
                                          </p:stCondLst>
                                        </p:cTn>
                                        <p:tgtEl>
                                          <p:spTgt spid="13"/>
                                        </p:tgtEl>
                                        <p:attrNameLst>
                                          <p:attrName>ppt_y</p:attrName>
                                        </p:attrNameLst>
                                      </p:cBhvr>
                                      <p:tavLst>
                                        <p:tav tm="0" fmla="#ppt_y-sin(pi*$)/81">
                                          <p:val>
                                            <p:fltVal val="0"/>
                                          </p:val>
                                        </p:tav>
                                        <p:tav tm="100000">
                                          <p:val>
                                            <p:fltVal val="1"/>
                                          </p:val>
                                        </p:tav>
                                      </p:tavLst>
                                    </p:anim>
                                    <p:animScale>
                                      <p:cBhvr>
                                        <p:cTn id="29" dur="20">
                                          <p:stCondLst>
                                            <p:cond delay="487"/>
                                          </p:stCondLst>
                                        </p:cTn>
                                        <p:tgtEl>
                                          <p:spTgt spid="13"/>
                                        </p:tgtEl>
                                      </p:cBhvr>
                                      <p:to x="100000" y="60000"/>
                                    </p:animScale>
                                    <p:animScale>
                                      <p:cBhvr>
                                        <p:cTn id="30" dur="124" decel="50000">
                                          <p:stCondLst>
                                            <p:cond delay="507"/>
                                          </p:stCondLst>
                                        </p:cTn>
                                        <p:tgtEl>
                                          <p:spTgt spid="13"/>
                                        </p:tgtEl>
                                      </p:cBhvr>
                                      <p:to x="100000" y="100000"/>
                                    </p:animScale>
                                    <p:animScale>
                                      <p:cBhvr>
                                        <p:cTn id="31" dur="20">
                                          <p:stCondLst>
                                            <p:cond delay="984"/>
                                          </p:stCondLst>
                                        </p:cTn>
                                        <p:tgtEl>
                                          <p:spTgt spid="13"/>
                                        </p:tgtEl>
                                      </p:cBhvr>
                                      <p:to x="100000" y="80000"/>
                                    </p:animScale>
                                    <p:animScale>
                                      <p:cBhvr>
                                        <p:cTn id="32" dur="124" decel="50000">
                                          <p:stCondLst>
                                            <p:cond delay="1004"/>
                                          </p:stCondLst>
                                        </p:cTn>
                                        <p:tgtEl>
                                          <p:spTgt spid="13"/>
                                        </p:tgtEl>
                                      </p:cBhvr>
                                      <p:to x="100000" y="100000"/>
                                    </p:animScale>
                                    <p:animScale>
                                      <p:cBhvr>
                                        <p:cTn id="33" dur="20">
                                          <p:stCondLst>
                                            <p:cond delay="1231"/>
                                          </p:stCondLst>
                                        </p:cTn>
                                        <p:tgtEl>
                                          <p:spTgt spid="13"/>
                                        </p:tgtEl>
                                      </p:cBhvr>
                                      <p:to x="100000" y="90000"/>
                                    </p:animScale>
                                    <p:animScale>
                                      <p:cBhvr>
                                        <p:cTn id="34" dur="124" decel="50000">
                                          <p:stCondLst>
                                            <p:cond delay="1251"/>
                                          </p:stCondLst>
                                        </p:cTn>
                                        <p:tgtEl>
                                          <p:spTgt spid="13"/>
                                        </p:tgtEl>
                                      </p:cBhvr>
                                      <p:to x="100000" y="100000"/>
                                    </p:animScale>
                                    <p:animScale>
                                      <p:cBhvr>
                                        <p:cTn id="35" dur="20">
                                          <p:stCondLst>
                                            <p:cond delay="1356"/>
                                          </p:stCondLst>
                                        </p:cTn>
                                        <p:tgtEl>
                                          <p:spTgt spid="13"/>
                                        </p:tgtEl>
                                      </p:cBhvr>
                                      <p:to x="100000" y="95000"/>
                                    </p:animScale>
                                    <p:animScale>
                                      <p:cBhvr>
                                        <p:cTn id="36" dur="124" decel="50000">
                                          <p:stCondLst>
                                            <p:cond delay="1376"/>
                                          </p:stCondLst>
                                        </p:cTn>
                                        <p:tgtEl>
                                          <p:spTgt spid="13"/>
                                        </p:tgtEl>
                                      </p:cBhvr>
                                      <p:to x="100000" y="100000"/>
                                    </p:animScale>
                                  </p:childTnLst>
                                </p:cTn>
                              </p:par>
                              <p:par>
                                <p:cTn id="37" presetID="26" presetClass="entr" presetSubtype="0" fill="hold" nodeType="with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wipe(down)">
                                      <p:cBhvr>
                                        <p:cTn id="39" dur="435">
                                          <p:stCondLst>
                                            <p:cond delay="0"/>
                                          </p:stCondLst>
                                        </p:cTn>
                                        <p:tgtEl>
                                          <p:spTgt spid="16"/>
                                        </p:tgtEl>
                                      </p:cBhvr>
                                    </p:animEffect>
                                    <p:anim calcmode="lin" valueType="num">
                                      <p:cBhvr>
                                        <p:cTn id="40" dur="1367"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41" dur="498"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42" dur="498" tmFilter="0, 0; 0.125,0.2665; 0.25,0.4; 0.375,0.465; 0.5,0.5;  0.625,0.535; 0.75,0.6; 0.875,0.7335; 1,1">
                                          <p:stCondLst>
                                            <p:cond delay="498"/>
                                          </p:stCondLst>
                                        </p:cTn>
                                        <p:tgtEl>
                                          <p:spTgt spid="16"/>
                                        </p:tgtEl>
                                        <p:attrNameLst>
                                          <p:attrName>ppt_y</p:attrName>
                                        </p:attrNameLst>
                                      </p:cBhvr>
                                      <p:tavLst>
                                        <p:tav tm="0" fmla="#ppt_y-sin(pi*$)/9">
                                          <p:val>
                                            <p:fltVal val="0"/>
                                          </p:val>
                                        </p:tav>
                                        <p:tav tm="100000">
                                          <p:val>
                                            <p:fltVal val="1"/>
                                          </p:val>
                                        </p:tav>
                                      </p:tavLst>
                                    </p:anim>
                                    <p:anim calcmode="lin" valueType="num">
                                      <p:cBhvr>
                                        <p:cTn id="43" dur="249" tmFilter="0, 0; 0.125,0.2665; 0.25,0.4; 0.375,0.465; 0.5,0.5;  0.625,0.535; 0.75,0.6; 0.875,0.7335; 1,1">
                                          <p:stCondLst>
                                            <p:cond delay="993"/>
                                          </p:stCondLst>
                                        </p:cTn>
                                        <p:tgtEl>
                                          <p:spTgt spid="16"/>
                                        </p:tgtEl>
                                        <p:attrNameLst>
                                          <p:attrName>ppt_y</p:attrName>
                                        </p:attrNameLst>
                                      </p:cBhvr>
                                      <p:tavLst>
                                        <p:tav tm="0" fmla="#ppt_y-sin(pi*$)/27">
                                          <p:val>
                                            <p:fltVal val="0"/>
                                          </p:val>
                                        </p:tav>
                                        <p:tav tm="100000">
                                          <p:val>
                                            <p:fltVal val="1"/>
                                          </p:val>
                                        </p:tav>
                                      </p:tavLst>
                                    </p:anim>
                                    <p:anim calcmode="lin" valueType="num">
                                      <p:cBhvr>
                                        <p:cTn id="44" dur="123" tmFilter="0, 0; 0.125,0.2665; 0.25,0.4; 0.375,0.465; 0.5,0.5;  0.625,0.535; 0.75,0.6; 0.875,0.7335; 1,1">
                                          <p:stCondLst>
                                            <p:cond delay="1242"/>
                                          </p:stCondLst>
                                        </p:cTn>
                                        <p:tgtEl>
                                          <p:spTgt spid="16"/>
                                        </p:tgtEl>
                                        <p:attrNameLst>
                                          <p:attrName>ppt_y</p:attrName>
                                        </p:attrNameLst>
                                      </p:cBhvr>
                                      <p:tavLst>
                                        <p:tav tm="0" fmla="#ppt_y-sin(pi*$)/81">
                                          <p:val>
                                            <p:fltVal val="0"/>
                                          </p:val>
                                        </p:tav>
                                        <p:tav tm="100000">
                                          <p:val>
                                            <p:fltVal val="1"/>
                                          </p:val>
                                        </p:tav>
                                      </p:tavLst>
                                    </p:anim>
                                    <p:animScale>
                                      <p:cBhvr>
                                        <p:cTn id="45" dur="20">
                                          <p:stCondLst>
                                            <p:cond delay="487"/>
                                          </p:stCondLst>
                                        </p:cTn>
                                        <p:tgtEl>
                                          <p:spTgt spid="16"/>
                                        </p:tgtEl>
                                      </p:cBhvr>
                                      <p:to x="100000" y="60000"/>
                                    </p:animScale>
                                    <p:animScale>
                                      <p:cBhvr>
                                        <p:cTn id="46" dur="124" decel="50000">
                                          <p:stCondLst>
                                            <p:cond delay="507"/>
                                          </p:stCondLst>
                                        </p:cTn>
                                        <p:tgtEl>
                                          <p:spTgt spid="16"/>
                                        </p:tgtEl>
                                      </p:cBhvr>
                                      <p:to x="100000" y="100000"/>
                                    </p:animScale>
                                    <p:animScale>
                                      <p:cBhvr>
                                        <p:cTn id="47" dur="20">
                                          <p:stCondLst>
                                            <p:cond delay="984"/>
                                          </p:stCondLst>
                                        </p:cTn>
                                        <p:tgtEl>
                                          <p:spTgt spid="16"/>
                                        </p:tgtEl>
                                      </p:cBhvr>
                                      <p:to x="100000" y="80000"/>
                                    </p:animScale>
                                    <p:animScale>
                                      <p:cBhvr>
                                        <p:cTn id="48" dur="124" decel="50000">
                                          <p:stCondLst>
                                            <p:cond delay="1004"/>
                                          </p:stCondLst>
                                        </p:cTn>
                                        <p:tgtEl>
                                          <p:spTgt spid="16"/>
                                        </p:tgtEl>
                                      </p:cBhvr>
                                      <p:to x="100000" y="100000"/>
                                    </p:animScale>
                                    <p:animScale>
                                      <p:cBhvr>
                                        <p:cTn id="49" dur="20">
                                          <p:stCondLst>
                                            <p:cond delay="1231"/>
                                          </p:stCondLst>
                                        </p:cTn>
                                        <p:tgtEl>
                                          <p:spTgt spid="16"/>
                                        </p:tgtEl>
                                      </p:cBhvr>
                                      <p:to x="100000" y="90000"/>
                                    </p:animScale>
                                    <p:animScale>
                                      <p:cBhvr>
                                        <p:cTn id="50" dur="124" decel="50000">
                                          <p:stCondLst>
                                            <p:cond delay="1251"/>
                                          </p:stCondLst>
                                        </p:cTn>
                                        <p:tgtEl>
                                          <p:spTgt spid="16"/>
                                        </p:tgtEl>
                                      </p:cBhvr>
                                      <p:to x="100000" y="100000"/>
                                    </p:animScale>
                                    <p:animScale>
                                      <p:cBhvr>
                                        <p:cTn id="51" dur="20">
                                          <p:stCondLst>
                                            <p:cond delay="1356"/>
                                          </p:stCondLst>
                                        </p:cTn>
                                        <p:tgtEl>
                                          <p:spTgt spid="16"/>
                                        </p:tgtEl>
                                      </p:cBhvr>
                                      <p:to x="100000" y="95000"/>
                                    </p:animScale>
                                    <p:animScale>
                                      <p:cBhvr>
                                        <p:cTn id="52" dur="124" decel="50000">
                                          <p:stCondLst>
                                            <p:cond delay="1376"/>
                                          </p:stCondLst>
                                        </p:cTn>
                                        <p:tgtEl>
                                          <p:spTgt spid="16"/>
                                        </p:tgtEl>
                                      </p:cBhvr>
                                      <p:to x="100000" y="100000"/>
                                    </p:animScale>
                                  </p:childTnLst>
                                </p:cTn>
                              </p:par>
                              <p:par>
                                <p:cTn id="53" presetID="26" presetClass="entr" presetSubtype="0" fill="hold" nodeType="withEffect">
                                  <p:stCondLst>
                                    <p:cond delay="500"/>
                                  </p:stCondLst>
                                  <p:childTnLst>
                                    <p:set>
                                      <p:cBhvr>
                                        <p:cTn id="54" dur="1" fill="hold">
                                          <p:stCondLst>
                                            <p:cond delay="0"/>
                                          </p:stCondLst>
                                        </p:cTn>
                                        <p:tgtEl>
                                          <p:spTgt spid="11"/>
                                        </p:tgtEl>
                                        <p:attrNameLst>
                                          <p:attrName>style.visibility</p:attrName>
                                        </p:attrNameLst>
                                      </p:cBhvr>
                                      <p:to>
                                        <p:strVal val="visible"/>
                                      </p:to>
                                    </p:set>
                                    <p:animEffect transition="in" filter="wipe(down)">
                                      <p:cBhvr>
                                        <p:cTn id="55" dur="435">
                                          <p:stCondLst>
                                            <p:cond delay="0"/>
                                          </p:stCondLst>
                                        </p:cTn>
                                        <p:tgtEl>
                                          <p:spTgt spid="11"/>
                                        </p:tgtEl>
                                      </p:cBhvr>
                                    </p:animEffect>
                                    <p:anim calcmode="lin" valueType="num">
                                      <p:cBhvr>
                                        <p:cTn id="56" dur="1367"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57" dur="498"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58" dur="498" tmFilter="0, 0; 0.125,0.2665; 0.25,0.4; 0.375,0.465; 0.5,0.5;  0.625,0.535; 0.75,0.6; 0.875,0.7335; 1,1">
                                          <p:stCondLst>
                                            <p:cond delay="498"/>
                                          </p:stCondLst>
                                        </p:cTn>
                                        <p:tgtEl>
                                          <p:spTgt spid="11"/>
                                        </p:tgtEl>
                                        <p:attrNameLst>
                                          <p:attrName>ppt_y</p:attrName>
                                        </p:attrNameLst>
                                      </p:cBhvr>
                                      <p:tavLst>
                                        <p:tav tm="0" fmla="#ppt_y-sin(pi*$)/9">
                                          <p:val>
                                            <p:fltVal val="0"/>
                                          </p:val>
                                        </p:tav>
                                        <p:tav tm="100000">
                                          <p:val>
                                            <p:fltVal val="1"/>
                                          </p:val>
                                        </p:tav>
                                      </p:tavLst>
                                    </p:anim>
                                    <p:anim calcmode="lin" valueType="num">
                                      <p:cBhvr>
                                        <p:cTn id="59" dur="249" tmFilter="0, 0; 0.125,0.2665; 0.25,0.4; 0.375,0.465; 0.5,0.5;  0.625,0.535; 0.75,0.6; 0.875,0.7335; 1,1">
                                          <p:stCondLst>
                                            <p:cond delay="993"/>
                                          </p:stCondLst>
                                        </p:cTn>
                                        <p:tgtEl>
                                          <p:spTgt spid="11"/>
                                        </p:tgtEl>
                                        <p:attrNameLst>
                                          <p:attrName>ppt_y</p:attrName>
                                        </p:attrNameLst>
                                      </p:cBhvr>
                                      <p:tavLst>
                                        <p:tav tm="0" fmla="#ppt_y-sin(pi*$)/27">
                                          <p:val>
                                            <p:fltVal val="0"/>
                                          </p:val>
                                        </p:tav>
                                        <p:tav tm="100000">
                                          <p:val>
                                            <p:fltVal val="1"/>
                                          </p:val>
                                        </p:tav>
                                      </p:tavLst>
                                    </p:anim>
                                    <p:anim calcmode="lin" valueType="num">
                                      <p:cBhvr>
                                        <p:cTn id="60" dur="123" tmFilter="0, 0; 0.125,0.2665; 0.25,0.4; 0.375,0.465; 0.5,0.5;  0.625,0.535; 0.75,0.6; 0.875,0.7335; 1,1">
                                          <p:stCondLst>
                                            <p:cond delay="1242"/>
                                          </p:stCondLst>
                                        </p:cTn>
                                        <p:tgtEl>
                                          <p:spTgt spid="11"/>
                                        </p:tgtEl>
                                        <p:attrNameLst>
                                          <p:attrName>ppt_y</p:attrName>
                                        </p:attrNameLst>
                                      </p:cBhvr>
                                      <p:tavLst>
                                        <p:tav tm="0" fmla="#ppt_y-sin(pi*$)/81">
                                          <p:val>
                                            <p:fltVal val="0"/>
                                          </p:val>
                                        </p:tav>
                                        <p:tav tm="100000">
                                          <p:val>
                                            <p:fltVal val="1"/>
                                          </p:val>
                                        </p:tav>
                                      </p:tavLst>
                                    </p:anim>
                                    <p:animScale>
                                      <p:cBhvr>
                                        <p:cTn id="61" dur="20">
                                          <p:stCondLst>
                                            <p:cond delay="487"/>
                                          </p:stCondLst>
                                        </p:cTn>
                                        <p:tgtEl>
                                          <p:spTgt spid="11"/>
                                        </p:tgtEl>
                                      </p:cBhvr>
                                      <p:to x="100000" y="60000"/>
                                    </p:animScale>
                                    <p:animScale>
                                      <p:cBhvr>
                                        <p:cTn id="62" dur="124" decel="50000">
                                          <p:stCondLst>
                                            <p:cond delay="507"/>
                                          </p:stCondLst>
                                        </p:cTn>
                                        <p:tgtEl>
                                          <p:spTgt spid="11"/>
                                        </p:tgtEl>
                                      </p:cBhvr>
                                      <p:to x="100000" y="100000"/>
                                    </p:animScale>
                                    <p:animScale>
                                      <p:cBhvr>
                                        <p:cTn id="63" dur="20">
                                          <p:stCondLst>
                                            <p:cond delay="984"/>
                                          </p:stCondLst>
                                        </p:cTn>
                                        <p:tgtEl>
                                          <p:spTgt spid="11"/>
                                        </p:tgtEl>
                                      </p:cBhvr>
                                      <p:to x="100000" y="80000"/>
                                    </p:animScale>
                                    <p:animScale>
                                      <p:cBhvr>
                                        <p:cTn id="64" dur="124" decel="50000">
                                          <p:stCondLst>
                                            <p:cond delay="1004"/>
                                          </p:stCondLst>
                                        </p:cTn>
                                        <p:tgtEl>
                                          <p:spTgt spid="11"/>
                                        </p:tgtEl>
                                      </p:cBhvr>
                                      <p:to x="100000" y="100000"/>
                                    </p:animScale>
                                    <p:animScale>
                                      <p:cBhvr>
                                        <p:cTn id="65" dur="20">
                                          <p:stCondLst>
                                            <p:cond delay="1231"/>
                                          </p:stCondLst>
                                        </p:cTn>
                                        <p:tgtEl>
                                          <p:spTgt spid="11"/>
                                        </p:tgtEl>
                                      </p:cBhvr>
                                      <p:to x="100000" y="90000"/>
                                    </p:animScale>
                                    <p:animScale>
                                      <p:cBhvr>
                                        <p:cTn id="66" dur="124" decel="50000">
                                          <p:stCondLst>
                                            <p:cond delay="1251"/>
                                          </p:stCondLst>
                                        </p:cTn>
                                        <p:tgtEl>
                                          <p:spTgt spid="11"/>
                                        </p:tgtEl>
                                      </p:cBhvr>
                                      <p:to x="100000" y="100000"/>
                                    </p:animScale>
                                    <p:animScale>
                                      <p:cBhvr>
                                        <p:cTn id="67" dur="20">
                                          <p:stCondLst>
                                            <p:cond delay="1356"/>
                                          </p:stCondLst>
                                        </p:cTn>
                                        <p:tgtEl>
                                          <p:spTgt spid="11"/>
                                        </p:tgtEl>
                                      </p:cBhvr>
                                      <p:to x="100000" y="95000"/>
                                    </p:animScale>
                                    <p:animScale>
                                      <p:cBhvr>
                                        <p:cTn id="68" dur="124" decel="50000">
                                          <p:stCondLst>
                                            <p:cond delay="1376"/>
                                          </p:stCondLst>
                                        </p:cTn>
                                        <p:tgtEl>
                                          <p:spTgt spid="11"/>
                                        </p:tgtEl>
                                      </p:cBhvr>
                                      <p:to x="100000" y="100000"/>
                                    </p:animScale>
                                  </p:childTnLst>
                                </p:cTn>
                              </p:par>
                            </p:childTnLst>
                          </p:cTn>
                        </p:par>
                        <p:par>
                          <p:cTn id="69" fill="hold">
                            <p:stCondLst>
                              <p:cond delay="2000"/>
                            </p:stCondLst>
                            <p:childTnLst>
                              <p:par>
                                <p:cTn id="70" presetID="53" presetClass="entr" presetSubtype="16" fill="hold" grpId="0" nodeType="afterEffect">
                                  <p:stCondLst>
                                    <p:cond delay="0"/>
                                  </p:stCondLst>
                                  <p:childTnLst>
                                    <p:set>
                                      <p:cBhvr>
                                        <p:cTn id="71" dur="1" fill="hold">
                                          <p:stCondLst>
                                            <p:cond delay="0"/>
                                          </p:stCondLst>
                                        </p:cTn>
                                        <p:tgtEl>
                                          <p:spTgt spid="26"/>
                                        </p:tgtEl>
                                        <p:attrNameLst>
                                          <p:attrName>style.visibility</p:attrName>
                                        </p:attrNameLst>
                                      </p:cBhvr>
                                      <p:to>
                                        <p:strVal val="visible"/>
                                      </p:to>
                                    </p:set>
                                    <p:anim calcmode="lin" valueType="num">
                                      <p:cBhvr>
                                        <p:cTn id="72" dur="500" fill="hold"/>
                                        <p:tgtEl>
                                          <p:spTgt spid="26"/>
                                        </p:tgtEl>
                                        <p:attrNameLst>
                                          <p:attrName>ppt_w</p:attrName>
                                        </p:attrNameLst>
                                      </p:cBhvr>
                                      <p:tavLst>
                                        <p:tav tm="0">
                                          <p:val>
                                            <p:fltVal val="0"/>
                                          </p:val>
                                        </p:tav>
                                        <p:tav tm="100000">
                                          <p:val>
                                            <p:strVal val="#ppt_w"/>
                                          </p:val>
                                        </p:tav>
                                      </p:tavLst>
                                    </p:anim>
                                    <p:anim calcmode="lin" valueType="num">
                                      <p:cBhvr>
                                        <p:cTn id="73" dur="500" fill="hold"/>
                                        <p:tgtEl>
                                          <p:spTgt spid="26"/>
                                        </p:tgtEl>
                                        <p:attrNameLst>
                                          <p:attrName>ppt_h</p:attrName>
                                        </p:attrNameLst>
                                      </p:cBhvr>
                                      <p:tavLst>
                                        <p:tav tm="0">
                                          <p:val>
                                            <p:fltVal val="0"/>
                                          </p:val>
                                        </p:tav>
                                        <p:tav tm="100000">
                                          <p:val>
                                            <p:strVal val="#ppt_h"/>
                                          </p:val>
                                        </p:tav>
                                      </p:tavLst>
                                    </p:anim>
                                    <p:animEffect transition="in" filter="fade">
                                      <p:cBhvr>
                                        <p:cTn id="74" dur="500"/>
                                        <p:tgtEl>
                                          <p:spTgt spid="26"/>
                                        </p:tgtEl>
                                      </p:cBhvr>
                                    </p:animEffect>
                                  </p:childTnLst>
                                </p:cTn>
                              </p:par>
                            </p:childTnLst>
                          </p:cTn>
                        </p:par>
                        <p:par>
                          <p:cTn id="75" fill="hold">
                            <p:stCondLst>
                              <p:cond delay="2500"/>
                            </p:stCondLst>
                            <p:childTnLst>
                              <p:par>
                                <p:cTn id="76" presetID="2" presetClass="entr" presetSubtype="4" fill="hold" grpId="0" nodeType="afterEffect">
                                  <p:stCondLst>
                                    <p:cond delay="0"/>
                                  </p:stCondLst>
                                  <p:childTnLst>
                                    <p:set>
                                      <p:cBhvr>
                                        <p:cTn id="77" dur="1" fill="hold">
                                          <p:stCondLst>
                                            <p:cond delay="0"/>
                                          </p:stCondLst>
                                        </p:cTn>
                                        <p:tgtEl>
                                          <p:spTgt spid="4"/>
                                        </p:tgtEl>
                                        <p:attrNameLst>
                                          <p:attrName>style.visibility</p:attrName>
                                        </p:attrNameLst>
                                      </p:cBhvr>
                                      <p:to>
                                        <p:strVal val="visible"/>
                                      </p:to>
                                    </p:set>
                                    <p:anim calcmode="lin" valueType="num">
                                      <p:cBhvr additive="base">
                                        <p:cTn id="78" dur="500" fill="hold"/>
                                        <p:tgtEl>
                                          <p:spTgt spid="4"/>
                                        </p:tgtEl>
                                        <p:attrNameLst>
                                          <p:attrName>ppt_x</p:attrName>
                                        </p:attrNameLst>
                                      </p:cBhvr>
                                      <p:tavLst>
                                        <p:tav tm="0">
                                          <p:val>
                                            <p:strVal val="#ppt_x"/>
                                          </p:val>
                                        </p:tav>
                                        <p:tav tm="100000">
                                          <p:val>
                                            <p:strVal val="#ppt_x"/>
                                          </p:val>
                                        </p:tav>
                                      </p:tavLst>
                                    </p:anim>
                                    <p:anim calcmode="lin" valueType="num">
                                      <p:cBhvr additive="base">
                                        <p:cTn id="79" dur="500" fill="hold"/>
                                        <p:tgtEl>
                                          <p:spTgt spid="4"/>
                                        </p:tgtEl>
                                        <p:attrNameLst>
                                          <p:attrName>ppt_y</p:attrName>
                                        </p:attrNameLst>
                                      </p:cBhvr>
                                      <p:tavLst>
                                        <p:tav tm="0">
                                          <p:val>
                                            <p:strVal val="1+#ppt_h/2"/>
                                          </p:val>
                                        </p:tav>
                                        <p:tav tm="100000">
                                          <p:val>
                                            <p:strVal val="#ppt_y"/>
                                          </p:val>
                                        </p:tav>
                                      </p:tavLst>
                                    </p:anim>
                                  </p:childTnLst>
                                </p:cTn>
                              </p:par>
                              <p:par>
                                <p:cTn id="80" presetID="16" presetClass="entr" presetSubtype="21" fill="hold" nodeType="withEffect">
                                  <p:stCondLst>
                                    <p:cond delay="0"/>
                                  </p:stCondLst>
                                  <p:childTnLst>
                                    <p:set>
                                      <p:cBhvr>
                                        <p:cTn id="81" dur="1" fill="hold">
                                          <p:stCondLst>
                                            <p:cond delay="0"/>
                                          </p:stCondLst>
                                        </p:cTn>
                                        <p:tgtEl>
                                          <p:spTgt spid="32"/>
                                        </p:tgtEl>
                                        <p:attrNameLst>
                                          <p:attrName>style.visibility</p:attrName>
                                        </p:attrNameLst>
                                      </p:cBhvr>
                                      <p:to>
                                        <p:strVal val="visible"/>
                                      </p:to>
                                    </p:set>
                                    <p:animEffect transition="in" filter="barn(inVertical)">
                                      <p:cBhvr>
                                        <p:cTn id="82" dur="500"/>
                                        <p:tgtEl>
                                          <p:spTgt spid="32"/>
                                        </p:tgtEl>
                                      </p:cBhvr>
                                    </p:animEffect>
                                  </p:childTnLst>
                                </p:cTn>
                              </p:par>
                            </p:childTnLst>
                          </p:cTn>
                        </p:par>
                      </p:childTnLst>
                    </p:cTn>
                  </p:par>
                  <p:par>
                    <p:cTn id="83" fill="hold">
                      <p:stCondLst>
                        <p:cond delay="indefinite"/>
                      </p:stCondLst>
                      <p:childTnLst>
                        <p:par>
                          <p:cTn id="84" fill="hold">
                            <p:stCondLst>
                              <p:cond delay="0"/>
                            </p:stCondLst>
                            <p:childTnLst>
                              <p:par>
                                <p:cTn id="85" presetID="52" presetClass="entr" presetSubtype="0" fill="hold" nodeType="clickEffect">
                                  <p:stCondLst>
                                    <p:cond delay="0"/>
                                  </p:stCondLst>
                                  <p:childTnLst>
                                    <p:set>
                                      <p:cBhvr>
                                        <p:cTn id="86" dur="1" fill="hold">
                                          <p:stCondLst>
                                            <p:cond delay="0"/>
                                          </p:stCondLst>
                                        </p:cTn>
                                        <p:tgtEl>
                                          <p:spTgt spid="5"/>
                                        </p:tgtEl>
                                        <p:attrNameLst>
                                          <p:attrName>style.visibility</p:attrName>
                                        </p:attrNameLst>
                                      </p:cBhvr>
                                      <p:to>
                                        <p:strVal val="visible"/>
                                      </p:to>
                                    </p:set>
                                    <p:animScale>
                                      <p:cBhvr>
                                        <p:cTn id="87" dur="1000" decel="50000" fill="hold">
                                          <p:stCondLst>
                                            <p:cond delay="0"/>
                                          </p:stCondLst>
                                        </p:cTn>
                                        <p:tgtEl>
                                          <p:spTgt spid="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8" dur="1000" decel="50000" fill="hold">
                                          <p:stCondLst>
                                            <p:cond delay="0"/>
                                          </p:stCondLst>
                                        </p:cTn>
                                        <p:tgtEl>
                                          <p:spTgt spid="5"/>
                                        </p:tgtEl>
                                        <p:attrNameLst>
                                          <p:attrName>ppt_x</p:attrName>
                                          <p:attrName>ppt_y</p:attrName>
                                        </p:attrNameLst>
                                      </p:cBhvr>
                                    </p:animMotion>
                                    <p:animEffect transition="in" filter="fade">
                                      <p:cBhvr>
                                        <p:cTn id="89" dur="1000"/>
                                        <p:tgtEl>
                                          <p:spTgt spid="5"/>
                                        </p:tgtEl>
                                      </p:cBhvr>
                                    </p:animEffect>
                                  </p:childTnLst>
                                </p:cTn>
                              </p:par>
                            </p:childTnLst>
                          </p:cTn>
                        </p:par>
                      </p:childTnLst>
                    </p:cTn>
                  </p:par>
                  <p:par>
                    <p:cTn id="90" fill="hold">
                      <p:stCondLst>
                        <p:cond delay="indefinite"/>
                      </p:stCondLst>
                      <p:childTnLst>
                        <p:par>
                          <p:cTn id="91" fill="hold">
                            <p:stCondLst>
                              <p:cond delay="0"/>
                            </p:stCondLst>
                            <p:childTnLst>
                              <p:par>
                                <p:cTn id="92" presetID="45" presetClass="entr" presetSubtype="0" fill="hold" nodeType="clickEffect">
                                  <p:stCondLst>
                                    <p:cond delay="0"/>
                                  </p:stCondLst>
                                  <p:childTnLst>
                                    <p:set>
                                      <p:cBhvr>
                                        <p:cTn id="93" dur="1" fill="hold">
                                          <p:stCondLst>
                                            <p:cond delay="0"/>
                                          </p:stCondLst>
                                        </p:cTn>
                                        <p:tgtEl>
                                          <p:spTgt spid="33"/>
                                        </p:tgtEl>
                                        <p:attrNameLst>
                                          <p:attrName>style.visibility</p:attrName>
                                        </p:attrNameLst>
                                      </p:cBhvr>
                                      <p:to>
                                        <p:strVal val="visible"/>
                                      </p:to>
                                    </p:set>
                                    <p:animEffect transition="in" filter="fade">
                                      <p:cBhvr>
                                        <p:cTn id="94" dur="2000"/>
                                        <p:tgtEl>
                                          <p:spTgt spid="33"/>
                                        </p:tgtEl>
                                      </p:cBhvr>
                                    </p:animEffect>
                                    <p:anim calcmode="lin" valueType="num">
                                      <p:cBhvr>
                                        <p:cTn id="95" dur="2000" fill="hold"/>
                                        <p:tgtEl>
                                          <p:spTgt spid="33"/>
                                        </p:tgtEl>
                                        <p:attrNameLst>
                                          <p:attrName>ppt_w</p:attrName>
                                        </p:attrNameLst>
                                      </p:cBhvr>
                                      <p:tavLst>
                                        <p:tav tm="0" fmla="#ppt_w*sin(2.5*pi*$)">
                                          <p:val>
                                            <p:fltVal val="0"/>
                                          </p:val>
                                        </p:tav>
                                        <p:tav tm="100000">
                                          <p:val>
                                            <p:fltVal val="1"/>
                                          </p:val>
                                        </p:tav>
                                      </p:tavLst>
                                    </p:anim>
                                    <p:anim calcmode="lin" valueType="num">
                                      <p:cBhvr>
                                        <p:cTn id="96" dur="2000" fill="hold"/>
                                        <p:tgtEl>
                                          <p:spTgt spid="3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bldLvl="0" animBg="1"/>
      <p:bldP spid="4" grpId="0" bldLvl="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2008" y="0"/>
            <a:ext cx="12288688" cy="6858000"/>
          </a:xfrm>
          <a:prstGeom prst="rect">
            <a:avLst/>
          </a:prstGeom>
        </p:spPr>
      </p:pic>
      <p:pic>
        <p:nvPicPr>
          <p:cNvPr id="13" name="图形 12"/>
          <p:cNvPicPr>
            <a:picLocks noChangeAspect="1"/>
          </p:cNvPicPr>
          <p:nvPr userDrawn="1"/>
        </p:nvPicPr>
        <p:blipFill>
          <a:blip r:embed="rId4"/>
          <a:stretch>
            <a:fillRect/>
          </a:stretch>
        </p:blipFill>
        <p:spPr>
          <a:xfrm>
            <a:off x="0" y="139622"/>
            <a:ext cx="1123156" cy="826939"/>
          </a:xfrm>
          <a:prstGeom prst="rect">
            <a:avLst/>
          </a:prstGeom>
        </p:spPr>
      </p:pic>
      <p:pic>
        <p:nvPicPr>
          <p:cNvPr id="10" name="图片 9"/>
          <p:cNvPicPr>
            <a:picLocks noChangeAspect="1"/>
          </p:cNvPicPr>
          <p:nvPr userDrawn="1"/>
        </p:nvPicPr>
        <p:blipFill>
          <a:blip r:embed="rId5"/>
          <a:stretch>
            <a:fillRect/>
          </a:stretch>
        </p:blipFill>
        <p:spPr>
          <a:xfrm>
            <a:off x="8544272" y="188640"/>
            <a:ext cx="1512168" cy="753657"/>
          </a:xfrm>
          <a:prstGeom prst="rect">
            <a:avLst/>
          </a:prstGeom>
        </p:spPr>
      </p:pic>
      <p:sp>
        <p:nvSpPr>
          <p:cNvPr id="4" name="任意多边形: 形状 40">
            <a:extLst>
              <a:ext uri="{FF2B5EF4-FFF2-40B4-BE49-F238E27FC236}">
                <a16:creationId xmlns:a16="http://schemas.microsoft.com/office/drawing/2014/main" id="{C1588417-5178-D5A2-FE03-D96C726D4378}"/>
              </a:ext>
            </a:extLst>
          </p:cNvPr>
          <p:cNvSpPr/>
          <p:nvPr/>
        </p:nvSpPr>
        <p:spPr>
          <a:xfrm>
            <a:off x="1383505" y="5533355"/>
            <a:ext cx="4662490" cy="70391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solidFill>
              <a:schemeClr val="bg1"/>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6" name="任意多边形: 形状 40">
            <a:extLst>
              <a:ext uri="{FF2B5EF4-FFF2-40B4-BE49-F238E27FC236}">
                <a16:creationId xmlns:a16="http://schemas.microsoft.com/office/drawing/2014/main" id="{439D1983-AF82-257E-625E-BBD720ACDC13}"/>
              </a:ext>
            </a:extLst>
          </p:cNvPr>
          <p:cNvSpPr/>
          <p:nvPr/>
        </p:nvSpPr>
        <p:spPr>
          <a:xfrm>
            <a:off x="3852862" y="188640"/>
            <a:ext cx="4486275" cy="70391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ln w="57150">
            <a:solidFill>
              <a:schemeClr val="accent1"/>
            </a:solidFill>
          </a:ln>
        </p:spPr>
        <p:style>
          <a:lnRef idx="2">
            <a:schemeClr val="accent1"/>
          </a:lnRef>
          <a:fillRef idx="1">
            <a:schemeClr val="lt1"/>
          </a:fillRef>
          <a:effectRef idx="0">
            <a:schemeClr val="accent1"/>
          </a:effectRef>
          <a:fontRef idx="minor">
            <a:schemeClr val="dk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4400" b="1" dirty="0" err="1">
                <a:solidFill>
                  <a:srgbClr val="FF8600"/>
                </a:solidFill>
                <a:latin typeface="Arial-Rounded" panose="020B0500000000000000" pitchFamily="34" charset="0"/>
                <a:ea typeface="Arial-Rounded" panose="020B0500000000000000" pitchFamily="34" charset="0"/>
                <a:cs typeface="Arial-Rounded" panose="020B0500000000000000" pitchFamily="34" charset="0"/>
              </a:rPr>
              <a:t>Đọc</a:t>
            </a:r>
            <a:r>
              <a:rPr lang="en-US" altLang="zh-CN" sz="4400" b="1" dirty="0">
                <a:solidFill>
                  <a:srgbClr val="FF8600"/>
                </a:solidFill>
                <a:latin typeface="Arial-Rounded" panose="020B0500000000000000" pitchFamily="34" charset="0"/>
                <a:ea typeface="Arial-Rounded" panose="020B0500000000000000" pitchFamily="34" charset="0"/>
                <a:cs typeface="Arial-Rounded" panose="020B0500000000000000" pitchFamily="34" charset="0"/>
              </a:rPr>
              <a:t> </a:t>
            </a:r>
            <a:r>
              <a:rPr lang="vi-VN" altLang="zh-CN" sz="4400" b="1" dirty="0">
                <a:solidFill>
                  <a:srgbClr val="FF8600"/>
                </a:solidFill>
                <a:latin typeface="Arial-Rounded" panose="020B0500000000000000" pitchFamily="34" charset="0"/>
                <a:ea typeface="Arial-Rounded" panose="020B0500000000000000" pitchFamily="34" charset="0"/>
                <a:cs typeface="Arial-Rounded" panose="020B0500000000000000" pitchFamily="34" charset="0"/>
              </a:rPr>
              <a:t>toàn bài</a:t>
            </a:r>
            <a:endParaRPr kumimoji="0" lang="zh-CN" altLang="en-US" sz="4400" b="1" i="0" u="none" strike="noStrike" kern="1200" cap="none" spc="0" normalizeH="0" baseline="0" noProof="0" dirty="0">
              <a:ln>
                <a:noFill/>
              </a:ln>
              <a:solidFill>
                <a:srgbClr val="FF86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 name="TextBox 1">
            <a:extLst>
              <a:ext uri="{FF2B5EF4-FFF2-40B4-BE49-F238E27FC236}">
                <a16:creationId xmlns:a16="http://schemas.microsoft.com/office/drawing/2014/main" id="{11C7C707-D820-9E6E-5BEA-40593529CDED}"/>
              </a:ext>
            </a:extLst>
          </p:cNvPr>
          <p:cNvSpPr txBox="1"/>
          <p:nvPr/>
        </p:nvSpPr>
        <p:spPr>
          <a:xfrm>
            <a:off x="2034761" y="1186843"/>
            <a:ext cx="3222044" cy="4708981"/>
          </a:xfrm>
          <a:prstGeom prst="rect">
            <a:avLst/>
          </a:prstGeom>
          <a:noFill/>
        </p:spPr>
        <p:txBody>
          <a:bodyPr wrap="square">
            <a:spAutoFit/>
          </a:bodyPr>
          <a:lstStyle/>
          <a:p>
            <a:endParaRPr lang="vi-VN"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Đã</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có</a:t>
            </a:r>
            <a:r>
              <a:rPr lang="en-US" sz="2000" b="1" dirty="0">
                <a:latin typeface="Cambria" panose="02040503050406030204" pitchFamily="18" charset="0"/>
                <a:ea typeface="Cambria" panose="02040503050406030204" pitchFamily="18" charset="0"/>
              </a:rPr>
              <a:t> ai </a:t>
            </a:r>
            <a:r>
              <a:rPr lang="en-US" sz="2000" b="1" dirty="0" err="1">
                <a:latin typeface="Cambria" panose="02040503050406030204" pitchFamily="18" charset="0"/>
                <a:ea typeface="Cambria" panose="02040503050406030204" pitchFamily="18" charset="0"/>
              </a:rPr>
              <a:t>lắng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nghe</a:t>
            </a:r>
            <a:endParaRPr lang="en-US"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Tiếng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mưa</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trong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rừng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cọ</a:t>
            </a:r>
            <a:endParaRPr lang="en-US"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Như</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tiếng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thác</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dội</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về</a:t>
            </a:r>
            <a:endParaRPr lang="en-US"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Như</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ào</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ào</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trận</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gió</a:t>
            </a:r>
            <a:r>
              <a:rPr lang="en-US" sz="2000" b="1" dirty="0">
                <a:latin typeface="Cambria" panose="02040503050406030204" pitchFamily="18" charset="0"/>
                <a:ea typeface="Cambria" panose="02040503050406030204" pitchFamily="18" charset="0"/>
              </a:rPr>
              <a:t> </a:t>
            </a:r>
            <a:r>
              <a:rPr lang="vi-VN" sz="2000" b="1" dirty="0">
                <a:latin typeface="Cambria" panose="02040503050406030204" pitchFamily="18" charset="0"/>
                <a:ea typeface="Cambria" panose="02040503050406030204" pitchFamily="18" charset="0"/>
              </a:rPr>
              <a:t>.</a:t>
            </a:r>
          </a:p>
          <a:p>
            <a:endParaRPr lang="vi-VN"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Đã</a:t>
            </a:r>
            <a:r>
              <a:rPr lang="en-US" sz="2000" b="1" dirty="0">
                <a:latin typeface="Cambria" panose="02040503050406030204" pitchFamily="18" charset="0"/>
                <a:ea typeface="Cambria" panose="02040503050406030204" pitchFamily="18" charset="0"/>
              </a:rPr>
              <a:t> ai </a:t>
            </a:r>
            <a:r>
              <a:rPr lang="en-US" sz="2000" b="1" dirty="0" err="1">
                <a:latin typeface="Cambria" panose="02040503050406030204" pitchFamily="18" charset="0"/>
                <a:ea typeface="Cambria" panose="02040503050406030204" pitchFamily="18" charset="0"/>
              </a:rPr>
              <a:t>lên</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rừng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cọ</a:t>
            </a:r>
            <a:endParaRPr lang="en-US"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Giữa</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một</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buổi</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trưa</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hè</a:t>
            </a:r>
            <a:endParaRPr lang="en-US"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Gối</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đầu</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lên</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thảm</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cỏ</a:t>
            </a:r>
            <a:endParaRPr lang="en-US"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Nhìn</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trời</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xanh</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lá</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che</a:t>
            </a:r>
            <a:r>
              <a:rPr lang="vi-VN" sz="2000" b="1" dirty="0">
                <a:latin typeface="Cambria" panose="02040503050406030204" pitchFamily="18" charset="0"/>
                <a:ea typeface="Cambria" panose="02040503050406030204" pitchFamily="18" charset="0"/>
              </a:rPr>
              <a:t>.</a:t>
            </a:r>
          </a:p>
          <a:p>
            <a:endParaRPr lang="vi-VN"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Đã</a:t>
            </a:r>
            <a:r>
              <a:rPr lang="en-US" sz="2000" b="1" dirty="0">
                <a:latin typeface="Cambria" panose="02040503050406030204" pitchFamily="18" charset="0"/>
                <a:ea typeface="Cambria" panose="02040503050406030204" pitchFamily="18" charset="0"/>
              </a:rPr>
              <a:t> ai </a:t>
            </a:r>
            <a:r>
              <a:rPr lang="en-US" sz="2000" b="1" dirty="0" err="1">
                <a:latin typeface="Cambria" panose="02040503050406030204" pitchFamily="18" charset="0"/>
                <a:ea typeface="Cambria" panose="02040503050406030204" pitchFamily="18" charset="0"/>
              </a:rPr>
              <a:t>biết</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gió</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ấm</a:t>
            </a:r>
            <a:endParaRPr lang="en-US"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Thổi</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đến</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tự</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khi</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nào</a:t>
            </a:r>
            <a:endParaRPr lang="en-US"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Từ</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khi</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rừng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cọ</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nở</a:t>
            </a:r>
            <a:endParaRPr lang="en-US"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Hoa</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vàng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như</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hoa</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cau</a:t>
            </a:r>
            <a:r>
              <a:rPr lang="vi-VN" sz="2000" b="1" dirty="0">
                <a:latin typeface="Cambria" panose="02040503050406030204" pitchFamily="18" charset="0"/>
                <a:ea typeface="Cambria" panose="02040503050406030204" pitchFamily="18" charset="0"/>
              </a:rPr>
              <a:t>.</a:t>
            </a:r>
          </a:p>
        </p:txBody>
      </p:sp>
      <p:sp>
        <p:nvSpPr>
          <p:cNvPr id="3" name="TextBox 2">
            <a:extLst>
              <a:ext uri="{FF2B5EF4-FFF2-40B4-BE49-F238E27FC236}">
                <a16:creationId xmlns:a16="http://schemas.microsoft.com/office/drawing/2014/main" id="{B5A2DD04-7A60-1119-8E02-BBD777FB11FE}"/>
              </a:ext>
            </a:extLst>
          </p:cNvPr>
          <p:cNvSpPr txBox="1"/>
          <p:nvPr/>
        </p:nvSpPr>
        <p:spPr>
          <a:xfrm>
            <a:off x="6045995" y="1651326"/>
            <a:ext cx="3036134" cy="3477875"/>
          </a:xfrm>
          <a:prstGeom prst="rect">
            <a:avLst/>
          </a:prstGeom>
          <a:noFill/>
        </p:spPr>
        <p:txBody>
          <a:bodyPr wrap="square">
            <a:spAutoFit/>
          </a:bodyPr>
          <a:lstStyle/>
          <a:p>
            <a:r>
              <a:rPr lang="en-US" sz="2000" b="1" dirty="0" err="1">
                <a:latin typeface="Cambria" panose="02040503050406030204" pitchFamily="18" charset="0"/>
                <a:ea typeface="Cambria" panose="02040503050406030204" pitchFamily="18" charset="0"/>
              </a:rPr>
              <a:t>Đã</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có</a:t>
            </a:r>
            <a:r>
              <a:rPr lang="en-US" sz="2000" b="1" dirty="0">
                <a:latin typeface="Cambria" panose="02040503050406030204" pitchFamily="18" charset="0"/>
                <a:ea typeface="Cambria" panose="02040503050406030204" pitchFamily="18" charset="0"/>
              </a:rPr>
              <a:t> ai </a:t>
            </a:r>
            <a:r>
              <a:rPr lang="en-US" sz="2000" b="1" dirty="0" err="1">
                <a:latin typeface="Cambria" panose="02040503050406030204" pitchFamily="18" charset="0"/>
                <a:ea typeface="Cambria" panose="02040503050406030204" pitchFamily="18" charset="0"/>
              </a:rPr>
              <a:t>dậy</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sớm</a:t>
            </a:r>
            <a:r>
              <a:rPr lang="en-US" sz="2000" b="1" dirty="0">
                <a:latin typeface="Cambria" panose="02040503050406030204" pitchFamily="18" charset="0"/>
                <a:ea typeface="Cambria" panose="02040503050406030204" pitchFamily="18" charset="0"/>
              </a:rPr>
              <a:t> </a:t>
            </a:r>
          </a:p>
          <a:p>
            <a:r>
              <a:rPr lang="en-US" sz="2000" b="1" dirty="0" err="1">
                <a:latin typeface="Cambria" panose="02040503050406030204" pitchFamily="18" charset="0"/>
                <a:ea typeface="Cambria" panose="02040503050406030204" pitchFamily="18" charset="0"/>
              </a:rPr>
              <a:t>Nhìn</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lên</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rừng</a:t>
            </a:r>
            <a:r>
              <a:rPr lang="en-US" sz="2000" b="1" dirty="0">
                <a:latin typeface="Cambria" panose="02040503050406030204" pitchFamily="18" charset="0"/>
                <a:ea typeface="Cambria" panose="02040503050406030204" pitchFamily="18" charset="0"/>
              </a:rPr>
              <a:t> co </a:t>
            </a:r>
            <a:r>
              <a:rPr lang="en-US" sz="2000" b="1" dirty="0" err="1">
                <a:latin typeface="Cambria" panose="02040503050406030204" pitchFamily="18" charset="0"/>
                <a:ea typeface="Cambria" panose="02040503050406030204" pitchFamily="18" charset="0"/>
              </a:rPr>
              <a:t>tươi</a:t>
            </a:r>
            <a:endParaRPr lang="en-US"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Lá</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xoè</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từng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tia</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nắng</a:t>
            </a:r>
            <a:endParaRPr lang="en-US"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Giống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hệt</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như</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mặt</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trời</a:t>
            </a:r>
            <a:r>
              <a:rPr lang="vi-VN" sz="2000" b="1" dirty="0">
                <a:latin typeface="Cambria" panose="02040503050406030204" pitchFamily="18" charset="0"/>
                <a:ea typeface="Cambria" panose="02040503050406030204" pitchFamily="18" charset="0"/>
              </a:rPr>
              <a:t>.</a:t>
            </a:r>
          </a:p>
          <a:p>
            <a:endParaRPr lang="vi-VN"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Rừng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cọ</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ơi</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Rừng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cọ</a:t>
            </a:r>
            <a:r>
              <a:rPr lang="en-US" sz="2000" b="1" dirty="0">
                <a:latin typeface="Cambria" panose="02040503050406030204" pitchFamily="18" charset="0"/>
                <a:ea typeface="Cambria" panose="02040503050406030204" pitchFamily="18" charset="0"/>
              </a:rPr>
              <a:t>!</a:t>
            </a:r>
          </a:p>
          <a:p>
            <a:r>
              <a:rPr lang="en-US" sz="2000" b="1" dirty="0" err="1">
                <a:latin typeface="Cambria" panose="02040503050406030204" pitchFamily="18" charset="0"/>
                <a:ea typeface="Cambria" panose="02040503050406030204" pitchFamily="18" charset="0"/>
              </a:rPr>
              <a:t>Lá</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đẹp</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lá</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ngời</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ngời</a:t>
            </a:r>
            <a:endParaRPr lang="en-US"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Tôi</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yêu</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thường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vẫn</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gọi</a:t>
            </a:r>
            <a:endParaRPr lang="en-US"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Mặt</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trời</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xanh</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của</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tôi</a:t>
            </a:r>
            <a:r>
              <a:rPr lang="en-US" sz="2000" b="1" dirty="0">
                <a:latin typeface="Cambria" panose="02040503050406030204" pitchFamily="18" charset="0"/>
                <a:ea typeface="Cambria" panose="02040503050406030204" pitchFamily="18" charset="0"/>
              </a:rPr>
              <a:t>.</a:t>
            </a:r>
            <a:endParaRPr lang="vi-VN" sz="2000" b="1" dirty="0">
              <a:latin typeface="Cambria" panose="02040503050406030204" pitchFamily="18" charset="0"/>
              <a:ea typeface="Cambria" panose="02040503050406030204" pitchFamily="18" charset="0"/>
            </a:endParaRPr>
          </a:p>
          <a:p>
            <a:endParaRPr lang="vi-VN" sz="2000" b="1" dirty="0">
              <a:latin typeface="Cambria" panose="02040503050406030204" pitchFamily="18" charset="0"/>
              <a:ea typeface="Cambria" panose="02040503050406030204" pitchFamily="18" charset="0"/>
            </a:endParaRPr>
          </a:p>
          <a:p>
            <a:r>
              <a:rPr lang="vi-VN" sz="2000" b="1" dirty="0">
                <a:latin typeface="Cambria" panose="02040503050406030204" pitchFamily="18" charset="0"/>
                <a:ea typeface="Cambria" panose="02040503050406030204" pitchFamily="18" charset="0"/>
              </a:rPr>
              <a:t>            </a:t>
            </a:r>
            <a:r>
              <a:rPr lang="vi-VN" sz="2000" b="1" i="1" dirty="0">
                <a:latin typeface="Cambria" panose="02040503050406030204" pitchFamily="18" charset="0"/>
                <a:ea typeface="Cambria" panose="02040503050406030204" pitchFamily="18" charset="0"/>
              </a:rPr>
              <a:t>(</a:t>
            </a:r>
            <a:r>
              <a:rPr lang="en-US" sz="2000" b="1" i="1" dirty="0" err="1">
                <a:latin typeface="Cambria" panose="02040503050406030204" pitchFamily="18" charset="0"/>
                <a:ea typeface="Cambria" panose="02040503050406030204" pitchFamily="18" charset="0"/>
              </a:rPr>
              <a:t>Nguyễn</a:t>
            </a:r>
            <a:r>
              <a:rPr lang="en-US" sz="2000" b="1" i="1" dirty="0">
                <a:latin typeface="Cambria" panose="02040503050406030204" pitchFamily="18" charset="0"/>
                <a:ea typeface="Cambria" panose="02040503050406030204" pitchFamily="18" charset="0"/>
              </a:rPr>
              <a:t> </a:t>
            </a:r>
            <a:r>
              <a:rPr lang="en-US" sz="2000" b="1" i="1" dirty="0" err="1">
                <a:latin typeface="Cambria" panose="02040503050406030204" pitchFamily="18" charset="0"/>
                <a:ea typeface="Cambria" panose="02040503050406030204" pitchFamily="18" charset="0"/>
              </a:rPr>
              <a:t>Viết</a:t>
            </a:r>
            <a:r>
              <a:rPr lang="en-US" sz="2000" b="1" i="1" dirty="0">
                <a:latin typeface="Cambria" panose="02040503050406030204" pitchFamily="18" charset="0"/>
                <a:ea typeface="Cambria" panose="02040503050406030204" pitchFamily="18" charset="0"/>
              </a:rPr>
              <a:t> </a:t>
            </a:r>
            <a:r>
              <a:rPr lang="en-US" sz="2000" b="1" i="1" dirty="0" err="1">
                <a:latin typeface="Cambria" panose="02040503050406030204" pitchFamily="18" charset="0"/>
                <a:ea typeface="Cambria" panose="02040503050406030204" pitchFamily="18" charset="0"/>
              </a:rPr>
              <a:t>Bình</a:t>
            </a:r>
            <a:r>
              <a:rPr lang="vi-VN" sz="2000" b="1" i="1" dirty="0">
                <a:latin typeface="Cambria" panose="02040503050406030204" pitchFamily="18" charset="0"/>
                <a:ea typeface="Cambria" panose="02040503050406030204" pitchFamily="18" charset="0"/>
              </a:rPr>
              <a:t>)</a:t>
            </a:r>
            <a:endParaRPr lang="en-US" sz="2000" b="1" i="1" dirty="0">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id="{EBC33A91-68B1-2811-5AD9-928C5DB163AA}"/>
              </a:ext>
            </a:extLst>
          </p:cNvPr>
          <p:cNvSpPr txBox="1"/>
          <p:nvPr/>
        </p:nvSpPr>
        <p:spPr>
          <a:xfrm>
            <a:off x="4262273" y="966561"/>
            <a:ext cx="6310744" cy="461665"/>
          </a:xfrm>
          <a:prstGeom prst="rect">
            <a:avLst/>
          </a:prstGeom>
          <a:noFill/>
        </p:spPr>
        <p:txBody>
          <a:bodyPr wrap="square">
            <a:spAutoFit/>
          </a:bodyPr>
          <a:lstStyle/>
          <a:p>
            <a:r>
              <a:rPr lang="en-US" sz="2400" b="1" dirty="0" err="1">
                <a:solidFill>
                  <a:srgbClr val="FF0000"/>
                </a:solidFill>
                <a:latin typeface="Cambria" panose="02040503050406030204" pitchFamily="18" charset="0"/>
                <a:ea typeface="Cambria" panose="02040503050406030204" pitchFamily="18" charset="0"/>
              </a:rPr>
              <a:t>Mặt</a:t>
            </a:r>
            <a:r>
              <a:rPr lang="en-US" sz="2400" b="1" dirty="0">
                <a:solidFill>
                  <a:srgbClr val="FF0000"/>
                </a:solidFill>
                <a:latin typeface="Cambria" panose="02040503050406030204" pitchFamily="18" charset="0"/>
                <a:ea typeface="Cambria" panose="02040503050406030204" pitchFamily="18" charset="0"/>
              </a:rPr>
              <a:t> </a:t>
            </a:r>
            <a:r>
              <a:rPr lang="en-US" sz="2400" b="1" dirty="0" err="1">
                <a:solidFill>
                  <a:srgbClr val="FF0000"/>
                </a:solidFill>
                <a:latin typeface="Cambria" panose="02040503050406030204" pitchFamily="18" charset="0"/>
                <a:ea typeface="Cambria" panose="02040503050406030204" pitchFamily="18" charset="0"/>
              </a:rPr>
              <a:t>trời</a:t>
            </a:r>
            <a:r>
              <a:rPr lang="en-US" sz="2400" b="1" dirty="0">
                <a:solidFill>
                  <a:srgbClr val="FF0000"/>
                </a:solidFill>
                <a:latin typeface="Cambria" panose="02040503050406030204" pitchFamily="18" charset="0"/>
                <a:ea typeface="Cambria" panose="02040503050406030204" pitchFamily="18" charset="0"/>
              </a:rPr>
              <a:t> </a:t>
            </a:r>
            <a:r>
              <a:rPr lang="en-US" sz="2400" b="1" dirty="0" err="1">
                <a:solidFill>
                  <a:srgbClr val="FF0000"/>
                </a:solidFill>
                <a:latin typeface="Cambria" panose="02040503050406030204" pitchFamily="18" charset="0"/>
                <a:ea typeface="Cambria" panose="02040503050406030204" pitchFamily="18" charset="0"/>
              </a:rPr>
              <a:t>xanh</a:t>
            </a:r>
            <a:r>
              <a:rPr lang="en-US" sz="2400" b="1" dirty="0">
                <a:solidFill>
                  <a:srgbClr val="FF0000"/>
                </a:solidFill>
                <a:latin typeface="Cambria" panose="02040503050406030204" pitchFamily="18" charset="0"/>
                <a:ea typeface="Cambria" panose="02040503050406030204" pitchFamily="18" charset="0"/>
              </a:rPr>
              <a:t> </a:t>
            </a:r>
            <a:r>
              <a:rPr lang="en-US" sz="2400" b="1" dirty="0" err="1">
                <a:solidFill>
                  <a:srgbClr val="FF0000"/>
                </a:solidFill>
                <a:latin typeface="Cambria" panose="02040503050406030204" pitchFamily="18" charset="0"/>
                <a:ea typeface="Cambria" panose="02040503050406030204" pitchFamily="18" charset="0"/>
              </a:rPr>
              <a:t>của</a:t>
            </a:r>
            <a:r>
              <a:rPr lang="en-US" sz="2400" b="1" dirty="0">
                <a:solidFill>
                  <a:srgbClr val="FF0000"/>
                </a:solidFill>
                <a:latin typeface="Cambria" panose="02040503050406030204" pitchFamily="18" charset="0"/>
                <a:ea typeface="Cambria" panose="02040503050406030204" pitchFamily="18" charset="0"/>
              </a:rPr>
              <a:t> </a:t>
            </a:r>
            <a:r>
              <a:rPr lang="en-US" sz="2400" b="1" dirty="0" err="1">
                <a:solidFill>
                  <a:srgbClr val="FF0000"/>
                </a:solidFill>
                <a:latin typeface="Cambria" panose="02040503050406030204" pitchFamily="18" charset="0"/>
                <a:ea typeface="Cambria" panose="02040503050406030204" pitchFamily="18" charset="0"/>
              </a:rPr>
              <a:t>tôi</a:t>
            </a:r>
            <a:endParaRPr lang="vi-VN" sz="24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209757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50" fill="hold">
                                          <p:stCondLst>
                                            <p:cond delay="0"/>
                                          </p:stCondLst>
                                        </p:cTn>
                                        <p:tgtEl>
                                          <p:spTgt spid="10"/>
                                        </p:tgtEl>
                                        <p:attrNameLst>
                                          <p:attrName>r</p:attrName>
                                        </p:attrNameLst>
                                      </p:cBhvr>
                                    </p:animRot>
                                    <p:animRot by="-240000">
                                      <p:cBhvr>
                                        <p:cTn id="7" dur="100" fill="hold">
                                          <p:stCondLst>
                                            <p:cond delay="100"/>
                                          </p:stCondLst>
                                        </p:cTn>
                                        <p:tgtEl>
                                          <p:spTgt spid="10"/>
                                        </p:tgtEl>
                                        <p:attrNameLst>
                                          <p:attrName>r</p:attrName>
                                        </p:attrNameLst>
                                      </p:cBhvr>
                                    </p:animRot>
                                    <p:animRot by="240000">
                                      <p:cBhvr>
                                        <p:cTn id="8" dur="100" fill="hold">
                                          <p:stCondLst>
                                            <p:cond delay="200"/>
                                          </p:stCondLst>
                                        </p:cTn>
                                        <p:tgtEl>
                                          <p:spTgt spid="10"/>
                                        </p:tgtEl>
                                        <p:attrNameLst>
                                          <p:attrName>r</p:attrName>
                                        </p:attrNameLst>
                                      </p:cBhvr>
                                    </p:animRot>
                                    <p:animRot by="-240000">
                                      <p:cBhvr>
                                        <p:cTn id="9" dur="100" fill="hold">
                                          <p:stCondLst>
                                            <p:cond delay="300"/>
                                          </p:stCondLst>
                                        </p:cTn>
                                        <p:tgtEl>
                                          <p:spTgt spid="10"/>
                                        </p:tgtEl>
                                        <p:attrNameLst>
                                          <p:attrName>r</p:attrName>
                                        </p:attrNameLst>
                                      </p:cBhvr>
                                    </p:animRot>
                                    <p:animRot by="120000">
                                      <p:cBhvr>
                                        <p:cTn id="10" dur="100" fill="hold">
                                          <p:stCondLst>
                                            <p:cond delay="400"/>
                                          </p:stCondLst>
                                        </p:cTn>
                                        <p:tgtEl>
                                          <p:spTgt spid="10"/>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424ECBE9-59BE-4A6B-8AFC-9385AAA14BE3}"/>
              </a:ext>
            </a:extLst>
          </p:cNvPr>
          <p:cNvSpPr txBox="1"/>
          <p:nvPr/>
        </p:nvSpPr>
        <p:spPr>
          <a:xfrm>
            <a:off x="1615361" y="45428"/>
            <a:ext cx="7963767" cy="1272009"/>
          </a:xfrm>
          <a:prstGeom prst="rect">
            <a:avLst/>
          </a:prstGeom>
          <a:noFill/>
        </p:spPr>
        <p:txBody>
          <a:bodyPr wrap="square" lIns="121915" tIns="60957" rIns="121915" bIns="60957" rtlCol="0">
            <a:spAutoFit/>
          </a:bodyPr>
          <a:lstStyle/>
          <a:p>
            <a:pPr algn="ctr" defTabSz="914377"/>
            <a:r>
              <a:rPr lang="en-US" sz="3733"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Nói</a:t>
            </a:r>
            <a:r>
              <a:rPr lang="en-US" sz="3733"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733"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và</a:t>
            </a:r>
            <a:r>
              <a:rPr lang="en-US" sz="3733"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733"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nghe</a:t>
            </a:r>
            <a:r>
              <a:rPr lang="en-US" sz="3733"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p>
          <a:p>
            <a:pPr algn="ctr" defTabSz="914377"/>
            <a:r>
              <a:rPr lang="en-US" sz="3733"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SỰ TÍCH HOA MÀO GÀ</a:t>
            </a:r>
          </a:p>
        </p:txBody>
      </p:sp>
      <p:sp>
        <p:nvSpPr>
          <p:cNvPr id="9" name="TextBox 8">
            <a:extLst>
              <a:ext uri="{FF2B5EF4-FFF2-40B4-BE49-F238E27FC236}">
                <a16:creationId xmlns:a16="http://schemas.microsoft.com/office/drawing/2014/main" id="{F88340FB-0109-4362-AC77-36EDAB3F8440}"/>
              </a:ext>
            </a:extLst>
          </p:cNvPr>
          <p:cNvSpPr txBox="1"/>
          <p:nvPr/>
        </p:nvSpPr>
        <p:spPr>
          <a:xfrm>
            <a:off x="10159979" y="6078261"/>
            <a:ext cx="1824203" cy="779741"/>
          </a:xfrm>
          <a:prstGeom prst="rect">
            <a:avLst/>
          </a:prstGeom>
          <a:solidFill>
            <a:srgbClr val="DBE648"/>
          </a:solidFill>
          <a:ln>
            <a:noFill/>
          </a:ln>
        </p:spPr>
        <p:txBody>
          <a:bodyPr wrap="square" lIns="121899" tIns="60948" rIns="121899" bIns="60948" rtlCol="0">
            <a:spAutoFit/>
          </a:bodyPr>
          <a:lstStyle/>
          <a:p>
            <a:pPr algn="ctr" defTabSz="914377"/>
            <a:r>
              <a:rPr lang="en-US" sz="4267" b="1"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S/33</a:t>
            </a:r>
          </a:p>
        </p:txBody>
      </p:sp>
      <p:pic>
        <p:nvPicPr>
          <p:cNvPr id="1026" name="Picture 2" descr="Sự tích hoa mào gà trang 33, 34 | Tiếng Việt lớp 3 Kết nối tri thức">
            <a:extLst>
              <a:ext uri="{FF2B5EF4-FFF2-40B4-BE49-F238E27FC236}">
                <a16:creationId xmlns:a16="http://schemas.microsoft.com/office/drawing/2014/main" id="{5E7E97C2-A041-46A0-4BAB-6BE276BA7BB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3833" y="1236649"/>
            <a:ext cx="7445295" cy="55566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6561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092AC22-4646-46BD-ACBE-9405B47358AF}"/>
              </a:ext>
            </a:extLst>
          </p:cNvPr>
          <p:cNvSpPr txBox="1"/>
          <p:nvPr/>
        </p:nvSpPr>
        <p:spPr>
          <a:xfrm>
            <a:off x="99314" y="93035"/>
            <a:ext cx="5927415" cy="584775"/>
          </a:xfrm>
          <a:prstGeom prst="rect">
            <a:avLst/>
          </a:prstGeom>
          <a:solidFill>
            <a:srgbClr val="FFC000">
              <a:lumMod val="20000"/>
              <a:lumOff val="80000"/>
            </a:srgbClr>
          </a:solidFill>
        </p:spPr>
        <p:txBody>
          <a:bodyPr wrap="square" rtlCol="0">
            <a:spAutoFit/>
          </a:bodyPr>
          <a:lstStyle/>
          <a:p>
            <a:pPr defTabSz="914377">
              <a:defRPr/>
            </a:pPr>
            <a:r>
              <a:rPr lang="en-US" sz="3200" kern="0">
                <a:solidFill>
                  <a:srgbClr val="0000FF"/>
                </a:solidFill>
                <a:latin typeface="Times New Roman" panose="02020603050405020304" pitchFamily="18" charset="0"/>
                <a:cs typeface="Times New Roman" panose="02020603050405020304" pitchFamily="18" charset="0"/>
              </a:rPr>
              <a:t>Nêu nội dung trừng tranh.</a:t>
            </a:r>
            <a:endParaRPr lang="en-US" sz="3200" kern="0" dirty="0">
              <a:solidFill>
                <a:srgbClr val="0000FF"/>
              </a:solidFill>
              <a:latin typeface="Times New Roman" panose="02020603050405020304" pitchFamily="18" charset="0"/>
              <a:cs typeface="Times New Roman" panose="02020603050405020304" pitchFamily="18" charset="0"/>
            </a:endParaRPr>
          </a:p>
        </p:txBody>
      </p:sp>
      <p:sp>
        <p:nvSpPr>
          <p:cNvPr id="5" name="Wave 4">
            <a:extLst>
              <a:ext uri="{FF2B5EF4-FFF2-40B4-BE49-F238E27FC236}">
                <a16:creationId xmlns:a16="http://schemas.microsoft.com/office/drawing/2014/main" id="{788BAC56-50BD-4C0E-ADB0-D54AF3C29254}"/>
              </a:ext>
            </a:extLst>
          </p:cNvPr>
          <p:cNvSpPr/>
          <p:nvPr/>
        </p:nvSpPr>
        <p:spPr>
          <a:xfrm>
            <a:off x="6434441" y="1"/>
            <a:ext cx="5175668" cy="892977"/>
          </a:xfrm>
          <a:custGeom>
            <a:avLst/>
            <a:gdLst>
              <a:gd name="connsiteX0" fmla="*/ 265046 w 2161880"/>
              <a:gd name="connsiteY0" fmla="*/ 71440 h 571520"/>
              <a:gd name="connsiteX1" fmla="*/ 2161880 w 2161880"/>
              <a:gd name="connsiteY1" fmla="*/ 71440 h 571520"/>
              <a:gd name="connsiteX2" fmla="*/ 1896834 w 2161880"/>
              <a:gd name="connsiteY2" fmla="*/ 500080 h 571520"/>
              <a:gd name="connsiteX3" fmla="*/ 0 w 2161880"/>
              <a:gd name="connsiteY3" fmla="*/ 500080 h 571520"/>
              <a:gd name="connsiteX4" fmla="*/ 265046 w 2161880"/>
              <a:gd name="connsiteY4" fmla="*/ 71440 h 5715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1880" h="571520" fill="none" extrusionOk="0">
                <a:moveTo>
                  <a:pt x="265046" y="71440"/>
                </a:moveTo>
                <a:cubicBezTo>
                  <a:pt x="820181" y="-137336"/>
                  <a:pt x="1438810" y="257747"/>
                  <a:pt x="2161880" y="71440"/>
                </a:cubicBezTo>
                <a:cubicBezTo>
                  <a:pt x="2078087" y="186232"/>
                  <a:pt x="2000502" y="295854"/>
                  <a:pt x="1896834" y="500080"/>
                </a:cubicBezTo>
                <a:cubicBezTo>
                  <a:pt x="1360655" y="680666"/>
                  <a:pt x="511130" y="293468"/>
                  <a:pt x="0" y="500080"/>
                </a:cubicBezTo>
                <a:cubicBezTo>
                  <a:pt x="95522" y="291753"/>
                  <a:pt x="230631" y="176219"/>
                  <a:pt x="265046" y="71440"/>
                </a:cubicBezTo>
                <a:close/>
              </a:path>
              <a:path w="2161880" h="571520" stroke="0" extrusionOk="0">
                <a:moveTo>
                  <a:pt x="265046" y="71440"/>
                </a:moveTo>
                <a:cubicBezTo>
                  <a:pt x="952605" y="-260493"/>
                  <a:pt x="1527317" y="293169"/>
                  <a:pt x="2161880" y="71440"/>
                </a:cubicBezTo>
                <a:cubicBezTo>
                  <a:pt x="2154734" y="152927"/>
                  <a:pt x="1993548" y="356756"/>
                  <a:pt x="1896834" y="500080"/>
                </a:cubicBezTo>
                <a:cubicBezTo>
                  <a:pt x="1304150" y="680724"/>
                  <a:pt x="627228" y="278401"/>
                  <a:pt x="0" y="500080"/>
                </a:cubicBezTo>
                <a:cubicBezTo>
                  <a:pt x="109556" y="323433"/>
                  <a:pt x="104675" y="261915"/>
                  <a:pt x="265046" y="71440"/>
                </a:cubicBezTo>
                <a:close/>
              </a:path>
            </a:pathLst>
          </a:custGeom>
          <a:solidFill>
            <a:schemeClr val="bg1"/>
          </a:solidFill>
          <a:ln w="19050">
            <a:solidFill>
              <a:srgbClr val="00B050"/>
            </a:solidFill>
            <a:extLst>
              <a:ext uri="{C807C97D-BFC1-408E-A445-0C87EB9F89A2}">
                <ask:lineSketchStyleProps xmlns:ask="http://schemas.microsoft.com/office/drawing/2018/sketchyshapes" sd="531292918">
                  <a:custGeom>
                    <a:avLst/>
                    <a:gdLst>
                      <a:gd name="connsiteX0" fmla="*/ 634537 w 5175668"/>
                      <a:gd name="connsiteY0" fmla="*/ 111622 h 892977"/>
                      <a:gd name="connsiteX1" fmla="*/ 5175668 w 5175668"/>
                      <a:gd name="connsiteY1" fmla="*/ 111622 h 892977"/>
                      <a:gd name="connsiteX2" fmla="*/ 4541131 w 5175668"/>
                      <a:gd name="connsiteY2" fmla="*/ 781355 h 892977"/>
                      <a:gd name="connsiteX3" fmla="*/ 0 w 5175668"/>
                      <a:gd name="connsiteY3" fmla="*/ 781355 h 892977"/>
                      <a:gd name="connsiteX4" fmla="*/ 634537 w 5175668"/>
                      <a:gd name="connsiteY4" fmla="*/ 111622 h 8929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75668" h="892977" fill="none" extrusionOk="0">
                        <a:moveTo>
                          <a:pt x="634537" y="111622"/>
                        </a:moveTo>
                        <a:cubicBezTo>
                          <a:pt x="1898152" y="-165278"/>
                          <a:pt x="3595225" y="445603"/>
                          <a:pt x="5175668" y="111622"/>
                        </a:cubicBezTo>
                        <a:cubicBezTo>
                          <a:pt x="5170878" y="234251"/>
                          <a:pt x="4784475" y="497568"/>
                          <a:pt x="4541131" y="781355"/>
                        </a:cubicBezTo>
                        <a:cubicBezTo>
                          <a:pt x="3157536" y="1075512"/>
                          <a:pt x="1383515" y="443156"/>
                          <a:pt x="0" y="781355"/>
                        </a:cubicBezTo>
                        <a:cubicBezTo>
                          <a:pt x="76767" y="618781"/>
                          <a:pt x="294497" y="388755"/>
                          <a:pt x="634537" y="111622"/>
                        </a:cubicBezTo>
                        <a:close/>
                      </a:path>
                      <a:path w="5175668" h="892977" stroke="0" extrusionOk="0">
                        <a:moveTo>
                          <a:pt x="634537" y="111622"/>
                        </a:moveTo>
                        <a:cubicBezTo>
                          <a:pt x="2183643" y="-320513"/>
                          <a:pt x="3620389" y="185263"/>
                          <a:pt x="5175668" y="111622"/>
                        </a:cubicBezTo>
                        <a:cubicBezTo>
                          <a:pt x="5050344" y="263670"/>
                          <a:pt x="4796836" y="557335"/>
                          <a:pt x="4541131" y="781355"/>
                        </a:cubicBezTo>
                        <a:cubicBezTo>
                          <a:pt x="3054760" y="1113733"/>
                          <a:pt x="1497983" y="460522"/>
                          <a:pt x="0" y="781355"/>
                        </a:cubicBezTo>
                        <a:cubicBezTo>
                          <a:pt x="129253" y="552148"/>
                          <a:pt x="371625" y="329361"/>
                          <a:pt x="634537" y="111622"/>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sz="3200" b="1" dirty="0">
                <a:solidFill>
                  <a:srgbClr val="FF0000"/>
                </a:solidFill>
                <a:effectLst>
                  <a:outerShdw blurRad="38100" dist="38100" dir="2700000" algn="tl">
                    <a:srgbClr val="000000">
                      <a:alpha val="43137"/>
                    </a:srgbClr>
                  </a:outerShdw>
                </a:effectLst>
                <a:latin typeface="Times New Roman" panose="02020603050405020304" pitchFamily="18" charset="0"/>
                <a:ea typeface="AvantGarde" panose="00000400000000000000" pitchFamily="2" charset="0"/>
                <a:cs typeface="Times New Roman" panose="02020603050405020304" pitchFamily="18" charset="0"/>
              </a:rPr>
              <a:t>HOẠT ĐỘNG NHÓM 4</a:t>
            </a:r>
          </a:p>
        </p:txBody>
      </p:sp>
      <p:pic>
        <p:nvPicPr>
          <p:cNvPr id="2050" name="Picture 2" descr="Sự tích hoa mào gà trang 33, 34 | Tiếng Việt lớp 3 Kết nối tri thức">
            <a:extLst>
              <a:ext uri="{FF2B5EF4-FFF2-40B4-BE49-F238E27FC236}">
                <a16:creationId xmlns:a16="http://schemas.microsoft.com/office/drawing/2014/main" id="{EBA28EC7-491C-A14E-58E6-DBFEAC03514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86356" y="892977"/>
            <a:ext cx="7742411" cy="57784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1964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557296" y="4187967"/>
            <a:ext cx="9784336" cy="1241237"/>
          </a:xfrm>
          <a:prstGeom prst="rect">
            <a:avLst/>
          </a:prstGeom>
          <a:solidFill>
            <a:schemeClr val="accent6">
              <a:lumMod val="60000"/>
              <a:lumOff val="40000"/>
            </a:schemeClr>
          </a:solidFill>
        </p:spPr>
        <p:txBody>
          <a:bodyPr wrap="square">
            <a:spAutoFit/>
          </a:bodyPr>
          <a:lstStyle/>
          <a:p>
            <a:pPr defTabSz="914377"/>
            <a:r>
              <a:rPr lang="nl-NL" sz="3733" dirty="0">
                <a:solidFill>
                  <a:srgbClr val="0000FF"/>
                </a:solidFill>
                <a:latin typeface="Times New Roman" panose="02020603050405020304" pitchFamily="18" charset="0"/>
              </a:rPr>
              <a:t>Các bạn gà xúm xít quanh bạn gà mơ và khen chiếc mào của bạn ấy đẹp</a:t>
            </a:r>
            <a:endParaRPr lang="en-US" sz="3200" dirty="0">
              <a:solidFill>
                <a:srgbClr val="0000FF"/>
              </a:solidFill>
              <a:latin typeface="Calibri"/>
            </a:endParaRPr>
          </a:p>
        </p:txBody>
      </p:sp>
      <p:pic>
        <p:nvPicPr>
          <p:cNvPr id="5" name="Picture 4">
            <a:extLst>
              <a:ext uri="{FF2B5EF4-FFF2-40B4-BE49-F238E27FC236}">
                <a16:creationId xmlns:a16="http://schemas.microsoft.com/office/drawing/2014/main" id="{B4CB10BF-E91C-9201-1AF2-1696192CA7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82853" y="627192"/>
            <a:ext cx="5540176" cy="3359467"/>
          </a:xfrm>
          <a:prstGeom prst="rect">
            <a:avLst/>
          </a:prstGeom>
        </p:spPr>
      </p:pic>
    </p:spTree>
    <p:extLst>
      <p:ext uri="{BB962C8B-B14F-4D97-AF65-F5344CB8AC3E}">
        <p14:creationId xmlns:p14="http://schemas.microsoft.com/office/powerpoint/2010/main" val="3627097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468582" y="4422445"/>
            <a:ext cx="9254836" cy="1360694"/>
          </a:xfrm>
          <a:prstGeom prst="rect">
            <a:avLst/>
          </a:prstGeom>
          <a:solidFill>
            <a:schemeClr val="accent6">
              <a:lumMod val="60000"/>
              <a:lumOff val="40000"/>
            </a:schemeClr>
          </a:solidFill>
        </p:spPr>
        <p:txBody>
          <a:bodyPr wrap="square">
            <a:spAutoFit/>
          </a:bodyPr>
          <a:lstStyle/>
          <a:p>
            <a:pPr defTabSz="914377">
              <a:lnSpc>
                <a:spcPct val="115000"/>
              </a:lnSpc>
            </a:pPr>
            <a:r>
              <a:rPr lang="nl-NL" sz="3733" dirty="0">
                <a:solidFill>
                  <a:srgbClr val="0000FF"/>
                </a:solidFill>
                <a:latin typeface="Times New Roman" panose="02020603050405020304" pitchFamily="18" charset="0"/>
                <a:ea typeface="Times New Roman" panose="02020603050405020304" pitchFamily="18" charset="0"/>
              </a:rPr>
              <a:t>Bạn gà mơ thấy một cái cây màu đỏ tía buồn bã nên hỏi.</a:t>
            </a:r>
            <a:endParaRPr lang="en-US" sz="3200" dirty="0">
              <a:solidFill>
                <a:srgbClr val="0000FF"/>
              </a:solidFill>
              <a:latin typeface="Times New Roman" panose="02020603050405020304" pitchFamily="18" charset="0"/>
              <a:ea typeface="Times New Roman" panose="02020603050405020304" pitchFamily="18" charset="0"/>
            </a:endParaRPr>
          </a:p>
        </p:txBody>
      </p:sp>
      <p:pic>
        <p:nvPicPr>
          <p:cNvPr id="5" name="Picture 4">
            <a:extLst>
              <a:ext uri="{FF2B5EF4-FFF2-40B4-BE49-F238E27FC236}">
                <a16:creationId xmlns:a16="http://schemas.microsoft.com/office/drawing/2014/main" id="{2950EAB1-A444-9AF9-A10D-4CBB0EFDD4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35625" y="860614"/>
            <a:ext cx="5511024" cy="3240077"/>
          </a:xfrm>
          <a:prstGeom prst="rect">
            <a:avLst/>
          </a:prstGeom>
        </p:spPr>
      </p:pic>
    </p:spTree>
    <p:extLst>
      <p:ext uri="{BB962C8B-B14F-4D97-AF65-F5344CB8AC3E}">
        <p14:creationId xmlns:p14="http://schemas.microsoft.com/office/powerpoint/2010/main" val="3975462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205347" y="4627419"/>
            <a:ext cx="9254836" cy="1360694"/>
          </a:xfrm>
          <a:prstGeom prst="rect">
            <a:avLst/>
          </a:prstGeom>
          <a:solidFill>
            <a:schemeClr val="accent6">
              <a:lumMod val="60000"/>
              <a:lumOff val="40000"/>
            </a:schemeClr>
          </a:solidFill>
        </p:spPr>
        <p:txBody>
          <a:bodyPr wrap="square">
            <a:spAutoFit/>
          </a:bodyPr>
          <a:lstStyle/>
          <a:p>
            <a:pPr defTabSz="914377">
              <a:lnSpc>
                <a:spcPct val="115000"/>
              </a:lnSpc>
            </a:pPr>
            <a:r>
              <a:rPr lang="nl-NL" sz="3733" dirty="0">
                <a:solidFill>
                  <a:srgbClr val="0000FF"/>
                </a:solidFill>
                <a:latin typeface="Times New Roman" panose="02020603050405020304" pitchFamily="18" charset="0"/>
                <a:ea typeface="Times New Roman" panose="02020603050405020304" pitchFamily="18" charset="0"/>
              </a:rPr>
              <a:t>     Bạn gà mơ lấy chiếc mào trên đầu mình tặng cho cây.</a:t>
            </a:r>
            <a:endParaRPr lang="en-US" sz="3200" dirty="0">
              <a:solidFill>
                <a:srgbClr val="0000FF"/>
              </a:solidFill>
              <a:latin typeface="Times New Roman" panose="02020603050405020304" pitchFamily="18" charset="0"/>
              <a:ea typeface="Times New Roman" panose="02020603050405020304" pitchFamily="18" charset="0"/>
            </a:endParaRPr>
          </a:p>
        </p:txBody>
      </p:sp>
      <p:pic>
        <p:nvPicPr>
          <p:cNvPr id="5" name="Picture 4">
            <a:extLst>
              <a:ext uri="{FF2B5EF4-FFF2-40B4-BE49-F238E27FC236}">
                <a16:creationId xmlns:a16="http://schemas.microsoft.com/office/drawing/2014/main" id="{0602EABA-DFF1-F031-3E91-275BFB0A07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89217" y="624970"/>
            <a:ext cx="5169305" cy="3541933"/>
          </a:xfrm>
          <a:prstGeom prst="rect">
            <a:avLst/>
          </a:prstGeom>
        </p:spPr>
      </p:pic>
    </p:spTree>
    <p:extLst>
      <p:ext uri="{BB962C8B-B14F-4D97-AF65-F5344CB8AC3E}">
        <p14:creationId xmlns:p14="http://schemas.microsoft.com/office/powerpoint/2010/main" val="921567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83443" y="4308648"/>
            <a:ext cx="9254836" cy="2021323"/>
          </a:xfrm>
          <a:prstGeom prst="rect">
            <a:avLst/>
          </a:prstGeom>
          <a:solidFill>
            <a:schemeClr val="accent6">
              <a:lumMod val="60000"/>
              <a:lumOff val="40000"/>
            </a:schemeClr>
          </a:solidFill>
        </p:spPr>
        <p:txBody>
          <a:bodyPr wrap="square">
            <a:spAutoFit/>
          </a:bodyPr>
          <a:lstStyle/>
          <a:p>
            <a:pPr defTabSz="914377">
              <a:lnSpc>
                <a:spcPct val="115000"/>
              </a:lnSpc>
            </a:pPr>
            <a:r>
              <a:rPr lang="nl-NL" sz="3733" dirty="0">
                <a:solidFill>
                  <a:srgbClr val="0000FF"/>
                </a:solidFill>
                <a:latin typeface="Times New Roman" panose="02020603050405020304" pitchFamily="18" charset="0"/>
                <a:ea typeface="Times New Roman" panose="02020603050405020304" pitchFamily="18" charset="0"/>
              </a:rPr>
              <a:t>Chiếc mào không còn trên đầu gà mơ, còn cái cây lại có một bông hoa rực rỡ giống hệt chiếc mào gà.</a:t>
            </a:r>
            <a:endParaRPr lang="en-US" sz="3733" dirty="0">
              <a:solidFill>
                <a:srgbClr val="0000FF"/>
              </a:solidFill>
              <a:latin typeface="Times New Roman" panose="02020603050405020304" pitchFamily="18" charset="0"/>
              <a:ea typeface="Times New Roman" panose="02020603050405020304" pitchFamily="18" charset="0"/>
            </a:endParaRPr>
          </a:p>
        </p:txBody>
      </p:sp>
      <p:pic>
        <p:nvPicPr>
          <p:cNvPr id="5" name="Picture 4">
            <a:extLst>
              <a:ext uri="{FF2B5EF4-FFF2-40B4-BE49-F238E27FC236}">
                <a16:creationId xmlns:a16="http://schemas.microsoft.com/office/drawing/2014/main" id="{B29BAB98-41F1-1BC4-A1FD-EE5AB5D8436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18423" y="737668"/>
            <a:ext cx="4984879" cy="3318737"/>
          </a:xfrm>
          <a:prstGeom prst="rect">
            <a:avLst/>
          </a:prstGeom>
        </p:spPr>
      </p:pic>
    </p:spTree>
    <p:extLst>
      <p:ext uri="{BB962C8B-B14F-4D97-AF65-F5344CB8AC3E}">
        <p14:creationId xmlns:p14="http://schemas.microsoft.com/office/powerpoint/2010/main" val="2494757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2" descr="5"/>
          <p:cNvPicPr>
            <a:picLocks noChangeAspect="1"/>
          </p:cNvPicPr>
          <p:nvPr/>
        </p:nvPicPr>
        <p:blipFill>
          <a:blip r:embed="rId4"/>
          <a:stretch>
            <a:fillRect/>
          </a:stretch>
        </p:blipFill>
        <p:spPr>
          <a:xfrm>
            <a:off x="3633470" y="-18415"/>
            <a:ext cx="8566785" cy="6874510"/>
          </a:xfrm>
          <a:prstGeom prst="rect">
            <a:avLst/>
          </a:prstGeom>
        </p:spPr>
      </p:pic>
      <p:sp>
        <p:nvSpPr>
          <p:cNvPr id="7" name="文本框 6"/>
          <p:cNvSpPr txBox="1"/>
          <p:nvPr/>
        </p:nvSpPr>
        <p:spPr>
          <a:xfrm>
            <a:off x="1634686" y="2141211"/>
            <a:ext cx="8922634" cy="1107996"/>
          </a:xfrm>
          <a:prstGeom prst="rect">
            <a:avLst/>
          </a:prstGeom>
          <a:noFill/>
        </p:spPr>
        <p:txBody>
          <a:bodyPr wrap="none" rtlCol="0">
            <a:spAutoFit/>
          </a:bodyPr>
          <a:lstStyle/>
          <a:p>
            <a:pPr algn="ctr"/>
            <a:r>
              <a:rPr lang="en-US" altLang="zh-CN" sz="6600" dirty="0" err="1">
                <a:ln>
                  <a:solidFill>
                    <a:schemeClr val="bg1"/>
                  </a:solidFill>
                </a:ln>
                <a:solidFill>
                  <a:srgbClr val="FF0000"/>
                </a:solidFill>
                <a:latin typeface="Times" panose="020B0500000000000000" pitchFamily="34" charset="0"/>
                <a:ea typeface="Times" panose="020B0500000000000000" pitchFamily="34" charset="0"/>
                <a:cs typeface="Times" panose="020B0500000000000000" pitchFamily="34" charset="0"/>
              </a:rPr>
              <a:t>Bà</a:t>
            </a:r>
            <a:r>
              <a:rPr lang="vi-VN" altLang="zh-CN" sz="6600" dirty="0">
                <a:ln>
                  <a:solidFill>
                    <a:schemeClr val="bg1"/>
                  </a:solidFill>
                </a:ln>
                <a:solidFill>
                  <a:srgbClr val="FF0000"/>
                </a:solidFill>
                <a:latin typeface="Times" panose="020B0500000000000000" pitchFamily="34" charset="0"/>
                <a:ea typeface="Times" panose="020B0500000000000000" pitchFamily="34" charset="0"/>
                <a:cs typeface="Times" panose="020B0500000000000000" pitchFamily="34" charset="0"/>
              </a:rPr>
              <a:t>i:</a:t>
            </a:r>
            <a:r>
              <a:rPr lang="en-US" altLang="zh-CN" sz="6600" dirty="0">
                <a:ln>
                  <a:solidFill>
                    <a:schemeClr val="bg1"/>
                  </a:solidFill>
                </a:ln>
                <a:solidFill>
                  <a:srgbClr val="FF0000"/>
                </a:solidFill>
                <a:latin typeface="Times" panose="020B0500000000000000" pitchFamily="34" charset="0"/>
                <a:ea typeface="Times" panose="020B0500000000000000" pitchFamily="34" charset="0"/>
                <a:cs typeface="Times" panose="020B0500000000000000" pitchFamily="34" charset="0"/>
              </a:rPr>
              <a:t> </a:t>
            </a:r>
            <a:r>
              <a:rPr lang="en-US" altLang="zh-CN" sz="6600" dirty="0" err="1">
                <a:ln>
                  <a:solidFill>
                    <a:schemeClr val="bg1"/>
                  </a:solidFill>
                </a:ln>
                <a:solidFill>
                  <a:srgbClr val="FF0000"/>
                </a:solidFill>
                <a:latin typeface="Times" panose="020B0500000000000000" pitchFamily="34" charset="0"/>
                <a:ea typeface="Times" panose="020B0500000000000000" pitchFamily="34" charset="0"/>
                <a:cs typeface="Times" panose="020B0500000000000000" pitchFamily="34" charset="0"/>
              </a:rPr>
              <a:t>Mặt</a:t>
            </a:r>
            <a:r>
              <a:rPr lang="en-US" altLang="zh-CN" sz="6600" dirty="0">
                <a:ln>
                  <a:solidFill>
                    <a:schemeClr val="bg1"/>
                  </a:solidFill>
                </a:ln>
                <a:solidFill>
                  <a:srgbClr val="FF0000"/>
                </a:solidFill>
                <a:latin typeface="Times" panose="020B0500000000000000" pitchFamily="34" charset="0"/>
                <a:ea typeface="Times" panose="020B0500000000000000" pitchFamily="34" charset="0"/>
                <a:cs typeface="Times" panose="020B0500000000000000" pitchFamily="34" charset="0"/>
              </a:rPr>
              <a:t> </a:t>
            </a:r>
            <a:r>
              <a:rPr lang="en-US" altLang="zh-CN" sz="6600" dirty="0" err="1">
                <a:ln>
                  <a:solidFill>
                    <a:schemeClr val="bg1"/>
                  </a:solidFill>
                </a:ln>
                <a:solidFill>
                  <a:srgbClr val="FF0000"/>
                </a:solidFill>
                <a:latin typeface="Times" panose="020B0500000000000000" pitchFamily="34" charset="0"/>
                <a:ea typeface="Times" panose="020B0500000000000000" pitchFamily="34" charset="0"/>
                <a:cs typeface="Times" panose="020B0500000000000000" pitchFamily="34" charset="0"/>
              </a:rPr>
              <a:t>trời</a:t>
            </a:r>
            <a:r>
              <a:rPr lang="en-US" altLang="zh-CN" sz="6600" dirty="0">
                <a:ln>
                  <a:solidFill>
                    <a:schemeClr val="bg1"/>
                  </a:solidFill>
                </a:ln>
                <a:solidFill>
                  <a:srgbClr val="FF0000"/>
                </a:solidFill>
                <a:latin typeface="Times" panose="020B0500000000000000" pitchFamily="34" charset="0"/>
                <a:ea typeface="Times" panose="020B0500000000000000" pitchFamily="34" charset="0"/>
                <a:cs typeface="Times" panose="020B0500000000000000" pitchFamily="34" charset="0"/>
              </a:rPr>
              <a:t> </a:t>
            </a:r>
            <a:r>
              <a:rPr lang="en-US" altLang="zh-CN" sz="6600" dirty="0" err="1">
                <a:ln>
                  <a:solidFill>
                    <a:schemeClr val="bg1"/>
                  </a:solidFill>
                </a:ln>
                <a:solidFill>
                  <a:srgbClr val="FF0000"/>
                </a:solidFill>
                <a:latin typeface="Times" panose="020B0500000000000000" pitchFamily="34" charset="0"/>
                <a:ea typeface="Times" panose="020B0500000000000000" pitchFamily="34" charset="0"/>
                <a:cs typeface="Times" panose="020B0500000000000000" pitchFamily="34" charset="0"/>
              </a:rPr>
              <a:t>xanh</a:t>
            </a:r>
            <a:r>
              <a:rPr lang="en-US" altLang="zh-CN" sz="6600" dirty="0">
                <a:ln>
                  <a:solidFill>
                    <a:schemeClr val="bg1"/>
                  </a:solidFill>
                </a:ln>
                <a:solidFill>
                  <a:srgbClr val="FF0000"/>
                </a:solidFill>
                <a:latin typeface="Times" panose="020B0500000000000000" pitchFamily="34" charset="0"/>
                <a:ea typeface="Times" panose="020B0500000000000000" pitchFamily="34" charset="0"/>
                <a:cs typeface="Times" panose="020B0500000000000000" pitchFamily="34" charset="0"/>
              </a:rPr>
              <a:t> </a:t>
            </a:r>
            <a:r>
              <a:rPr lang="en-US" altLang="zh-CN" sz="6600" dirty="0" err="1">
                <a:ln>
                  <a:solidFill>
                    <a:schemeClr val="bg1"/>
                  </a:solidFill>
                </a:ln>
                <a:solidFill>
                  <a:srgbClr val="FF0000"/>
                </a:solidFill>
                <a:latin typeface="Times" panose="020B0500000000000000" pitchFamily="34" charset="0"/>
                <a:ea typeface="Times" panose="020B0500000000000000" pitchFamily="34" charset="0"/>
                <a:cs typeface="Times" panose="020B0500000000000000" pitchFamily="34" charset="0"/>
              </a:rPr>
              <a:t>của</a:t>
            </a:r>
            <a:r>
              <a:rPr lang="en-US" altLang="zh-CN" sz="6600" dirty="0">
                <a:ln>
                  <a:solidFill>
                    <a:schemeClr val="bg1"/>
                  </a:solidFill>
                </a:ln>
                <a:solidFill>
                  <a:srgbClr val="FF0000"/>
                </a:solidFill>
                <a:latin typeface="Times" panose="020B0500000000000000" pitchFamily="34" charset="0"/>
                <a:ea typeface="Times" panose="020B0500000000000000" pitchFamily="34" charset="0"/>
                <a:cs typeface="Times" panose="020B0500000000000000" pitchFamily="34" charset="0"/>
              </a:rPr>
              <a:t> </a:t>
            </a:r>
            <a:r>
              <a:rPr lang="en-US" altLang="zh-CN" sz="6600" dirty="0" err="1">
                <a:ln>
                  <a:solidFill>
                    <a:schemeClr val="bg1"/>
                  </a:solidFill>
                </a:ln>
                <a:solidFill>
                  <a:srgbClr val="FF0000"/>
                </a:solidFill>
                <a:latin typeface="Times" panose="020B0500000000000000" pitchFamily="34" charset="0"/>
                <a:ea typeface="Times" panose="020B0500000000000000" pitchFamily="34" charset="0"/>
                <a:cs typeface="Times" panose="020B0500000000000000" pitchFamily="34" charset="0"/>
              </a:rPr>
              <a:t>tôi</a:t>
            </a:r>
            <a:endParaRPr lang="zh-CN" altLang="en-US" sz="6600" dirty="0">
              <a:ln>
                <a:solidFill>
                  <a:schemeClr val="bg1"/>
                </a:solidFill>
              </a:ln>
              <a:solidFill>
                <a:srgbClr val="FF0000"/>
              </a:solidFill>
              <a:latin typeface="Times" panose="020B0500000000000000" pitchFamily="34" charset="0"/>
              <a:ea typeface="Times" panose="020B0500000000000000" pitchFamily="34" charset="0"/>
              <a:cs typeface="Times" panose="020B0500000000000000" pitchFamily="34" charset="0"/>
            </a:endParaRPr>
          </a:p>
        </p:txBody>
      </p:sp>
      <p:pic>
        <p:nvPicPr>
          <p:cNvPr id="2" name="图片 1" descr="5947678d5d2f8"/>
          <p:cNvPicPr>
            <a:picLocks noChangeAspect="1"/>
          </p:cNvPicPr>
          <p:nvPr/>
        </p:nvPicPr>
        <p:blipFill>
          <a:blip r:embed="rId5"/>
          <a:stretch>
            <a:fillRect/>
          </a:stretch>
        </p:blipFill>
        <p:spPr>
          <a:xfrm>
            <a:off x="0" y="1512570"/>
            <a:ext cx="5520055" cy="534352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3"/>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par>
                                <p:cTn id="10" presetID="50" presetClass="entr" presetSubtype="0" decel="10000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1000" fill="hold"/>
                                        <p:tgtEl>
                                          <p:spTgt spid="3"/>
                                        </p:tgtEl>
                                        <p:attrNameLst>
                                          <p:attrName>ppt_w</p:attrName>
                                        </p:attrNameLst>
                                      </p:cBhvr>
                                      <p:tavLst>
                                        <p:tav tm="0">
                                          <p:val>
                                            <p:strVal val="#ppt_w+.3"/>
                                          </p:val>
                                        </p:tav>
                                        <p:tav tm="100000">
                                          <p:val>
                                            <p:strVal val="#ppt_w"/>
                                          </p:val>
                                        </p:tav>
                                      </p:tavLst>
                                    </p:anim>
                                    <p:anim calcmode="lin" valueType="num">
                                      <p:cBhvr>
                                        <p:cTn id="13" dur="1000" fill="hold"/>
                                        <p:tgtEl>
                                          <p:spTgt spid="3"/>
                                        </p:tgtEl>
                                        <p:attrNameLst>
                                          <p:attrName>ppt_h</p:attrName>
                                        </p:attrNameLst>
                                      </p:cBhvr>
                                      <p:tavLst>
                                        <p:tav tm="0">
                                          <p:val>
                                            <p:strVal val="#ppt_h"/>
                                          </p:val>
                                        </p:tav>
                                        <p:tav tm="100000">
                                          <p:val>
                                            <p:strVal val="#ppt_h"/>
                                          </p:val>
                                        </p:tav>
                                      </p:tavLst>
                                    </p:anim>
                                    <p:animEffect transition="in" filter="fade">
                                      <p:cBhvr>
                                        <p:cTn id="14" dur="1000"/>
                                        <p:tgtEl>
                                          <p:spTgt spid="3"/>
                                        </p:tgtEl>
                                      </p:cBhvr>
                                    </p:animEffect>
                                  </p:childTnLst>
                                </p:cTn>
                              </p:par>
                            </p:childTnLst>
                          </p:cTn>
                        </p:par>
                        <p:par>
                          <p:cTn id="15" fill="hold">
                            <p:stCondLst>
                              <p:cond delay="1000"/>
                            </p:stCondLst>
                            <p:childTnLst>
                              <p:par>
                                <p:cTn id="16" presetID="2" presetClass="entr" presetSubtype="8" fill="hold" grpId="0" nodeType="after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additive="base">
                                        <p:cTn id="18" dur="500" fill="hold"/>
                                        <p:tgtEl>
                                          <p:spTgt spid="7"/>
                                        </p:tgtEl>
                                        <p:attrNameLst>
                                          <p:attrName>ppt_x</p:attrName>
                                        </p:attrNameLst>
                                      </p:cBhvr>
                                      <p:tavLst>
                                        <p:tav tm="0">
                                          <p:val>
                                            <p:strVal val="0-#ppt_w/2"/>
                                          </p:val>
                                        </p:tav>
                                        <p:tav tm="100000">
                                          <p:val>
                                            <p:strVal val="#ppt_x"/>
                                          </p:val>
                                        </p:tav>
                                      </p:tavLst>
                                    </p:anim>
                                    <p:anim calcmode="lin" valueType="num">
                                      <p:cBhvr additive="base">
                                        <p:cTn id="19"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extLst>
    <p:ext uri="{E180D4A7-C9FB-4DFB-919C-405C955672EB}">
      <p14:showEvtLst xmlns:p14="http://schemas.microsoft.com/office/powerpoint/2010/main">
        <p14:playEvt time="163" objId="4"/>
      </p14:showEvtLst>
    </p:ext>
  </p:extLs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ó thể là hình minh họa">
            <a:extLst>
              <a:ext uri="{FF2B5EF4-FFF2-40B4-BE49-F238E27FC236}">
                <a16:creationId xmlns:a16="http://schemas.microsoft.com/office/drawing/2014/main" id="{ADF963BD-7BC9-47F2-B66A-501D3CDC57A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622"/>
            <a:ext cx="12192000" cy="685862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B0A32975-9878-4A63-94B5-B5FA3950F15C}"/>
              </a:ext>
            </a:extLst>
          </p:cNvPr>
          <p:cNvSpPr txBox="1"/>
          <p:nvPr/>
        </p:nvSpPr>
        <p:spPr>
          <a:xfrm>
            <a:off x="3544902" y="2483495"/>
            <a:ext cx="8239956" cy="995209"/>
          </a:xfrm>
          <a:prstGeom prst="rect">
            <a:avLst/>
          </a:prstGeom>
          <a:noFill/>
        </p:spPr>
        <p:txBody>
          <a:bodyPr wrap="square" rtlCol="0">
            <a:spAutoFit/>
          </a:bodyPr>
          <a:lstStyle/>
          <a:p>
            <a:pPr algn="ctr" defTabSz="914377"/>
            <a:r>
              <a:rPr lang="en-US" sz="5867" b="1" dirty="0" err="1">
                <a:solidFill>
                  <a:srgbClr val="FF0000"/>
                </a:solidFill>
                <a:latin typeface="UTM Cookies" panose="02040603050506020204" pitchFamily="18" charset="0"/>
              </a:rPr>
              <a:t>Kể</a:t>
            </a:r>
            <a:r>
              <a:rPr lang="en-US" sz="5867" b="1" dirty="0">
                <a:solidFill>
                  <a:srgbClr val="FF0000"/>
                </a:solidFill>
                <a:latin typeface="UTM Cookies" panose="02040603050506020204" pitchFamily="18" charset="0"/>
              </a:rPr>
              <a:t> </a:t>
            </a:r>
            <a:r>
              <a:rPr lang="en-US" sz="5867" b="1" dirty="0" err="1">
                <a:solidFill>
                  <a:srgbClr val="FF0000"/>
                </a:solidFill>
                <a:latin typeface="UTM Cookies" panose="02040603050506020204" pitchFamily="18" charset="0"/>
              </a:rPr>
              <a:t>lại</a:t>
            </a:r>
            <a:r>
              <a:rPr lang="en-US" sz="5867" b="1" dirty="0">
                <a:solidFill>
                  <a:srgbClr val="FF0000"/>
                </a:solidFill>
                <a:latin typeface="UTM Cookies" panose="02040603050506020204" pitchFamily="18" charset="0"/>
              </a:rPr>
              <a:t> </a:t>
            </a:r>
            <a:r>
              <a:rPr lang="en-US" sz="5867" b="1" dirty="0" err="1">
                <a:solidFill>
                  <a:srgbClr val="FF0000"/>
                </a:solidFill>
                <a:latin typeface="UTM Cookies" panose="02040603050506020204" pitchFamily="18" charset="0"/>
              </a:rPr>
              <a:t>câu</a:t>
            </a:r>
            <a:r>
              <a:rPr lang="en-US" sz="5867" b="1" dirty="0">
                <a:solidFill>
                  <a:srgbClr val="FF0000"/>
                </a:solidFill>
                <a:latin typeface="UTM Cookies" panose="02040603050506020204" pitchFamily="18" charset="0"/>
              </a:rPr>
              <a:t> </a:t>
            </a:r>
            <a:r>
              <a:rPr lang="en-US" sz="5867" b="1" dirty="0" err="1">
                <a:solidFill>
                  <a:srgbClr val="FF0000"/>
                </a:solidFill>
                <a:latin typeface="UTM Cookies" panose="02040603050506020204" pitchFamily="18" charset="0"/>
              </a:rPr>
              <a:t>chuyện</a:t>
            </a:r>
            <a:endParaRPr lang="en-US" sz="5867" b="1" dirty="0">
              <a:solidFill>
                <a:srgbClr val="FF0000"/>
              </a:solidFill>
              <a:latin typeface="UTM Cookies" panose="02040603050506020204" pitchFamily="18" charset="0"/>
            </a:endParaRPr>
          </a:p>
        </p:txBody>
      </p:sp>
    </p:spTree>
    <p:extLst>
      <p:ext uri="{BB962C8B-B14F-4D97-AF65-F5344CB8AC3E}">
        <p14:creationId xmlns:p14="http://schemas.microsoft.com/office/powerpoint/2010/main" val="2277558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0"/>
            <a:ext cx="12192000" cy="369332"/>
          </a:xfrm>
          <a:prstGeom prst="rect">
            <a:avLst/>
          </a:prstGeom>
          <a:solidFill>
            <a:schemeClr val="bg1"/>
          </a:solidFill>
        </p:spPr>
        <p:txBody>
          <a:bodyPr wrap="square" rtlCol="0">
            <a:spAutoFit/>
          </a:bodyPr>
          <a:lstStyle/>
          <a:p>
            <a:pPr defTabSz="914377"/>
            <a:endParaRPr lang="en-US">
              <a:solidFill>
                <a:prstClr val="black"/>
              </a:solidFill>
              <a:latin typeface="Calibri"/>
            </a:endParaRPr>
          </a:p>
        </p:txBody>
      </p:sp>
      <p:pic>
        <p:nvPicPr>
          <p:cNvPr id="2" name="Picture 2" descr="Sự tích hoa mào gà trang 33, 34 | Tiếng Việt lớp 3 Kết nối tri thức">
            <a:extLst>
              <a:ext uri="{FF2B5EF4-FFF2-40B4-BE49-F238E27FC236}">
                <a16:creationId xmlns:a16="http://schemas.microsoft.com/office/drawing/2014/main" id="{47CA1D1D-3699-84F4-9C5C-E3F48617C55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40037" y="324981"/>
            <a:ext cx="8318040" cy="62080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629146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2" descr="5"/>
          <p:cNvPicPr>
            <a:picLocks noChangeAspect="1"/>
          </p:cNvPicPr>
          <p:nvPr/>
        </p:nvPicPr>
        <p:blipFill>
          <a:blip r:embed="rId4"/>
          <a:stretch>
            <a:fillRect/>
          </a:stretch>
        </p:blipFill>
        <p:spPr>
          <a:xfrm>
            <a:off x="3633470" y="-18415"/>
            <a:ext cx="8566785" cy="6874510"/>
          </a:xfrm>
          <a:prstGeom prst="rect">
            <a:avLst/>
          </a:prstGeom>
        </p:spPr>
      </p:pic>
      <p:pic>
        <p:nvPicPr>
          <p:cNvPr id="2" name="图片 1" descr="5947678d5d2f8"/>
          <p:cNvPicPr>
            <a:picLocks noChangeAspect="1"/>
          </p:cNvPicPr>
          <p:nvPr/>
        </p:nvPicPr>
        <p:blipFill>
          <a:blip r:embed="rId5"/>
          <a:stretch>
            <a:fillRect/>
          </a:stretch>
        </p:blipFill>
        <p:spPr>
          <a:xfrm>
            <a:off x="-14605" y="1266825"/>
            <a:ext cx="5760085" cy="5575935"/>
          </a:xfrm>
          <a:prstGeom prst="rect">
            <a:avLst/>
          </a:prstGeom>
        </p:spPr>
      </p:pic>
      <p:pic>
        <p:nvPicPr>
          <p:cNvPr id="4" name="Picture 3" descr="Picture2">
            <a:extLst>
              <a:ext uri="{FF2B5EF4-FFF2-40B4-BE49-F238E27FC236}">
                <a16:creationId xmlns:a16="http://schemas.microsoft.com/office/drawing/2014/main" id="{13305F9C-4710-8963-582E-FD1391A384F0}"/>
              </a:ext>
            </a:extLst>
          </p:cNvPr>
          <p:cNvPicPr>
            <a:picLocks noChangeAspect="1"/>
          </p:cNvPicPr>
          <p:nvPr/>
        </p:nvPicPr>
        <p:blipFill>
          <a:blip r:embed="rId6"/>
          <a:stretch>
            <a:fillRect/>
          </a:stretch>
        </p:blipFill>
        <p:spPr>
          <a:xfrm>
            <a:off x="2511063" y="1364406"/>
            <a:ext cx="6698820" cy="381286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3"/>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par>
                                <p:cTn id="10" presetID="50" presetClass="entr" presetSubtype="0" decel="10000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1000" fill="hold"/>
                                        <p:tgtEl>
                                          <p:spTgt spid="3"/>
                                        </p:tgtEl>
                                        <p:attrNameLst>
                                          <p:attrName>ppt_w</p:attrName>
                                        </p:attrNameLst>
                                      </p:cBhvr>
                                      <p:tavLst>
                                        <p:tav tm="0">
                                          <p:val>
                                            <p:strVal val="#ppt_w+.3"/>
                                          </p:val>
                                        </p:tav>
                                        <p:tav tm="100000">
                                          <p:val>
                                            <p:strVal val="#ppt_w"/>
                                          </p:val>
                                        </p:tav>
                                      </p:tavLst>
                                    </p:anim>
                                    <p:anim calcmode="lin" valueType="num">
                                      <p:cBhvr>
                                        <p:cTn id="13" dur="1000" fill="hold"/>
                                        <p:tgtEl>
                                          <p:spTgt spid="3"/>
                                        </p:tgtEl>
                                        <p:attrNameLst>
                                          <p:attrName>ppt_h</p:attrName>
                                        </p:attrNameLst>
                                      </p:cBhvr>
                                      <p:tavLst>
                                        <p:tav tm="0">
                                          <p:val>
                                            <p:strVal val="#ppt_h"/>
                                          </p:val>
                                        </p:tav>
                                        <p:tav tm="100000">
                                          <p:val>
                                            <p:strVal val="#ppt_h"/>
                                          </p:val>
                                        </p:tav>
                                      </p:tavLst>
                                    </p:anim>
                                    <p:animEffect transition="in" filter="fade">
                                      <p:cBhvr>
                                        <p:cTn id="14" dur="1000"/>
                                        <p:tgtEl>
                                          <p:spTgt spid="3"/>
                                        </p:tgtEl>
                                      </p:cBhvr>
                                    </p:animEffect>
                                  </p:childTnLst>
                                </p:cTn>
                              </p:par>
                              <p:par>
                                <p:cTn id="15" presetID="14" presetClass="entr" presetSubtype="1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randombar(horizontal)">
                                      <p:cBhvr>
                                        <p:cTn id="17" dur="500"/>
                                        <p:tgtEl>
                                          <p:spTgt spid="4"/>
                                        </p:tgtEl>
                                      </p:cBhvr>
                                    </p:animEffect>
                                  </p:childTnLst>
                                </p:cTn>
                              </p:par>
                              <p:par>
                                <p:cTn id="18" presetID="32" presetClass="emph" presetSubtype="0" repeatCount="indefinite" fill="hold" nodeType="withEffect">
                                  <p:stCondLst>
                                    <p:cond delay="0"/>
                                  </p:stCondLst>
                                  <p:childTnLst>
                                    <p:animRot by="120000">
                                      <p:cBhvr>
                                        <p:cTn id="19" dur="100" fill="hold">
                                          <p:stCondLst>
                                            <p:cond delay="0"/>
                                          </p:stCondLst>
                                        </p:cTn>
                                        <p:tgtEl>
                                          <p:spTgt spid="4"/>
                                        </p:tgtEl>
                                        <p:attrNameLst>
                                          <p:attrName>r</p:attrName>
                                        </p:attrNameLst>
                                      </p:cBhvr>
                                    </p:animRot>
                                    <p:animRot by="-240000">
                                      <p:cBhvr>
                                        <p:cTn id="20" dur="200" fill="hold">
                                          <p:stCondLst>
                                            <p:cond delay="200"/>
                                          </p:stCondLst>
                                        </p:cTn>
                                        <p:tgtEl>
                                          <p:spTgt spid="4"/>
                                        </p:tgtEl>
                                        <p:attrNameLst>
                                          <p:attrName>r</p:attrName>
                                        </p:attrNameLst>
                                      </p:cBhvr>
                                    </p:animRot>
                                    <p:animRot by="240000">
                                      <p:cBhvr>
                                        <p:cTn id="21" dur="200" fill="hold">
                                          <p:stCondLst>
                                            <p:cond delay="400"/>
                                          </p:stCondLst>
                                        </p:cTn>
                                        <p:tgtEl>
                                          <p:spTgt spid="4"/>
                                        </p:tgtEl>
                                        <p:attrNameLst>
                                          <p:attrName>r</p:attrName>
                                        </p:attrNameLst>
                                      </p:cBhvr>
                                    </p:animRot>
                                    <p:animRot by="-240000">
                                      <p:cBhvr>
                                        <p:cTn id="22" dur="200" fill="hold">
                                          <p:stCondLst>
                                            <p:cond delay="600"/>
                                          </p:stCondLst>
                                        </p:cTn>
                                        <p:tgtEl>
                                          <p:spTgt spid="4"/>
                                        </p:tgtEl>
                                        <p:attrNameLst>
                                          <p:attrName>r</p:attrName>
                                        </p:attrNameLst>
                                      </p:cBhvr>
                                    </p:animRot>
                                    <p:animRot by="120000">
                                      <p:cBhvr>
                                        <p:cTn id="23" dur="200" fill="hold">
                                          <p:stCondLst>
                                            <p:cond delay="80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Picture 6" descr="Picture6">
            <a:extLst>
              <a:ext uri="{FF2B5EF4-FFF2-40B4-BE49-F238E27FC236}">
                <a16:creationId xmlns:a16="http://schemas.microsoft.com/office/drawing/2014/main" id="{164A3C16-FE0D-5DDB-4224-25D0E88E4E0D}"/>
              </a:ext>
            </a:extLst>
          </p:cNvPr>
          <p:cNvPicPr>
            <a:picLocks noChangeAspect="1"/>
          </p:cNvPicPr>
          <p:nvPr/>
        </p:nvPicPr>
        <p:blipFill>
          <a:blip r:embed="rId4">
            <a:duotone>
              <a:prstClr val="black"/>
              <a:schemeClr val="accent1">
                <a:tint val="45000"/>
                <a:satMod val="400000"/>
              </a:schemeClr>
            </a:duotone>
          </a:blip>
          <a:stretch>
            <a:fillRect/>
          </a:stretch>
        </p:blipFill>
        <p:spPr>
          <a:xfrm>
            <a:off x="1919446" y="1585799"/>
            <a:ext cx="8353107" cy="348150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32" presetClass="emph" presetSubtype="0" repeatCount="indefinite" fill="hold" nodeType="afterEffect">
                                  <p:stCondLst>
                                    <p:cond delay="0"/>
                                  </p:stCondLst>
                                  <p:childTnLst>
                                    <p:animRot by="120000">
                                      <p:cBhvr>
                                        <p:cTn id="12" dur="100" fill="hold">
                                          <p:stCondLst>
                                            <p:cond delay="0"/>
                                          </p:stCondLst>
                                        </p:cTn>
                                        <p:tgtEl>
                                          <p:spTgt spid="7"/>
                                        </p:tgtEl>
                                        <p:attrNameLst>
                                          <p:attrName>r</p:attrName>
                                        </p:attrNameLst>
                                      </p:cBhvr>
                                    </p:animRot>
                                    <p:animRot by="-240000">
                                      <p:cBhvr>
                                        <p:cTn id="13" dur="200" fill="hold">
                                          <p:stCondLst>
                                            <p:cond delay="200"/>
                                          </p:stCondLst>
                                        </p:cTn>
                                        <p:tgtEl>
                                          <p:spTgt spid="7"/>
                                        </p:tgtEl>
                                        <p:attrNameLst>
                                          <p:attrName>r</p:attrName>
                                        </p:attrNameLst>
                                      </p:cBhvr>
                                    </p:animRot>
                                    <p:animRot by="240000">
                                      <p:cBhvr>
                                        <p:cTn id="14" dur="200" fill="hold">
                                          <p:stCondLst>
                                            <p:cond delay="400"/>
                                          </p:stCondLst>
                                        </p:cTn>
                                        <p:tgtEl>
                                          <p:spTgt spid="7"/>
                                        </p:tgtEl>
                                        <p:attrNameLst>
                                          <p:attrName>r</p:attrName>
                                        </p:attrNameLst>
                                      </p:cBhvr>
                                    </p:animRot>
                                    <p:animRot by="-240000">
                                      <p:cBhvr>
                                        <p:cTn id="15" dur="200" fill="hold">
                                          <p:stCondLst>
                                            <p:cond delay="600"/>
                                          </p:stCondLst>
                                        </p:cTn>
                                        <p:tgtEl>
                                          <p:spTgt spid="7"/>
                                        </p:tgtEl>
                                        <p:attrNameLst>
                                          <p:attrName>r</p:attrName>
                                        </p:attrNameLst>
                                      </p:cBhvr>
                                    </p:animRot>
                                    <p:animRot by="120000">
                                      <p:cBhvr>
                                        <p:cTn id="16" dur="200" fill="hold">
                                          <p:stCondLst>
                                            <p:cond delay="8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t>2023/1/15</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5</a:t>
            </a:fld>
            <a:endParaRPr lang="zh-CN" altLang="en-US"/>
          </a:p>
        </p:txBody>
      </p:sp>
      <p:pic>
        <p:nvPicPr>
          <p:cNvPr id="8" name="图片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2008" y="0"/>
            <a:ext cx="12288688" cy="6858000"/>
          </a:xfrm>
          <a:prstGeom prst="rect">
            <a:avLst/>
          </a:prstGeom>
        </p:spPr>
      </p:pic>
      <p:pic>
        <p:nvPicPr>
          <p:cNvPr id="13" name="图形 12"/>
          <p:cNvPicPr>
            <a:picLocks noChangeAspect="1"/>
          </p:cNvPicPr>
          <p:nvPr userDrawn="1"/>
        </p:nvPicPr>
        <p:blipFill>
          <a:blip r:embed="rId5"/>
          <a:stretch>
            <a:fillRect/>
          </a:stretch>
        </p:blipFill>
        <p:spPr>
          <a:xfrm>
            <a:off x="0" y="139622"/>
            <a:ext cx="1123156" cy="826939"/>
          </a:xfrm>
          <a:prstGeom prst="rect">
            <a:avLst/>
          </a:prstGeom>
        </p:spPr>
      </p:pic>
      <p:pic>
        <p:nvPicPr>
          <p:cNvPr id="10" name="图片 9"/>
          <p:cNvPicPr>
            <a:picLocks noChangeAspect="1"/>
          </p:cNvPicPr>
          <p:nvPr userDrawn="1"/>
        </p:nvPicPr>
        <p:blipFill>
          <a:blip r:embed="rId6"/>
          <a:stretch>
            <a:fillRect/>
          </a:stretch>
        </p:blipFill>
        <p:spPr>
          <a:xfrm>
            <a:off x="8544272" y="188640"/>
            <a:ext cx="1512168" cy="753657"/>
          </a:xfrm>
          <a:prstGeom prst="rect">
            <a:avLst/>
          </a:prstGeom>
        </p:spPr>
      </p:pic>
      <p:pic>
        <p:nvPicPr>
          <p:cNvPr id="1030" name="Picture 6" descr="F:\未标题-1.pn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37896" t="6754" r="24208" b="21990"/>
          <a:stretch>
            <a:fillRect/>
          </a:stretch>
        </p:blipFill>
        <p:spPr bwMode="auto">
          <a:xfrm>
            <a:off x="293216" y="4217004"/>
            <a:ext cx="2033390" cy="2420827"/>
          </a:xfrm>
          <a:prstGeom prst="rect">
            <a:avLst/>
          </a:prstGeom>
          <a:noFill/>
          <a:extLst>
            <a:ext uri="{909E8E84-426E-40DD-AFC4-6F175D3DCCD1}">
              <a14:hiddenFill xmlns:a14="http://schemas.microsoft.com/office/drawing/2010/main">
                <a:solidFill>
                  <a:srgbClr val="FFFFFF"/>
                </a:solidFill>
              </a14:hiddenFill>
            </a:ext>
          </a:extLst>
        </p:spPr>
      </p:pic>
      <p:pic>
        <p:nvPicPr>
          <p:cNvPr id="1035" name="Picture 11" descr="F:\未标题-1.png"/>
          <p:cNvPicPr>
            <a:picLocks noChangeAspect="1" noChangeArrowheads="1"/>
          </p:cNvPicPr>
          <p:nvPr/>
        </p:nvPicPr>
        <p:blipFill rotWithShape="1">
          <a:blip r:embed="rId8">
            <a:duotone>
              <a:schemeClr val="accent1">
                <a:shade val="45000"/>
                <a:satMod val="135000"/>
              </a:schemeClr>
              <a:prstClr val="white"/>
            </a:duotone>
            <a:extLst>
              <a:ext uri="{28A0092B-C50C-407E-A947-70E740481C1C}">
                <a14:useLocalDpi xmlns:a14="http://schemas.microsoft.com/office/drawing/2010/main" val="0"/>
              </a:ext>
            </a:extLst>
          </a:blip>
          <a:srcRect l="21948" t="33508" r="27866" b="19895"/>
          <a:stretch>
            <a:fillRect/>
          </a:stretch>
        </p:blipFill>
        <p:spPr bwMode="auto">
          <a:xfrm>
            <a:off x="56140" y="942254"/>
            <a:ext cx="1465335" cy="1360528"/>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1" descr="F:\未标题-1.png"/>
          <p:cNvPicPr>
            <a:picLocks noChangeAspect="1" noChangeArrowheads="1"/>
          </p:cNvPicPr>
          <p:nvPr/>
        </p:nvPicPr>
        <p:blipFill rotWithShape="1">
          <a:blip r:embed="rId9" cstate="print">
            <a:duotone>
              <a:schemeClr val="accent1">
                <a:shade val="45000"/>
                <a:satMod val="135000"/>
              </a:schemeClr>
              <a:prstClr val="white"/>
            </a:duotone>
            <a:extLst>
              <a:ext uri="{28A0092B-C50C-407E-A947-70E740481C1C}">
                <a14:useLocalDpi xmlns:a14="http://schemas.microsoft.com/office/drawing/2010/main" val="0"/>
              </a:ext>
            </a:extLst>
          </a:blip>
          <a:srcRect l="21948" t="33508" r="27866" b="19895"/>
          <a:stretch>
            <a:fillRect/>
          </a:stretch>
        </p:blipFill>
        <p:spPr bwMode="auto">
          <a:xfrm>
            <a:off x="10669110" y="2065498"/>
            <a:ext cx="603073" cy="559939"/>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F:\未标题-1.png"/>
          <p:cNvPicPr>
            <a:picLocks noChangeAspect="1" noChangeArrowheads="1"/>
          </p:cNvPicPr>
          <p:nvPr/>
        </p:nvPicPr>
        <p:blipFill rotWithShape="1">
          <a:blip r:embed="rId10">
            <a:extLst>
              <a:ext uri="{28A0092B-C50C-407E-A947-70E740481C1C}">
                <a14:useLocalDpi xmlns:a14="http://schemas.microsoft.com/office/drawing/2010/main" val="0"/>
              </a:ext>
            </a:extLst>
          </a:blip>
          <a:srcRect l="26590" t="26889" r="23240" b="36556"/>
          <a:stretch>
            <a:fillRect/>
          </a:stretch>
        </p:blipFill>
        <p:spPr bwMode="auto">
          <a:xfrm>
            <a:off x="10859741" y="47378"/>
            <a:ext cx="1205747" cy="87855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1" descr="F:\未标题-1.png"/>
          <p:cNvPicPr>
            <a:picLocks noChangeAspect="1" noChangeArrowheads="1"/>
          </p:cNvPicPr>
          <p:nvPr/>
        </p:nvPicPr>
        <p:blipFill rotWithShape="1">
          <a:blip r:embed="rId11" cstate="print">
            <a:duotone>
              <a:schemeClr val="accent1">
                <a:shade val="45000"/>
                <a:satMod val="135000"/>
              </a:schemeClr>
              <a:prstClr val="white"/>
            </a:duotone>
            <a:extLst>
              <a:ext uri="{28A0092B-C50C-407E-A947-70E740481C1C}">
                <a14:useLocalDpi xmlns:a14="http://schemas.microsoft.com/office/drawing/2010/main" val="0"/>
              </a:ext>
            </a:extLst>
          </a:blip>
          <a:srcRect l="21948" t="33508" r="27866" b="19895"/>
          <a:stretch>
            <a:fillRect/>
          </a:stretch>
        </p:blipFill>
        <p:spPr bwMode="auto">
          <a:xfrm>
            <a:off x="8119855" y="653614"/>
            <a:ext cx="759498" cy="705176"/>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1" descr="F:\未标题-1.png"/>
          <p:cNvPicPr>
            <a:picLocks noChangeAspect="1" noChangeArrowheads="1"/>
          </p:cNvPicPr>
          <p:nvPr/>
        </p:nvPicPr>
        <p:blipFill rotWithShape="1">
          <a:blip r:embed="rId9" cstate="print">
            <a:duotone>
              <a:schemeClr val="accent1">
                <a:shade val="45000"/>
                <a:satMod val="135000"/>
              </a:schemeClr>
              <a:prstClr val="white"/>
            </a:duotone>
            <a:extLst>
              <a:ext uri="{28A0092B-C50C-407E-A947-70E740481C1C}">
                <a14:useLocalDpi xmlns:a14="http://schemas.microsoft.com/office/drawing/2010/main" val="0"/>
              </a:ext>
            </a:extLst>
          </a:blip>
          <a:srcRect l="21948" t="33508" r="27866" b="19895"/>
          <a:stretch>
            <a:fillRect/>
          </a:stretch>
        </p:blipFill>
        <p:spPr bwMode="auto">
          <a:xfrm>
            <a:off x="11285851" y="623178"/>
            <a:ext cx="603073" cy="559939"/>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1" descr="F:\未标题-1.png"/>
          <p:cNvPicPr>
            <a:picLocks noChangeAspect="1" noChangeArrowheads="1"/>
          </p:cNvPicPr>
          <p:nvPr/>
        </p:nvPicPr>
        <p:blipFill rotWithShape="1">
          <a:blip r:embed="rId12" cstate="print">
            <a:duotone>
              <a:schemeClr val="accent1">
                <a:shade val="45000"/>
                <a:satMod val="135000"/>
              </a:schemeClr>
              <a:prstClr val="white"/>
            </a:duotone>
            <a:extLst>
              <a:ext uri="{28A0092B-C50C-407E-A947-70E740481C1C}">
                <a14:useLocalDpi xmlns:a14="http://schemas.microsoft.com/office/drawing/2010/main" val="0"/>
              </a:ext>
            </a:extLst>
          </a:blip>
          <a:srcRect l="21948" t="33508" r="27866" b="19895"/>
          <a:stretch>
            <a:fillRect/>
          </a:stretch>
        </p:blipFill>
        <p:spPr bwMode="auto">
          <a:xfrm>
            <a:off x="9213974" y="1023282"/>
            <a:ext cx="453368" cy="420942"/>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1" descr="F:\未标题-1.png"/>
          <p:cNvPicPr>
            <a:picLocks noChangeAspect="1" noChangeArrowheads="1"/>
          </p:cNvPicPr>
          <p:nvPr/>
        </p:nvPicPr>
        <p:blipFill rotWithShape="1">
          <a:blip r:embed="rId12" cstate="print">
            <a:duotone>
              <a:schemeClr val="accent1">
                <a:shade val="45000"/>
                <a:satMod val="135000"/>
              </a:schemeClr>
              <a:prstClr val="white"/>
            </a:duotone>
            <a:extLst>
              <a:ext uri="{28A0092B-C50C-407E-A947-70E740481C1C}">
                <a14:useLocalDpi xmlns:a14="http://schemas.microsoft.com/office/drawing/2010/main" val="0"/>
              </a:ext>
            </a:extLst>
          </a:blip>
          <a:srcRect l="21948" t="33508" r="27866" b="19895"/>
          <a:stretch>
            <a:fillRect/>
          </a:stretch>
        </p:blipFill>
        <p:spPr bwMode="auto">
          <a:xfrm>
            <a:off x="1788794" y="795418"/>
            <a:ext cx="453368" cy="420942"/>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11" descr="F:\未标题-1.png"/>
          <p:cNvPicPr>
            <a:picLocks noChangeAspect="1" noChangeArrowheads="1"/>
          </p:cNvPicPr>
          <p:nvPr/>
        </p:nvPicPr>
        <p:blipFill rotWithShape="1">
          <a:blip r:embed="rId12" cstate="print">
            <a:duotone>
              <a:schemeClr val="accent1">
                <a:shade val="45000"/>
                <a:satMod val="135000"/>
              </a:schemeClr>
              <a:prstClr val="white"/>
            </a:duotone>
            <a:extLst>
              <a:ext uri="{28A0092B-C50C-407E-A947-70E740481C1C}">
                <a14:useLocalDpi xmlns:a14="http://schemas.microsoft.com/office/drawing/2010/main" val="0"/>
              </a:ext>
            </a:extLst>
          </a:blip>
          <a:srcRect l="21948" t="33508" r="27866" b="19895"/>
          <a:stretch>
            <a:fillRect/>
          </a:stretch>
        </p:blipFill>
        <p:spPr bwMode="auto">
          <a:xfrm>
            <a:off x="561847" y="2947941"/>
            <a:ext cx="453368" cy="420942"/>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11" descr="F:\未标题-1.png"/>
          <p:cNvPicPr>
            <a:picLocks noChangeAspect="1" noChangeArrowheads="1"/>
          </p:cNvPicPr>
          <p:nvPr/>
        </p:nvPicPr>
        <p:blipFill rotWithShape="1">
          <a:blip r:embed="rId11" cstate="print">
            <a:duotone>
              <a:schemeClr val="accent1">
                <a:shade val="45000"/>
                <a:satMod val="135000"/>
              </a:schemeClr>
              <a:prstClr val="white"/>
            </a:duotone>
            <a:extLst>
              <a:ext uri="{28A0092B-C50C-407E-A947-70E740481C1C}">
                <a14:useLocalDpi xmlns:a14="http://schemas.microsoft.com/office/drawing/2010/main" val="0"/>
              </a:ext>
            </a:extLst>
          </a:blip>
          <a:srcRect l="21948" t="33508" r="27866" b="19895"/>
          <a:stretch>
            <a:fillRect/>
          </a:stretch>
        </p:blipFill>
        <p:spPr bwMode="auto">
          <a:xfrm>
            <a:off x="4666979" y="5532354"/>
            <a:ext cx="825540" cy="766495"/>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11" descr="F:\未标题-1.png"/>
          <p:cNvPicPr>
            <a:picLocks noChangeAspect="1" noChangeArrowheads="1"/>
          </p:cNvPicPr>
          <p:nvPr/>
        </p:nvPicPr>
        <p:blipFill rotWithShape="1">
          <a:blip r:embed="rId9" cstate="print">
            <a:duotone>
              <a:schemeClr val="accent1">
                <a:shade val="45000"/>
                <a:satMod val="135000"/>
              </a:schemeClr>
              <a:prstClr val="white"/>
            </a:duotone>
            <a:extLst>
              <a:ext uri="{28A0092B-C50C-407E-A947-70E740481C1C}">
                <a14:useLocalDpi xmlns:a14="http://schemas.microsoft.com/office/drawing/2010/main" val="0"/>
              </a:ext>
            </a:extLst>
          </a:blip>
          <a:srcRect l="21948" t="33508" r="27866" b="19895"/>
          <a:stretch>
            <a:fillRect/>
          </a:stretch>
        </p:blipFill>
        <p:spPr bwMode="auto">
          <a:xfrm>
            <a:off x="11393721" y="4300901"/>
            <a:ext cx="603073" cy="559939"/>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11" descr="F:\未标题-1.png"/>
          <p:cNvPicPr>
            <a:picLocks noChangeAspect="1" noChangeArrowheads="1"/>
          </p:cNvPicPr>
          <p:nvPr/>
        </p:nvPicPr>
        <p:blipFill rotWithShape="1">
          <a:blip r:embed="rId12" cstate="print">
            <a:duotone>
              <a:schemeClr val="accent1">
                <a:shade val="45000"/>
                <a:satMod val="135000"/>
              </a:schemeClr>
              <a:prstClr val="white"/>
            </a:duotone>
            <a:extLst>
              <a:ext uri="{28A0092B-C50C-407E-A947-70E740481C1C}">
                <a14:useLocalDpi xmlns:a14="http://schemas.microsoft.com/office/drawing/2010/main" val="0"/>
              </a:ext>
            </a:extLst>
          </a:blip>
          <a:srcRect l="21948" t="33508" r="27866" b="19895"/>
          <a:stretch>
            <a:fillRect/>
          </a:stretch>
        </p:blipFill>
        <p:spPr bwMode="auto">
          <a:xfrm>
            <a:off x="10940227" y="3668174"/>
            <a:ext cx="453368" cy="420942"/>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11" descr="F:\未标题-1.png"/>
          <p:cNvPicPr>
            <a:picLocks noChangeAspect="1" noChangeArrowheads="1"/>
          </p:cNvPicPr>
          <p:nvPr/>
        </p:nvPicPr>
        <p:blipFill rotWithShape="1">
          <a:blip r:embed="rId12" cstate="print">
            <a:duotone>
              <a:schemeClr val="accent1">
                <a:shade val="45000"/>
                <a:satMod val="135000"/>
              </a:schemeClr>
              <a:prstClr val="white"/>
            </a:duotone>
            <a:extLst>
              <a:ext uri="{28A0092B-C50C-407E-A947-70E740481C1C}">
                <a14:useLocalDpi xmlns:a14="http://schemas.microsoft.com/office/drawing/2010/main" val="0"/>
              </a:ext>
            </a:extLst>
          </a:blip>
          <a:srcRect l="21948" t="33508" r="27866" b="19895"/>
          <a:stretch>
            <a:fillRect/>
          </a:stretch>
        </p:blipFill>
        <p:spPr bwMode="auto">
          <a:xfrm>
            <a:off x="6364880" y="4960748"/>
            <a:ext cx="453368" cy="420942"/>
          </a:xfrm>
          <a:prstGeom prst="rect">
            <a:avLst/>
          </a:prstGeom>
          <a:noFill/>
          <a:extLst>
            <a:ext uri="{909E8E84-426E-40DD-AFC4-6F175D3DCCD1}">
              <a14:hiddenFill xmlns:a14="http://schemas.microsoft.com/office/drawing/2010/main">
                <a:solidFill>
                  <a:srgbClr val="FFFFFF"/>
                </a:solidFill>
              </a14:hiddenFill>
            </a:ext>
          </a:extLst>
        </p:spPr>
      </p:pic>
      <p:sp>
        <p:nvSpPr>
          <p:cNvPr id="4" name="任意多边形: 形状 40">
            <a:extLst>
              <a:ext uri="{FF2B5EF4-FFF2-40B4-BE49-F238E27FC236}">
                <a16:creationId xmlns:a16="http://schemas.microsoft.com/office/drawing/2014/main" id="{107434DE-B8ED-81AE-7F74-EBFC2488BF95}"/>
              </a:ext>
            </a:extLst>
          </p:cNvPr>
          <p:cNvSpPr/>
          <p:nvPr/>
        </p:nvSpPr>
        <p:spPr>
          <a:xfrm>
            <a:off x="258726" y="6017570"/>
            <a:ext cx="2901557" cy="70391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ln w="57150">
            <a:solidFill>
              <a:schemeClr val="accent1"/>
            </a:solidFill>
          </a:ln>
        </p:spPr>
        <p:style>
          <a:lnRef idx="2">
            <a:schemeClr val="accent1"/>
          </a:lnRef>
          <a:fillRef idx="1">
            <a:schemeClr val="lt1"/>
          </a:fillRef>
          <a:effectRef idx="0">
            <a:schemeClr val="accent1"/>
          </a:effectRef>
          <a:fontRef idx="minor">
            <a:schemeClr val="dk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4400" b="1" dirty="0" err="1">
                <a:solidFill>
                  <a:srgbClr val="FF8600"/>
                </a:solidFill>
                <a:latin typeface="Arial-Rounded" panose="020B0500000000000000" pitchFamily="34" charset="0"/>
                <a:ea typeface="Arial-Rounded" panose="020B0500000000000000" pitchFamily="34" charset="0"/>
                <a:cs typeface="Arial-Rounded" panose="020B0500000000000000" pitchFamily="34" charset="0"/>
              </a:rPr>
              <a:t>Đọc</a:t>
            </a:r>
            <a:r>
              <a:rPr lang="en-US" altLang="zh-CN" sz="4400" b="1" dirty="0">
                <a:solidFill>
                  <a:srgbClr val="FF86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4400" b="1" dirty="0" err="1">
                <a:solidFill>
                  <a:srgbClr val="FF8600"/>
                </a:solidFill>
                <a:latin typeface="Arial-Rounded" panose="020B0500000000000000" pitchFamily="34" charset="0"/>
                <a:ea typeface="Arial-Rounded" panose="020B0500000000000000" pitchFamily="34" charset="0"/>
                <a:cs typeface="Arial-Rounded" panose="020B0500000000000000" pitchFamily="34" charset="0"/>
              </a:rPr>
              <a:t>mẫu</a:t>
            </a:r>
            <a:endParaRPr kumimoji="0" lang="zh-CN" altLang="en-US" sz="4400" b="1" i="0" u="none" strike="noStrike" kern="1200" cap="none" spc="0" normalizeH="0" baseline="0" noProof="0" dirty="0">
              <a:ln>
                <a:noFill/>
              </a:ln>
              <a:solidFill>
                <a:srgbClr val="FF86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TextBox 5">
            <a:extLst>
              <a:ext uri="{FF2B5EF4-FFF2-40B4-BE49-F238E27FC236}">
                <a16:creationId xmlns:a16="http://schemas.microsoft.com/office/drawing/2014/main" id="{EDC4879F-A173-228D-297B-A1793C3991F2}"/>
              </a:ext>
            </a:extLst>
          </p:cNvPr>
          <p:cNvSpPr txBox="1"/>
          <p:nvPr/>
        </p:nvSpPr>
        <p:spPr>
          <a:xfrm>
            <a:off x="1965749" y="1139199"/>
            <a:ext cx="3222044" cy="4708981"/>
          </a:xfrm>
          <a:prstGeom prst="rect">
            <a:avLst/>
          </a:prstGeom>
          <a:noFill/>
        </p:spPr>
        <p:txBody>
          <a:bodyPr wrap="square">
            <a:spAutoFit/>
          </a:bodyPr>
          <a:lstStyle/>
          <a:p>
            <a:endParaRPr lang="vi-VN"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Đã</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có</a:t>
            </a:r>
            <a:r>
              <a:rPr lang="en-US" sz="2000" b="1" dirty="0">
                <a:latin typeface="Cambria" panose="02040503050406030204" pitchFamily="18" charset="0"/>
                <a:ea typeface="Cambria" panose="02040503050406030204" pitchFamily="18" charset="0"/>
              </a:rPr>
              <a:t> ai </a:t>
            </a:r>
            <a:r>
              <a:rPr lang="en-US" sz="2000" b="1" dirty="0" err="1">
                <a:latin typeface="Cambria" panose="02040503050406030204" pitchFamily="18" charset="0"/>
                <a:ea typeface="Cambria" panose="02040503050406030204" pitchFamily="18" charset="0"/>
              </a:rPr>
              <a:t>lắng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nghe</a:t>
            </a:r>
            <a:endParaRPr lang="en-US"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Tiếng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mưa</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trong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rừng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cọ</a:t>
            </a:r>
            <a:endParaRPr lang="en-US"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Như</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tiếng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thác</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dội</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về</a:t>
            </a:r>
            <a:endParaRPr lang="en-US"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Như</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ào</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ào</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trận</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gió</a:t>
            </a:r>
            <a:r>
              <a:rPr lang="en-US" sz="2000" b="1" dirty="0">
                <a:latin typeface="Cambria" panose="02040503050406030204" pitchFamily="18" charset="0"/>
                <a:ea typeface="Cambria" panose="02040503050406030204" pitchFamily="18" charset="0"/>
              </a:rPr>
              <a:t> </a:t>
            </a:r>
            <a:r>
              <a:rPr lang="vi-VN" sz="2000" b="1" dirty="0">
                <a:latin typeface="Cambria" panose="02040503050406030204" pitchFamily="18" charset="0"/>
                <a:ea typeface="Cambria" panose="02040503050406030204" pitchFamily="18" charset="0"/>
              </a:rPr>
              <a:t>.</a:t>
            </a:r>
          </a:p>
          <a:p>
            <a:endParaRPr lang="vi-VN"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Đã</a:t>
            </a:r>
            <a:r>
              <a:rPr lang="en-US" sz="2000" b="1" dirty="0">
                <a:latin typeface="Cambria" panose="02040503050406030204" pitchFamily="18" charset="0"/>
                <a:ea typeface="Cambria" panose="02040503050406030204" pitchFamily="18" charset="0"/>
              </a:rPr>
              <a:t> ai </a:t>
            </a:r>
            <a:r>
              <a:rPr lang="en-US" sz="2000" b="1" dirty="0" err="1">
                <a:latin typeface="Cambria" panose="02040503050406030204" pitchFamily="18" charset="0"/>
                <a:ea typeface="Cambria" panose="02040503050406030204" pitchFamily="18" charset="0"/>
              </a:rPr>
              <a:t>lên</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rừng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cọ</a:t>
            </a:r>
            <a:endParaRPr lang="en-US"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Giữa</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một</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buổi</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trưa</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hè</a:t>
            </a:r>
            <a:endParaRPr lang="en-US"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Gối</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đầu</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lên</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thảm</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cỏ</a:t>
            </a:r>
            <a:endParaRPr lang="en-US"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Nhìn</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trời</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xanh</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lá</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che</a:t>
            </a:r>
            <a:r>
              <a:rPr lang="vi-VN" sz="2000" b="1" dirty="0">
                <a:latin typeface="Cambria" panose="02040503050406030204" pitchFamily="18" charset="0"/>
                <a:ea typeface="Cambria" panose="02040503050406030204" pitchFamily="18" charset="0"/>
              </a:rPr>
              <a:t>.</a:t>
            </a:r>
          </a:p>
          <a:p>
            <a:endParaRPr lang="vi-VN"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Đã</a:t>
            </a:r>
            <a:r>
              <a:rPr lang="en-US" sz="2000" b="1" dirty="0">
                <a:latin typeface="Cambria" panose="02040503050406030204" pitchFamily="18" charset="0"/>
                <a:ea typeface="Cambria" panose="02040503050406030204" pitchFamily="18" charset="0"/>
              </a:rPr>
              <a:t> ai </a:t>
            </a:r>
            <a:r>
              <a:rPr lang="en-US" sz="2000" b="1" dirty="0" err="1">
                <a:latin typeface="Cambria" panose="02040503050406030204" pitchFamily="18" charset="0"/>
                <a:ea typeface="Cambria" panose="02040503050406030204" pitchFamily="18" charset="0"/>
              </a:rPr>
              <a:t>biết</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gió</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ấm</a:t>
            </a:r>
            <a:endParaRPr lang="en-US"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Thổi</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đến</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tự</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khi</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nào</a:t>
            </a:r>
            <a:endParaRPr lang="en-US"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Từ</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khi</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rừng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cọ</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nở</a:t>
            </a:r>
            <a:endParaRPr lang="en-US"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Hoa</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vàng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như</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hoa</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cau</a:t>
            </a:r>
            <a:r>
              <a:rPr lang="vi-VN" sz="2000" b="1" dirty="0">
                <a:latin typeface="Cambria" panose="02040503050406030204" pitchFamily="18" charset="0"/>
                <a:ea typeface="Cambria" panose="02040503050406030204" pitchFamily="18" charset="0"/>
              </a:rPr>
              <a:t>.</a:t>
            </a:r>
          </a:p>
        </p:txBody>
      </p:sp>
      <p:sp>
        <p:nvSpPr>
          <p:cNvPr id="11" name="TextBox 10">
            <a:extLst>
              <a:ext uri="{FF2B5EF4-FFF2-40B4-BE49-F238E27FC236}">
                <a16:creationId xmlns:a16="http://schemas.microsoft.com/office/drawing/2014/main" id="{8C1A3659-7EC8-D667-808D-5949661B62D1}"/>
              </a:ext>
            </a:extLst>
          </p:cNvPr>
          <p:cNvSpPr txBox="1"/>
          <p:nvPr/>
        </p:nvSpPr>
        <p:spPr>
          <a:xfrm>
            <a:off x="6048079" y="1615984"/>
            <a:ext cx="3036134" cy="3477875"/>
          </a:xfrm>
          <a:prstGeom prst="rect">
            <a:avLst/>
          </a:prstGeom>
          <a:noFill/>
        </p:spPr>
        <p:txBody>
          <a:bodyPr wrap="square">
            <a:spAutoFit/>
          </a:bodyPr>
          <a:lstStyle/>
          <a:p>
            <a:r>
              <a:rPr lang="en-US" sz="2000" b="1" dirty="0" err="1">
                <a:latin typeface="Cambria" panose="02040503050406030204" pitchFamily="18" charset="0"/>
                <a:ea typeface="Cambria" panose="02040503050406030204" pitchFamily="18" charset="0"/>
              </a:rPr>
              <a:t>Đã</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có</a:t>
            </a:r>
            <a:r>
              <a:rPr lang="en-US" sz="2000" b="1" dirty="0">
                <a:latin typeface="Cambria" panose="02040503050406030204" pitchFamily="18" charset="0"/>
                <a:ea typeface="Cambria" panose="02040503050406030204" pitchFamily="18" charset="0"/>
              </a:rPr>
              <a:t> ai </a:t>
            </a:r>
            <a:r>
              <a:rPr lang="en-US" sz="2000" b="1" dirty="0" err="1">
                <a:latin typeface="Cambria" panose="02040503050406030204" pitchFamily="18" charset="0"/>
                <a:ea typeface="Cambria" panose="02040503050406030204" pitchFamily="18" charset="0"/>
              </a:rPr>
              <a:t>dậy</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sớm</a:t>
            </a:r>
            <a:r>
              <a:rPr lang="en-US" sz="2000" b="1" dirty="0">
                <a:latin typeface="Cambria" panose="02040503050406030204" pitchFamily="18" charset="0"/>
                <a:ea typeface="Cambria" panose="02040503050406030204" pitchFamily="18" charset="0"/>
              </a:rPr>
              <a:t> </a:t>
            </a:r>
          </a:p>
          <a:p>
            <a:r>
              <a:rPr lang="en-US" sz="2000" b="1" dirty="0" err="1">
                <a:latin typeface="Cambria" panose="02040503050406030204" pitchFamily="18" charset="0"/>
                <a:ea typeface="Cambria" panose="02040503050406030204" pitchFamily="18" charset="0"/>
              </a:rPr>
              <a:t>Nhìn</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lên</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rừng</a:t>
            </a:r>
            <a:r>
              <a:rPr lang="en-US" sz="2000" b="1" dirty="0">
                <a:latin typeface="Cambria" panose="02040503050406030204" pitchFamily="18" charset="0"/>
                <a:ea typeface="Cambria" panose="02040503050406030204" pitchFamily="18" charset="0"/>
              </a:rPr>
              <a:t> co </a:t>
            </a:r>
            <a:r>
              <a:rPr lang="en-US" sz="2000" b="1" dirty="0" err="1">
                <a:latin typeface="Cambria" panose="02040503050406030204" pitchFamily="18" charset="0"/>
                <a:ea typeface="Cambria" panose="02040503050406030204" pitchFamily="18" charset="0"/>
              </a:rPr>
              <a:t>tươi</a:t>
            </a:r>
            <a:endParaRPr lang="en-US"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Lá</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xoè</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từng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tia</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nắng</a:t>
            </a:r>
            <a:endParaRPr lang="en-US"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Giống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hệt</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như</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mặt</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trời</a:t>
            </a:r>
            <a:r>
              <a:rPr lang="vi-VN" sz="2000" b="1" dirty="0">
                <a:latin typeface="Cambria" panose="02040503050406030204" pitchFamily="18" charset="0"/>
                <a:ea typeface="Cambria" panose="02040503050406030204" pitchFamily="18" charset="0"/>
              </a:rPr>
              <a:t>.</a:t>
            </a:r>
          </a:p>
          <a:p>
            <a:endParaRPr lang="vi-VN"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Rừng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cọ</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ơi</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Rừng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cọ</a:t>
            </a:r>
            <a:r>
              <a:rPr lang="en-US" sz="2000" b="1" dirty="0">
                <a:latin typeface="Cambria" panose="02040503050406030204" pitchFamily="18" charset="0"/>
                <a:ea typeface="Cambria" panose="02040503050406030204" pitchFamily="18" charset="0"/>
              </a:rPr>
              <a:t>!</a:t>
            </a:r>
          </a:p>
          <a:p>
            <a:r>
              <a:rPr lang="en-US" sz="2000" b="1" dirty="0" err="1">
                <a:latin typeface="Cambria" panose="02040503050406030204" pitchFamily="18" charset="0"/>
                <a:ea typeface="Cambria" panose="02040503050406030204" pitchFamily="18" charset="0"/>
              </a:rPr>
              <a:t>Lá</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đẹp</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lá</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ngời</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ngời</a:t>
            </a:r>
            <a:endParaRPr lang="en-US"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Tôi</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yêu</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thường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vẫn</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gọi</a:t>
            </a:r>
            <a:endParaRPr lang="en-US"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Mặt</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trời</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xanh</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của</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tôi</a:t>
            </a:r>
            <a:r>
              <a:rPr lang="en-US" sz="2000" b="1" dirty="0">
                <a:latin typeface="Cambria" panose="02040503050406030204" pitchFamily="18" charset="0"/>
                <a:ea typeface="Cambria" panose="02040503050406030204" pitchFamily="18" charset="0"/>
              </a:rPr>
              <a:t>.</a:t>
            </a:r>
            <a:endParaRPr lang="vi-VN" sz="2000" b="1" dirty="0">
              <a:latin typeface="Cambria" panose="02040503050406030204" pitchFamily="18" charset="0"/>
              <a:ea typeface="Cambria" panose="02040503050406030204" pitchFamily="18" charset="0"/>
            </a:endParaRPr>
          </a:p>
          <a:p>
            <a:endParaRPr lang="vi-VN" sz="2000" b="1" dirty="0">
              <a:latin typeface="Cambria" panose="02040503050406030204" pitchFamily="18" charset="0"/>
              <a:ea typeface="Cambria" panose="02040503050406030204" pitchFamily="18" charset="0"/>
            </a:endParaRPr>
          </a:p>
          <a:p>
            <a:r>
              <a:rPr lang="vi-VN" sz="2000" b="1" dirty="0">
                <a:latin typeface="Cambria" panose="02040503050406030204" pitchFamily="18" charset="0"/>
                <a:ea typeface="Cambria" panose="02040503050406030204" pitchFamily="18" charset="0"/>
              </a:rPr>
              <a:t>            </a:t>
            </a:r>
            <a:r>
              <a:rPr lang="vi-VN" sz="2000" b="1" i="1" dirty="0">
                <a:latin typeface="Cambria" panose="02040503050406030204" pitchFamily="18" charset="0"/>
                <a:ea typeface="Cambria" panose="02040503050406030204" pitchFamily="18" charset="0"/>
              </a:rPr>
              <a:t>(</a:t>
            </a:r>
            <a:r>
              <a:rPr lang="en-US" sz="2000" b="1" i="1" dirty="0" err="1">
                <a:latin typeface="Cambria" panose="02040503050406030204" pitchFamily="18" charset="0"/>
                <a:ea typeface="Cambria" panose="02040503050406030204" pitchFamily="18" charset="0"/>
              </a:rPr>
              <a:t>Nguyễn</a:t>
            </a:r>
            <a:r>
              <a:rPr lang="en-US" sz="2000" b="1" i="1" dirty="0">
                <a:latin typeface="Cambria" panose="02040503050406030204" pitchFamily="18" charset="0"/>
                <a:ea typeface="Cambria" panose="02040503050406030204" pitchFamily="18" charset="0"/>
              </a:rPr>
              <a:t> </a:t>
            </a:r>
            <a:r>
              <a:rPr lang="en-US" sz="2000" b="1" i="1" dirty="0" err="1">
                <a:latin typeface="Cambria" panose="02040503050406030204" pitchFamily="18" charset="0"/>
                <a:ea typeface="Cambria" panose="02040503050406030204" pitchFamily="18" charset="0"/>
              </a:rPr>
              <a:t>Viết</a:t>
            </a:r>
            <a:r>
              <a:rPr lang="en-US" sz="2000" b="1" i="1" dirty="0">
                <a:latin typeface="Cambria" panose="02040503050406030204" pitchFamily="18" charset="0"/>
                <a:ea typeface="Cambria" panose="02040503050406030204" pitchFamily="18" charset="0"/>
              </a:rPr>
              <a:t> </a:t>
            </a:r>
            <a:r>
              <a:rPr lang="en-US" sz="2000" b="1" i="1" dirty="0" err="1">
                <a:latin typeface="Cambria" panose="02040503050406030204" pitchFamily="18" charset="0"/>
                <a:ea typeface="Cambria" panose="02040503050406030204" pitchFamily="18" charset="0"/>
              </a:rPr>
              <a:t>Bình</a:t>
            </a:r>
            <a:r>
              <a:rPr lang="vi-VN" sz="2000" b="1" i="1" dirty="0">
                <a:latin typeface="Cambria" panose="02040503050406030204" pitchFamily="18" charset="0"/>
                <a:ea typeface="Cambria" panose="02040503050406030204" pitchFamily="18" charset="0"/>
              </a:rPr>
              <a:t>)</a:t>
            </a:r>
            <a:endParaRPr lang="en-US" sz="2000" b="1" i="1" dirty="0">
              <a:latin typeface="Cambria" panose="02040503050406030204" pitchFamily="18" charset="0"/>
              <a:ea typeface="Cambria" panose="02040503050406030204" pitchFamily="18" charset="0"/>
            </a:endParaRPr>
          </a:p>
        </p:txBody>
      </p:sp>
      <p:sp>
        <p:nvSpPr>
          <p:cNvPr id="17" name="TextBox 16">
            <a:extLst>
              <a:ext uri="{FF2B5EF4-FFF2-40B4-BE49-F238E27FC236}">
                <a16:creationId xmlns:a16="http://schemas.microsoft.com/office/drawing/2014/main" id="{9D9EED74-B849-6F16-A3A3-3ED8644038FD}"/>
              </a:ext>
            </a:extLst>
          </p:cNvPr>
          <p:cNvSpPr txBox="1"/>
          <p:nvPr/>
        </p:nvSpPr>
        <p:spPr>
          <a:xfrm>
            <a:off x="4092462" y="620535"/>
            <a:ext cx="6310744" cy="461665"/>
          </a:xfrm>
          <a:prstGeom prst="rect">
            <a:avLst/>
          </a:prstGeom>
          <a:noFill/>
        </p:spPr>
        <p:txBody>
          <a:bodyPr wrap="square">
            <a:spAutoFit/>
          </a:bodyPr>
          <a:lstStyle/>
          <a:p>
            <a:r>
              <a:rPr lang="en-US" sz="2400" b="1" dirty="0" err="1">
                <a:solidFill>
                  <a:srgbClr val="FF0000"/>
                </a:solidFill>
                <a:latin typeface="Cambria" panose="02040503050406030204" pitchFamily="18" charset="0"/>
                <a:ea typeface="Cambria" panose="02040503050406030204" pitchFamily="18" charset="0"/>
              </a:rPr>
              <a:t>Mặt</a:t>
            </a:r>
            <a:r>
              <a:rPr lang="en-US" sz="2400" b="1" dirty="0">
                <a:solidFill>
                  <a:srgbClr val="FF0000"/>
                </a:solidFill>
                <a:latin typeface="Cambria" panose="02040503050406030204" pitchFamily="18" charset="0"/>
                <a:ea typeface="Cambria" panose="02040503050406030204" pitchFamily="18" charset="0"/>
              </a:rPr>
              <a:t> </a:t>
            </a:r>
            <a:r>
              <a:rPr lang="en-US" sz="2400" b="1" dirty="0" err="1">
                <a:solidFill>
                  <a:srgbClr val="FF0000"/>
                </a:solidFill>
                <a:latin typeface="Cambria" panose="02040503050406030204" pitchFamily="18" charset="0"/>
                <a:ea typeface="Cambria" panose="02040503050406030204" pitchFamily="18" charset="0"/>
              </a:rPr>
              <a:t>trời</a:t>
            </a:r>
            <a:r>
              <a:rPr lang="en-US" sz="2400" b="1" dirty="0">
                <a:solidFill>
                  <a:srgbClr val="FF0000"/>
                </a:solidFill>
                <a:latin typeface="Cambria" panose="02040503050406030204" pitchFamily="18" charset="0"/>
                <a:ea typeface="Cambria" panose="02040503050406030204" pitchFamily="18" charset="0"/>
              </a:rPr>
              <a:t> </a:t>
            </a:r>
            <a:r>
              <a:rPr lang="en-US" sz="2400" b="1" dirty="0" err="1">
                <a:solidFill>
                  <a:srgbClr val="FF0000"/>
                </a:solidFill>
                <a:latin typeface="Cambria" panose="02040503050406030204" pitchFamily="18" charset="0"/>
                <a:ea typeface="Cambria" panose="02040503050406030204" pitchFamily="18" charset="0"/>
              </a:rPr>
              <a:t>xanh</a:t>
            </a:r>
            <a:r>
              <a:rPr lang="en-US" sz="2400" b="1" dirty="0">
                <a:solidFill>
                  <a:srgbClr val="FF0000"/>
                </a:solidFill>
                <a:latin typeface="Cambria" panose="02040503050406030204" pitchFamily="18" charset="0"/>
                <a:ea typeface="Cambria" panose="02040503050406030204" pitchFamily="18" charset="0"/>
              </a:rPr>
              <a:t> </a:t>
            </a:r>
            <a:r>
              <a:rPr lang="en-US" sz="2400" b="1" dirty="0" err="1">
                <a:solidFill>
                  <a:srgbClr val="FF0000"/>
                </a:solidFill>
                <a:latin typeface="Cambria" panose="02040503050406030204" pitchFamily="18" charset="0"/>
                <a:ea typeface="Cambria" panose="02040503050406030204" pitchFamily="18" charset="0"/>
              </a:rPr>
              <a:t>của</a:t>
            </a:r>
            <a:r>
              <a:rPr lang="en-US" sz="2400" b="1" dirty="0">
                <a:solidFill>
                  <a:srgbClr val="FF0000"/>
                </a:solidFill>
                <a:latin typeface="Cambria" panose="02040503050406030204" pitchFamily="18" charset="0"/>
                <a:ea typeface="Cambria" panose="02040503050406030204" pitchFamily="18" charset="0"/>
              </a:rPr>
              <a:t> </a:t>
            </a:r>
            <a:r>
              <a:rPr lang="en-US" sz="2400" b="1" dirty="0" err="1">
                <a:solidFill>
                  <a:srgbClr val="FF0000"/>
                </a:solidFill>
                <a:latin typeface="Cambria" panose="02040503050406030204" pitchFamily="18" charset="0"/>
                <a:ea typeface="Cambria" panose="02040503050406030204" pitchFamily="18" charset="0"/>
              </a:rPr>
              <a:t>tôi</a:t>
            </a:r>
            <a:endParaRPr lang="vi-VN" sz="2400" b="1" dirty="0">
              <a:solidFill>
                <a:srgbClr val="FF0000"/>
              </a:solidFill>
              <a:latin typeface="Cambria" panose="02040503050406030204" pitchFamily="18" charset="0"/>
              <a:ea typeface="Cambria" panose="0204050305040603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50" fill="hold">
                                          <p:stCondLst>
                                            <p:cond delay="0"/>
                                          </p:stCondLst>
                                        </p:cTn>
                                        <p:tgtEl>
                                          <p:spTgt spid="10"/>
                                        </p:tgtEl>
                                        <p:attrNameLst>
                                          <p:attrName>r</p:attrName>
                                        </p:attrNameLst>
                                      </p:cBhvr>
                                    </p:animRot>
                                    <p:animRot by="-240000">
                                      <p:cBhvr>
                                        <p:cTn id="7" dur="100" fill="hold">
                                          <p:stCondLst>
                                            <p:cond delay="100"/>
                                          </p:stCondLst>
                                        </p:cTn>
                                        <p:tgtEl>
                                          <p:spTgt spid="10"/>
                                        </p:tgtEl>
                                        <p:attrNameLst>
                                          <p:attrName>r</p:attrName>
                                        </p:attrNameLst>
                                      </p:cBhvr>
                                    </p:animRot>
                                    <p:animRot by="240000">
                                      <p:cBhvr>
                                        <p:cTn id="8" dur="100" fill="hold">
                                          <p:stCondLst>
                                            <p:cond delay="200"/>
                                          </p:stCondLst>
                                        </p:cTn>
                                        <p:tgtEl>
                                          <p:spTgt spid="10"/>
                                        </p:tgtEl>
                                        <p:attrNameLst>
                                          <p:attrName>r</p:attrName>
                                        </p:attrNameLst>
                                      </p:cBhvr>
                                    </p:animRot>
                                    <p:animRot by="-240000">
                                      <p:cBhvr>
                                        <p:cTn id="9" dur="100" fill="hold">
                                          <p:stCondLst>
                                            <p:cond delay="300"/>
                                          </p:stCondLst>
                                        </p:cTn>
                                        <p:tgtEl>
                                          <p:spTgt spid="10"/>
                                        </p:tgtEl>
                                        <p:attrNameLst>
                                          <p:attrName>r</p:attrName>
                                        </p:attrNameLst>
                                      </p:cBhvr>
                                    </p:animRot>
                                    <p:animRot by="120000">
                                      <p:cBhvr>
                                        <p:cTn id="10" dur="100" fill="hold">
                                          <p:stCondLst>
                                            <p:cond delay="400"/>
                                          </p:stCondLst>
                                        </p:cTn>
                                        <p:tgtEl>
                                          <p:spTgt spid="10"/>
                                        </p:tgtEl>
                                        <p:attrNameLst>
                                          <p:attrName>r</p:attrName>
                                        </p:attrNameLst>
                                      </p:cBhvr>
                                    </p:animRot>
                                  </p:childTnLst>
                                </p:cTn>
                              </p:par>
                              <p:par>
                                <p:cTn id="11" presetID="42" presetClass="entr" presetSubtype="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1000"/>
                                        <p:tgtEl>
                                          <p:spTgt spid="19"/>
                                        </p:tgtEl>
                                      </p:cBhvr>
                                    </p:animEffect>
                                    <p:anim calcmode="lin" valueType="num">
                                      <p:cBhvr>
                                        <p:cTn id="14" dur="1000" fill="hold"/>
                                        <p:tgtEl>
                                          <p:spTgt spid="19"/>
                                        </p:tgtEl>
                                        <p:attrNameLst>
                                          <p:attrName>ppt_x</p:attrName>
                                        </p:attrNameLst>
                                      </p:cBhvr>
                                      <p:tavLst>
                                        <p:tav tm="0">
                                          <p:val>
                                            <p:strVal val="#ppt_x"/>
                                          </p:val>
                                        </p:tav>
                                        <p:tav tm="100000">
                                          <p:val>
                                            <p:strVal val="#ppt_x"/>
                                          </p:val>
                                        </p:tav>
                                      </p:tavLst>
                                    </p:anim>
                                    <p:anim calcmode="lin" valueType="num">
                                      <p:cBhvr>
                                        <p:cTn id="15" dur="1000" fill="hold"/>
                                        <p:tgtEl>
                                          <p:spTgt spid="19"/>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1500"/>
                                        <p:tgtEl>
                                          <p:spTgt spid="21"/>
                                        </p:tgtEl>
                                      </p:cBhvr>
                                    </p:animEffect>
                                    <p:anim calcmode="lin" valueType="num">
                                      <p:cBhvr>
                                        <p:cTn id="19" dur="1500" fill="hold"/>
                                        <p:tgtEl>
                                          <p:spTgt spid="21"/>
                                        </p:tgtEl>
                                        <p:attrNameLst>
                                          <p:attrName>ppt_x</p:attrName>
                                        </p:attrNameLst>
                                      </p:cBhvr>
                                      <p:tavLst>
                                        <p:tav tm="0">
                                          <p:val>
                                            <p:strVal val="#ppt_x"/>
                                          </p:val>
                                        </p:tav>
                                        <p:tav tm="100000">
                                          <p:val>
                                            <p:strVal val="#ppt_x"/>
                                          </p:val>
                                        </p:tav>
                                      </p:tavLst>
                                    </p:anim>
                                    <p:anim calcmode="lin" valueType="num">
                                      <p:cBhvr>
                                        <p:cTn id="20" dur="1500" fill="hold"/>
                                        <p:tgtEl>
                                          <p:spTgt spid="21"/>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1000"/>
                                        <p:tgtEl>
                                          <p:spTgt spid="18"/>
                                        </p:tgtEl>
                                      </p:cBhvr>
                                    </p:animEffect>
                                    <p:anim calcmode="lin" valueType="num">
                                      <p:cBhvr>
                                        <p:cTn id="24" dur="1000" fill="hold"/>
                                        <p:tgtEl>
                                          <p:spTgt spid="18"/>
                                        </p:tgtEl>
                                        <p:attrNameLst>
                                          <p:attrName>ppt_x</p:attrName>
                                        </p:attrNameLst>
                                      </p:cBhvr>
                                      <p:tavLst>
                                        <p:tav tm="0">
                                          <p:val>
                                            <p:strVal val="#ppt_x"/>
                                          </p:val>
                                        </p:tav>
                                        <p:tav tm="100000">
                                          <p:val>
                                            <p:strVal val="#ppt_x"/>
                                          </p:val>
                                        </p:tav>
                                      </p:tavLst>
                                    </p:anim>
                                    <p:anim calcmode="lin" valueType="num">
                                      <p:cBhvr>
                                        <p:cTn id="25" dur="1000" fill="hold"/>
                                        <p:tgtEl>
                                          <p:spTgt spid="18"/>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fade">
                                      <p:cBhvr>
                                        <p:cTn id="28" dur="2250"/>
                                        <p:tgtEl>
                                          <p:spTgt spid="20"/>
                                        </p:tgtEl>
                                      </p:cBhvr>
                                    </p:animEffect>
                                    <p:anim calcmode="lin" valueType="num">
                                      <p:cBhvr>
                                        <p:cTn id="29" dur="2250" fill="hold"/>
                                        <p:tgtEl>
                                          <p:spTgt spid="20"/>
                                        </p:tgtEl>
                                        <p:attrNameLst>
                                          <p:attrName>ppt_x</p:attrName>
                                        </p:attrNameLst>
                                      </p:cBhvr>
                                      <p:tavLst>
                                        <p:tav tm="0">
                                          <p:val>
                                            <p:strVal val="#ppt_x"/>
                                          </p:val>
                                        </p:tav>
                                        <p:tav tm="100000">
                                          <p:val>
                                            <p:strVal val="#ppt_x"/>
                                          </p:val>
                                        </p:tav>
                                      </p:tavLst>
                                    </p:anim>
                                    <p:anim calcmode="lin" valueType="num">
                                      <p:cBhvr>
                                        <p:cTn id="30" dur="2250" fill="hold"/>
                                        <p:tgtEl>
                                          <p:spTgt spid="20"/>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fade">
                                      <p:cBhvr>
                                        <p:cTn id="33" dur="1500"/>
                                        <p:tgtEl>
                                          <p:spTgt spid="22"/>
                                        </p:tgtEl>
                                      </p:cBhvr>
                                    </p:animEffect>
                                    <p:anim calcmode="lin" valueType="num">
                                      <p:cBhvr>
                                        <p:cTn id="34" dur="1500" fill="hold"/>
                                        <p:tgtEl>
                                          <p:spTgt spid="22"/>
                                        </p:tgtEl>
                                        <p:attrNameLst>
                                          <p:attrName>ppt_x</p:attrName>
                                        </p:attrNameLst>
                                      </p:cBhvr>
                                      <p:tavLst>
                                        <p:tav tm="0">
                                          <p:val>
                                            <p:strVal val="#ppt_x"/>
                                          </p:val>
                                        </p:tav>
                                        <p:tav tm="100000">
                                          <p:val>
                                            <p:strVal val="#ppt_x"/>
                                          </p:val>
                                        </p:tav>
                                      </p:tavLst>
                                    </p:anim>
                                    <p:anim calcmode="lin" valueType="num">
                                      <p:cBhvr>
                                        <p:cTn id="35" dur="1500" fill="hold"/>
                                        <p:tgtEl>
                                          <p:spTgt spid="22"/>
                                        </p:tgtEl>
                                        <p:attrNameLst>
                                          <p:attrName>ppt_y</p:attrName>
                                        </p:attrNameLst>
                                      </p:cBhvr>
                                      <p:tavLst>
                                        <p:tav tm="0">
                                          <p:val>
                                            <p:strVal val="#ppt_y+.1"/>
                                          </p:val>
                                        </p:tav>
                                        <p:tav tm="100000">
                                          <p:val>
                                            <p:strVal val="#ppt_y"/>
                                          </p:val>
                                        </p:tav>
                                      </p:tavLst>
                                    </p:anim>
                                  </p:childTnLst>
                                </p:cTn>
                              </p:par>
                              <p:par>
                                <p:cTn id="36" presetID="42" presetClass="entr" presetSubtype="0" fill="hold" nodeType="withEffect">
                                  <p:stCondLst>
                                    <p:cond delay="0"/>
                                  </p:stCondLst>
                                  <p:childTnLst>
                                    <p:set>
                                      <p:cBhvr>
                                        <p:cTn id="37" dur="1" fill="hold">
                                          <p:stCondLst>
                                            <p:cond delay="0"/>
                                          </p:stCondLst>
                                        </p:cTn>
                                        <p:tgtEl>
                                          <p:spTgt spid="1035"/>
                                        </p:tgtEl>
                                        <p:attrNameLst>
                                          <p:attrName>style.visibility</p:attrName>
                                        </p:attrNameLst>
                                      </p:cBhvr>
                                      <p:to>
                                        <p:strVal val="visible"/>
                                      </p:to>
                                    </p:set>
                                    <p:animEffect transition="in" filter="fade">
                                      <p:cBhvr>
                                        <p:cTn id="38" dur="1000"/>
                                        <p:tgtEl>
                                          <p:spTgt spid="1035"/>
                                        </p:tgtEl>
                                      </p:cBhvr>
                                    </p:animEffect>
                                    <p:anim calcmode="lin" valueType="num">
                                      <p:cBhvr>
                                        <p:cTn id="39" dur="1000" fill="hold"/>
                                        <p:tgtEl>
                                          <p:spTgt spid="1035"/>
                                        </p:tgtEl>
                                        <p:attrNameLst>
                                          <p:attrName>ppt_x</p:attrName>
                                        </p:attrNameLst>
                                      </p:cBhvr>
                                      <p:tavLst>
                                        <p:tav tm="0">
                                          <p:val>
                                            <p:strVal val="#ppt_x"/>
                                          </p:val>
                                        </p:tav>
                                        <p:tav tm="100000">
                                          <p:val>
                                            <p:strVal val="#ppt_x"/>
                                          </p:val>
                                        </p:tav>
                                      </p:tavLst>
                                    </p:anim>
                                    <p:anim calcmode="lin" valueType="num">
                                      <p:cBhvr>
                                        <p:cTn id="40" dur="1000" fill="hold"/>
                                        <p:tgtEl>
                                          <p:spTgt spid="1035"/>
                                        </p:tgtEl>
                                        <p:attrNameLst>
                                          <p:attrName>ppt_y</p:attrName>
                                        </p:attrNameLst>
                                      </p:cBhvr>
                                      <p:tavLst>
                                        <p:tav tm="0">
                                          <p:val>
                                            <p:strVal val="#ppt_y+.1"/>
                                          </p:val>
                                        </p:tav>
                                        <p:tav tm="100000">
                                          <p:val>
                                            <p:strVal val="#ppt_y"/>
                                          </p:val>
                                        </p:tav>
                                      </p:tavLst>
                                    </p:anim>
                                  </p:childTnLst>
                                </p:cTn>
                              </p:par>
                              <p:par>
                                <p:cTn id="41" presetID="42" presetClass="entr" presetSubtype="0" fill="hold" nodeType="withEffect">
                                  <p:stCondLst>
                                    <p:cond delay="0"/>
                                  </p:stCondLst>
                                  <p:childTnLst>
                                    <p:set>
                                      <p:cBhvr>
                                        <p:cTn id="42" dur="1" fill="hold">
                                          <p:stCondLst>
                                            <p:cond delay="0"/>
                                          </p:stCondLst>
                                        </p:cTn>
                                        <p:tgtEl>
                                          <p:spTgt spid="23"/>
                                        </p:tgtEl>
                                        <p:attrNameLst>
                                          <p:attrName>style.visibility</p:attrName>
                                        </p:attrNameLst>
                                      </p:cBhvr>
                                      <p:to>
                                        <p:strVal val="visible"/>
                                      </p:to>
                                    </p:set>
                                    <p:animEffect transition="in" filter="fade">
                                      <p:cBhvr>
                                        <p:cTn id="43" dur="2250"/>
                                        <p:tgtEl>
                                          <p:spTgt spid="23"/>
                                        </p:tgtEl>
                                      </p:cBhvr>
                                    </p:animEffect>
                                    <p:anim calcmode="lin" valueType="num">
                                      <p:cBhvr>
                                        <p:cTn id="44" dur="2250" fill="hold"/>
                                        <p:tgtEl>
                                          <p:spTgt spid="23"/>
                                        </p:tgtEl>
                                        <p:attrNameLst>
                                          <p:attrName>ppt_x</p:attrName>
                                        </p:attrNameLst>
                                      </p:cBhvr>
                                      <p:tavLst>
                                        <p:tav tm="0">
                                          <p:val>
                                            <p:strVal val="#ppt_x"/>
                                          </p:val>
                                        </p:tav>
                                        <p:tav tm="100000">
                                          <p:val>
                                            <p:strVal val="#ppt_x"/>
                                          </p:val>
                                        </p:tav>
                                      </p:tavLst>
                                    </p:anim>
                                    <p:anim calcmode="lin" valueType="num">
                                      <p:cBhvr>
                                        <p:cTn id="45" dur="2250" fill="hold"/>
                                        <p:tgtEl>
                                          <p:spTgt spid="23"/>
                                        </p:tgtEl>
                                        <p:attrNameLst>
                                          <p:attrName>ppt_y</p:attrName>
                                        </p:attrNameLst>
                                      </p:cBhvr>
                                      <p:tavLst>
                                        <p:tav tm="0">
                                          <p:val>
                                            <p:strVal val="#ppt_y+.1"/>
                                          </p:val>
                                        </p:tav>
                                        <p:tav tm="100000">
                                          <p:val>
                                            <p:strVal val="#ppt_y"/>
                                          </p:val>
                                        </p:tav>
                                      </p:tavLst>
                                    </p:anim>
                                  </p:childTnLst>
                                </p:cTn>
                              </p:par>
                              <p:par>
                                <p:cTn id="46" presetID="42" presetClass="entr" presetSubtype="0" fill="hold" nodeType="withEffect">
                                  <p:stCondLst>
                                    <p:cond delay="0"/>
                                  </p:stCondLst>
                                  <p:childTnLst>
                                    <p:set>
                                      <p:cBhvr>
                                        <p:cTn id="47" dur="1" fill="hold">
                                          <p:stCondLst>
                                            <p:cond delay="0"/>
                                          </p:stCondLst>
                                        </p:cTn>
                                        <p:tgtEl>
                                          <p:spTgt spid="24"/>
                                        </p:tgtEl>
                                        <p:attrNameLst>
                                          <p:attrName>style.visibility</p:attrName>
                                        </p:attrNameLst>
                                      </p:cBhvr>
                                      <p:to>
                                        <p:strVal val="visible"/>
                                      </p:to>
                                    </p:set>
                                    <p:animEffect transition="in" filter="fade">
                                      <p:cBhvr>
                                        <p:cTn id="48" dur="1000"/>
                                        <p:tgtEl>
                                          <p:spTgt spid="24"/>
                                        </p:tgtEl>
                                      </p:cBhvr>
                                    </p:animEffect>
                                    <p:anim calcmode="lin" valueType="num">
                                      <p:cBhvr>
                                        <p:cTn id="49" dur="1000" fill="hold"/>
                                        <p:tgtEl>
                                          <p:spTgt spid="24"/>
                                        </p:tgtEl>
                                        <p:attrNameLst>
                                          <p:attrName>ppt_x</p:attrName>
                                        </p:attrNameLst>
                                      </p:cBhvr>
                                      <p:tavLst>
                                        <p:tav tm="0">
                                          <p:val>
                                            <p:strVal val="#ppt_x"/>
                                          </p:val>
                                        </p:tav>
                                        <p:tav tm="100000">
                                          <p:val>
                                            <p:strVal val="#ppt_x"/>
                                          </p:val>
                                        </p:tav>
                                      </p:tavLst>
                                    </p:anim>
                                    <p:anim calcmode="lin" valueType="num">
                                      <p:cBhvr>
                                        <p:cTn id="50" dur="1000" fill="hold"/>
                                        <p:tgtEl>
                                          <p:spTgt spid="24"/>
                                        </p:tgtEl>
                                        <p:attrNameLst>
                                          <p:attrName>ppt_y</p:attrName>
                                        </p:attrNameLst>
                                      </p:cBhvr>
                                      <p:tavLst>
                                        <p:tav tm="0">
                                          <p:val>
                                            <p:strVal val="#ppt_y+.1"/>
                                          </p:val>
                                        </p:tav>
                                        <p:tav tm="100000">
                                          <p:val>
                                            <p:strVal val="#ppt_y"/>
                                          </p:val>
                                        </p:tav>
                                      </p:tavLst>
                                    </p:anim>
                                  </p:childTnLst>
                                </p:cTn>
                              </p:par>
                              <p:par>
                                <p:cTn id="51" presetID="42" presetClass="entr" presetSubtype="0" fill="hold" nodeType="withEffect">
                                  <p:stCondLst>
                                    <p:cond delay="0"/>
                                  </p:stCondLst>
                                  <p:childTnLst>
                                    <p:set>
                                      <p:cBhvr>
                                        <p:cTn id="52" dur="1" fill="hold">
                                          <p:stCondLst>
                                            <p:cond delay="0"/>
                                          </p:stCondLst>
                                        </p:cTn>
                                        <p:tgtEl>
                                          <p:spTgt spid="26"/>
                                        </p:tgtEl>
                                        <p:attrNameLst>
                                          <p:attrName>style.visibility</p:attrName>
                                        </p:attrNameLst>
                                      </p:cBhvr>
                                      <p:to>
                                        <p:strVal val="visible"/>
                                      </p:to>
                                    </p:set>
                                    <p:animEffect transition="in" filter="fade">
                                      <p:cBhvr>
                                        <p:cTn id="53" dur="1500"/>
                                        <p:tgtEl>
                                          <p:spTgt spid="26"/>
                                        </p:tgtEl>
                                      </p:cBhvr>
                                    </p:animEffect>
                                    <p:anim calcmode="lin" valueType="num">
                                      <p:cBhvr>
                                        <p:cTn id="54" dur="1500" fill="hold"/>
                                        <p:tgtEl>
                                          <p:spTgt spid="26"/>
                                        </p:tgtEl>
                                        <p:attrNameLst>
                                          <p:attrName>ppt_x</p:attrName>
                                        </p:attrNameLst>
                                      </p:cBhvr>
                                      <p:tavLst>
                                        <p:tav tm="0">
                                          <p:val>
                                            <p:strVal val="#ppt_x"/>
                                          </p:val>
                                        </p:tav>
                                        <p:tav tm="100000">
                                          <p:val>
                                            <p:strVal val="#ppt_x"/>
                                          </p:val>
                                        </p:tav>
                                      </p:tavLst>
                                    </p:anim>
                                    <p:anim calcmode="lin" valueType="num">
                                      <p:cBhvr>
                                        <p:cTn id="55" dur="1500" fill="hold"/>
                                        <p:tgtEl>
                                          <p:spTgt spid="26"/>
                                        </p:tgtEl>
                                        <p:attrNameLst>
                                          <p:attrName>ppt_y</p:attrName>
                                        </p:attrNameLst>
                                      </p:cBhvr>
                                      <p:tavLst>
                                        <p:tav tm="0">
                                          <p:val>
                                            <p:strVal val="#ppt_y+.1"/>
                                          </p:val>
                                        </p:tav>
                                        <p:tav tm="100000">
                                          <p:val>
                                            <p:strVal val="#ppt_y"/>
                                          </p:val>
                                        </p:tav>
                                      </p:tavLst>
                                    </p:anim>
                                  </p:childTnLst>
                                </p:cTn>
                              </p:par>
                              <p:par>
                                <p:cTn id="56" presetID="42" presetClass="entr" presetSubtype="0" fill="hold" nodeType="withEffect">
                                  <p:stCondLst>
                                    <p:cond delay="0"/>
                                  </p:stCondLst>
                                  <p:childTnLst>
                                    <p:set>
                                      <p:cBhvr>
                                        <p:cTn id="57" dur="1" fill="hold">
                                          <p:stCondLst>
                                            <p:cond delay="0"/>
                                          </p:stCondLst>
                                        </p:cTn>
                                        <p:tgtEl>
                                          <p:spTgt spid="25"/>
                                        </p:tgtEl>
                                        <p:attrNameLst>
                                          <p:attrName>style.visibility</p:attrName>
                                        </p:attrNameLst>
                                      </p:cBhvr>
                                      <p:to>
                                        <p:strVal val="visible"/>
                                      </p:to>
                                    </p:set>
                                    <p:animEffect transition="in" filter="fade">
                                      <p:cBhvr>
                                        <p:cTn id="58" dur="2250"/>
                                        <p:tgtEl>
                                          <p:spTgt spid="25"/>
                                        </p:tgtEl>
                                      </p:cBhvr>
                                    </p:animEffect>
                                    <p:anim calcmode="lin" valueType="num">
                                      <p:cBhvr>
                                        <p:cTn id="59" dur="2250" fill="hold"/>
                                        <p:tgtEl>
                                          <p:spTgt spid="25"/>
                                        </p:tgtEl>
                                        <p:attrNameLst>
                                          <p:attrName>ppt_x</p:attrName>
                                        </p:attrNameLst>
                                      </p:cBhvr>
                                      <p:tavLst>
                                        <p:tav tm="0">
                                          <p:val>
                                            <p:strVal val="#ppt_x"/>
                                          </p:val>
                                        </p:tav>
                                        <p:tav tm="100000">
                                          <p:val>
                                            <p:strVal val="#ppt_x"/>
                                          </p:val>
                                        </p:tav>
                                      </p:tavLst>
                                    </p:anim>
                                    <p:anim calcmode="lin" valueType="num">
                                      <p:cBhvr>
                                        <p:cTn id="60" dur="2250" fill="hold"/>
                                        <p:tgtEl>
                                          <p:spTgt spid="25"/>
                                        </p:tgtEl>
                                        <p:attrNameLst>
                                          <p:attrName>ppt_y</p:attrName>
                                        </p:attrNameLst>
                                      </p:cBhvr>
                                      <p:tavLst>
                                        <p:tav tm="0">
                                          <p:val>
                                            <p:strVal val="#ppt_y+.1"/>
                                          </p:val>
                                        </p:tav>
                                        <p:tav tm="100000">
                                          <p:val>
                                            <p:strVal val="#ppt_y"/>
                                          </p:val>
                                        </p:tav>
                                      </p:tavLst>
                                    </p:anim>
                                  </p:childTnLst>
                                </p:cTn>
                              </p:par>
                              <p:par>
                                <p:cTn id="61" presetID="42" presetClass="entr" presetSubtype="0" fill="hold" nodeType="withEffect">
                                  <p:stCondLst>
                                    <p:cond delay="0"/>
                                  </p:stCondLst>
                                  <p:childTnLst>
                                    <p:set>
                                      <p:cBhvr>
                                        <p:cTn id="62" dur="1" fill="hold">
                                          <p:stCondLst>
                                            <p:cond delay="0"/>
                                          </p:stCondLst>
                                        </p:cTn>
                                        <p:tgtEl>
                                          <p:spTgt spid="27"/>
                                        </p:tgtEl>
                                        <p:attrNameLst>
                                          <p:attrName>style.visibility</p:attrName>
                                        </p:attrNameLst>
                                      </p:cBhvr>
                                      <p:to>
                                        <p:strVal val="visible"/>
                                      </p:to>
                                    </p:set>
                                    <p:animEffect transition="in" filter="fade">
                                      <p:cBhvr>
                                        <p:cTn id="63" dur="1500"/>
                                        <p:tgtEl>
                                          <p:spTgt spid="27"/>
                                        </p:tgtEl>
                                      </p:cBhvr>
                                    </p:animEffect>
                                    <p:anim calcmode="lin" valueType="num">
                                      <p:cBhvr>
                                        <p:cTn id="64" dur="1500" fill="hold"/>
                                        <p:tgtEl>
                                          <p:spTgt spid="27"/>
                                        </p:tgtEl>
                                        <p:attrNameLst>
                                          <p:attrName>ppt_x</p:attrName>
                                        </p:attrNameLst>
                                      </p:cBhvr>
                                      <p:tavLst>
                                        <p:tav tm="0">
                                          <p:val>
                                            <p:strVal val="#ppt_x"/>
                                          </p:val>
                                        </p:tav>
                                        <p:tav tm="100000">
                                          <p:val>
                                            <p:strVal val="#ppt_x"/>
                                          </p:val>
                                        </p:tav>
                                      </p:tavLst>
                                    </p:anim>
                                    <p:anim calcmode="lin" valueType="num">
                                      <p:cBhvr>
                                        <p:cTn id="65" dur="1500" fill="hold"/>
                                        <p:tgtEl>
                                          <p:spTgt spid="27"/>
                                        </p:tgtEl>
                                        <p:attrNameLst>
                                          <p:attrName>ppt_y</p:attrName>
                                        </p:attrNameLst>
                                      </p:cBhvr>
                                      <p:tavLst>
                                        <p:tav tm="0">
                                          <p:val>
                                            <p:strVal val="#ppt_y+.1"/>
                                          </p:val>
                                        </p:tav>
                                        <p:tav tm="100000">
                                          <p:val>
                                            <p:strVal val="#ppt_y"/>
                                          </p:val>
                                        </p:tav>
                                      </p:tavLst>
                                    </p:anim>
                                  </p:childTnLst>
                                </p:cTn>
                              </p:par>
                              <p:par>
                                <p:cTn id="66" presetID="42" presetClass="entr" presetSubtype="0" fill="hold" nodeType="withEffect">
                                  <p:stCondLst>
                                    <p:cond delay="0"/>
                                  </p:stCondLst>
                                  <p:childTnLst>
                                    <p:set>
                                      <p:cBhvr>
                                        <p:cTn id="67" dur="1" fill="hold">
                                          <p:stCondLst>
                                            <p:cond delay="0"/>
                                          </p:stCondLst>
                                        </p:cTn>
                                        <p:tgtEl>
                                          <p:spTgt spid="1036"/>
                                        </p:tgtEl>
                                        <p:attrNameLst>
                                          <p:attrName>style.visibility</p:attrName>
                                        </p:attrNameLst>
                                      </p:cBhvr>
                                      <p:to>
                                        <p:strVal val="visible"/>
                                      </p:to>
                                    </p:set>
                                    <p:animEffect transition="in" filter="fade">
                                      <p:cBhvr>
                                        <p:cTn id="68" dur="1000"/>
                                        <p:tgtEl>
                                          <p:spTgt spid="1036"/>
                                        </p:tgtEl>
                                      </p:cBhvr>
                                    </p:animEffect>
                                    <p:anim calcmode="lin" valueType="num">
                                      <p:cBhvr>
                                        <p:cTn id="69" dur="1000" fill="hold"/>
                                        <p:tgtEl>
                                          <p:spTgt spid="1036"/>
                                        </p:tgtEl>
                                        <p:attrNameLst>
                                          <p:attrName>ppt_x</p:attrName>
                                        </p:attrNameLst>
                                      </p:cBhvr>
                                      <p:tavLst>
                                        <p:tav tm="0">
                                          <p:val>
                                            <p:strVal val="#ppt_x"/>
                                          </p:val>
                                        </p:tav>
                                        <p:tav tm="100000">
                                          <p:val>
                                            <p:strVal val="#ppt_x"/>
                                          </p:val>
                                        </p:tav>
                                      </p:tavLst>
                                    </p:anim>
                                    <p:anim calcmode="lin" valueType="num">
                                      <p:cBhvr>
                                        <p:cTn id="70" dur="1000" fill="hold"/>
                                        <p:tgtEl>
                                          <p:spTgt spid="1036"/>
                                        </p:tgtEl>
                                        <p:attrNameLst>
                                          <p:attrName>ppt_y</p:attrName>
                                        </p:attrNameLst>
                                      </p:cBhvr>
                                      <p:tavLst>
                                        <p:tav tm="0">
                                          <p:val>
                                            <p:strVal val="#ppt_y+.1"/>
                                          </p:val>
                                        </p:tav>
                                        <p:tav tm="100000">
                                          <p:val>
                                            <p:strVal val="#ppt_y"/>
                                          </p:val>
                                        </p:tav>
                                      </p:tavLst>
                                    </p:anim>
                                  </p:childTnLst>
                                </p:cTn>
                              </p:par>
                              <p:par>
                                <p:cTn id="71" presetID="2" presetClass="entr" presetSubtype="8" fill="hold" nodeType="withEffect">
                                  <p:stCondLst>
                                    <p:cond delay="0"/>
                                  </p:stCondLst>
                                  <p:childTnLst>
                                    <p:set>
                                      <p:cBhvr>
                                        <p:cTn id="72" dur="1" fill="hold">
                                          <p:stCondLst>
                                            <p:cond delay="0"/>
                                          </p:stCondLst>
                                        </p:cTn>
                                        <p:tgtEl>
                                          <p:spTgt spid="1030"/>
                                        </p:tgtEl>
                                        <p:attrNameLst>
                                          <p:attrName>style.visibility</p:attrName>
                                        </p:attrNameLst>
                                      </p:cBhvr>
                                      <p:to>
                                        <p:strVal val="visible"/>
                                      </p:to>
                                    </p:set>
                                    <p:anim calcmode="lin" valueType="num">
                                      <p:cBhvr additive="base">
                                        <p:cTn id="73" dur="2000" fill="hold"/>
                                        <p:tgtEl>
                                          <p:spTgt spid="1030"/>
                                        </p:tgtEl>
                                        <p:attrNameLst>
                                          <p:attrName>ppt_x</p:attrName>
                                        </p:attrNameLst>
                                      </p:cBhvr>
                                      <p:tavLst>
                                        <p:tav tm="0">
                                          <p:val>
                                            <p:strVal val="0-#ppt_w/2"/>
                                          </p:val>
                                        </p:tav>
                                        <p:tav tm="100000">
                                          <p:val>
                                            <p:strVal val="#ppt_x"/>
                                          </p:val>
                                        </p:tav>
                                      </p:tavLst>
                                    </p:anim>
                                    <p:anim calcmode="lin" valueType="num">
                                      <p:cBhvr additive="base">
                                        <p:cTn id="74" dur="2000" fill="hold"/>
                                        <p:tgtEl>
                                          <p:spTgt spid="1030"/>
                                        </p:tgtEl>
                                        <p:attrNameLst>
                                          <p:attrName>ppt_y</p:attrName>
                                        </p:attrNameLst>
                                      </p:cBhvr>
                                      <p:tavLst>
                                        <p:tav tm="0">
                                          <p:val>
                                            <p:strVal val="#ppt_y"/>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grpId="0" nodeType="clickEffect">
                                  <p:stCondLst>
                                    <p:cond delay="0"/>
                                  </p:stCondLst>
                                  <p:childTnLst>
                                    <p:set>
                                      <p:cBhvr>
                                        <p:cTn id="78" dur="1" fill="hold">
                                          <p:stCondLst>
                                            <p:cond delay="0"/>
                                          </p:stCondLst>
                                        </p:cTn>
                                        <p:tgtEl>
                                          <p:spTgt spid="4"/>
                                        </p:tgtEl>
                                        <p:attrNameLst>
                                          <p:attrName>style.visibility</p:attrName>
                                        </p:attrNameLst>
                                      </p:cBhvr>
                                      <p:to>
                                        <p:strVal val="visible"/>
                                      </p:to>
                                    </p:set>
                                    <p:anim calcmode="lin" valueType="num">
                                      <p:cBhvr additive="base">
                                        <p:cTn id="79" dur="500" fill="hold"/>
                                        <p:tgtEl>
                                          <p:spTgt spid="4"/>
                                        </p:tgtEl>
                                        <p:attrNameLst>
                                          <p:attrName>ppt_x</p:attrName>
                                        </p:attrNameLst>
                                      </p:cBhvr>
                                      <p:tavLst>
                                        <p:tav tm="0">
                                          <p:val>
                                            <p:strVal val="#ppt_x"/>
                                          </p:val>
                                        </p:tav>
                                        <p:tav tm="100000">
                                          <p:val>
                                            <p:strVal val="#ppt_x"/>
                                          </p:val>
                                        </p:tav>
                                      </p:tavLst>
                                    </p:anim>
                                    <p:anim calcmode="lin" valueType="num">
                                      <p:cBhvr additive="base">
                                        <p:cTn id="8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t>2023/1/15</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6</a:t>
            </a:fld>
            <a:endParaRPr lang="zh-CN" altLang="en-US"/>
          </a:p>
        </p:txBody>
      </p:sp>
      <p:pic>
        <p:nvPicPr>
          <p:cNvPr id="8" name="图片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2008" y="0"/>
            <a:ext cx="12288688" cy="6858000"/>
          </a:xfrm>
          <a:prstGeom prst="rect">
            <a:avLst/>
          </a:prstGeom>
        </p:spPr>
      </p:pic>
      <p:pic>
        <p:nvPicPr>
          <p:cNvPr id="13" name="图形 12"/>
          <p:cNvPicPr>
            <a:picLocks noChangeAspect="1"/>
          </p:cNvPicPr>
          <p:nvPr userDrawn="1"/>
        </p:nvPicPr>
        <p:blipFill>
          <a:blip r:embed="rId5"/>
          <a:stretch>
            <a:fillRect/>
          </a:stretch>
        </p:blipFill>
        <p:spPr>
          <a:xfrm>
            <a:off x="0" y="139622"/>
            <a:ext cx="1123156" cy="826939"/>
          </a:xfrm>
          <a:prstGeom prst="rect">
            <a:avLst/>
          </a:prstGeom>
        </p:spPr>
      </p:pic>
      <p:pic>
        <p:nvPicPr>
          <p:cNvPr id="10" name="图片 9"/>
          <p:cNvPicPr>
            <a:picLocks noChangeAspect="1"/>
          </p:cNvPicPr>
          <p:nvPr userDrawn="1"/>
        </p:nvPicPr>
        <p:blipFill>
          <a:blip r:embed="rId6"/>
          <a:stretch>
            <a:fillRect/>
          </a:stretch>
        </p:blipFill>
        <p:spPr>
          <a:xfrm>
            <a:off x="8544272" y="188640"/>
            <a:ext cx="1512168" cy="753657"/>
          </a:xfrm>
          <a:prstGeom prst="rect">
            <a:avLst/>
          </a:prstGeom>
        </p:spPr>
      </p:pic>
      <p:sp>
        <p:nvSpPr>
          <p:cNvPr id="4" name="任意多边形: 形状 40">
            <a:extLst>
              <a:ext uri="{FF2B5EF4-FFF2-40B4-BE49-F238E27FC236}">
                <a16:creationId xmlns:a16="http://schemas.microsoft.com/office/drawing/2014/main" id="{452960BB-E911-C1C1-6F7D-F7E4A5061708}"/>
              </a:ext>
            </a:extLst>
          </p:cNvPr>
          <p:cNvSpPr/>
          <p:nvPr/>
        </p:nvSpPr>
        <p:spPr>
          <a:xfrm>
            <a:off x="3764755" y="267285"/>
            <a:ext cx="4662490" cy="70391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solidFill>
              <a:schemeClr val="bg1"/>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5" name="TextBox 4">
            <a:extLst>
              <a:ext uri="{FF2B5EF4-FFF2-40B4-BE49-F238E27FC236}">
                <a16:creationId xmlns:a16="http://schemas.microsoft.com/office/drawing/2014/main" id="{80A2A245-08D4-D4B0-CE93-CA0711400D88}"/>
              </a:ext>
            </a:extLst>
          </p:cNvPr>
          <p:cNvSpPr txBox="1"/>
          <p:nvPr/>
        </p:nvSpPr>
        <p:spPr>
          <a:xfrm>
            <a:off x="3994874" y="163729"/>
            <a:ext cx="4202248"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E14F48"/>
                </a:solidFill>
                <a:effectLst/>
                <a:uLnTx/>
                <a:uFillTx/>
                <a:latin typeface="Calibri" panose="020F0502020204030204" pitchFamily="34" charset="0"/>
                <a:ea typeface="+mn-ea"/>
                <a:cs typeface="Calibri" panose="020F0502020204030204" pitchFamily="34" charset="0"/>
              </a:rPr>
              <a:t>Cùng</a:t>
            </a:r>
            <a:r>
              <a:rPr kumimoji="0" lang="en-US" sz="4400" b="1" i="0" u="none" strike="noStrike" kern="1200" cap="none" spc="0" normalizeH="0" noProof="0" dirty="0">
                <a:ln>
                  <a:noFill/>
                </a:ln>
                <a:solidFill>
                  <a:srgbClr val="E14F48"/>
                </a:solidFill>
                <a:effectLst/>
                <a:uLnTx/>
                <a:uFillTx/>
                <a:latin typeface="Calibri" panose="020F0502020204030204" pitchFamily="34" charset="0"/>
                <a:ea typeface="+mn-ea"/>
                <a:cs typeface="Calibri" panose="020F0502020204030204" pitchFamily="34" charset="0"/>
              </a:rPr>
              <a:t> chia </a:t>
            </a:r>
            <a:r>
              <a:rPr kumimoji="0" lang="en-US" sz="4400" b="1" i="0" u="none" strike="noStrike" kern="1200" cap="none" spc="0" normalizeH="0" noProof="0" dirty="0" err="1">
                <a:ln>
                  <a:noFill/>
                </a:ln>
                <a:solidFill>
                  <a:srgbClr val="E14F48"/>
                </a:solidFill>
                <a:effectLst/>
                <a:uLnTx/>
                <a:uFillTx/>
                <a:latin typeface="Calibri" panose="020F0502020204030204" pitchFamily="34" charset="0"/>
                <a:ea typeface="+mn-ea"/>
                <a:cs typeface="Calibri" panose="020F0502020204030204" pitchFamily="34" charset="0"/>
              </a:rPr>
              <a:t>đoạn</a:t>
            </a:r>
            <a:endParaRPr kumimoji="0" lang="en-US" sz="4400" b="1" i="0" u="none" strike="noStrike" kern="1200" cap="none" spc="0" normalizeH="0" baseline="0" noProof="0" dirty="0">
              <a:ln>
                <a:noFill/>
              </a:ln>
              <a:solidFill>
                <a:srgbClr val="E14F48"/>
              </a:solidFill>
              <a:effectLst/>
              <a:uLnTx/>
              <a:uFillTx/>
              <a:latin typeface="Calibri" panose="020F0502020204030204" pitchFamily="34" charset="0"/>
              <a:ea typeface="+mn-ea"/>
              <a:cs typeface="Calibri" panose="020F0502020204030204" pitchFamily="34" charset="0"/>
            </a:endParaRPr>
          </a:p>
        </p:txBody>
      </p:sp>
      <p:pic>
        <p:nvPicPr>
          <p:cNvPr id="6" name="Picture 5" descr="A picture containing icon&#10;&#10;Description automatically generated">
            <a:extLst>
              <a:ext uri="{FF2B5EF4-FFF2-40B4-BE49-F238E27FC236}">
                <a16:creationId xmlns:a16="http://schemas.microsoft.com/office/drawing/2014/main" id="{F1203B7C-72EC-3F8D-7D34-F2676005777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3007372" y="125701"/>
            <a:ext cx="1078849" cy="845498"/>
          </a:xfrm>
          <a:prstGeom prst="rect">
            <a:avLst/>
          </a:prstGeom>
        </p:spPr>
      </p:pic>
      <p:pic>
        <p:nvPicPr>
          <p:cNvPr id="15" name="Picture 14" descr="A picture containing icon&#10;&#10;Description automatically generated">
            <a:extLst>
              <a:ext uri="{FF2B5EF4-FFF2-40B4-BE49-F238E27FC236}">
                <a16:creationId xmlns:a16="http://schemas.microsoft.com/office/drawing/2014/main" id="{491BCD20-2FC7-2AA0-F0FA-3D68A42085E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8021860" y="125701"/>
            <a:ext cx="1078849" cy="845498"/>
          </a:xfrm>
          <a:prstGeom prst="rect">
            <a:avLst/>
          </a:prstGeom>
        </p:spPr>
      </p:pic>
      <p:sp>
        <p:nvSpPr>
          <p:cNvPr id="18" name="TextBox 17">
            <a:extLst>
              <a:ext uri="{FF2B5EF4-FFF2-40B4-BE49-F238E27FC236}">
                <a16:creationId xmlns:a16="http://schemas.microsoft.com/office/drawing/2014/main" id="{00BEEAFF-4D89-B402-FF26-8E6040063180}"/>
              </a:ext>
            </a:extLst>
          </p:cNvPr>
          <p:cNvSpPr txBox="1"/>
          <p:nvPr/>
        </p:nvSpPr>
        <p:spPr>
          <a:xfrm>
            <a:off x="4160688" y="918949"/>
            <a:ext cx="6310744" cy="461665"/>
          </a:xfrm>
          <a:prstGeom prst="rect">
            <a:avLst/>
          </a:prstGeom>
          <a:noFill/>
        </p:spPr>
        <p:txBody>
          <a:bodyPr wrap="square">
            <a:spAutoFit/>
          </a:bodyPr>
          <a:lstStyle/>
          <a:p>
            <a:r>
              <a:rPr lang="en-US" sz="2400" b="1" dirty="0" err="1">
                <a:latin typeface="Cambria" panose="02040503050406030204" pitchFamily="18" charset="0"/>
                <a:ea typeface="Cambria" panose="02040503050406030204" pitchFamily="18" charset="0"/>
              </a:rPr>
              <a:t>Mặt</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trời</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xanh</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của</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tôi</a:t>
            </a:r>
            <a:endParaRPr lang="vi-VN" sz="2400" b="1" dirty="0">
              <a:latin typeface="Cambria" panose="02040503050406030204" pitchFamily="18" charset="0"/>
              <a:ea typeface="Cambria" panose="02040503050406030204" pitchFamily="18" charset="0"/>
            </a:endParaRPr>
          </a:p>
        </p:txBody>
      </p:sp>
      <p:sp>
        <p:nvSpPr>
          <p:cNvPr id="19" name="Oval 18">
            <a:extLst>
              <a:ext uri="{FF2B5EF4-FFF2-40B4-BE49-F238E27FC236}">
                <a16:creationId xmlns:a16="http://schemas.microsoft.com/office/drawing/2014/main" id="{CCF07D5C-E937-9F89-AC4F-3C7D98B2A7FB}"/>
              </a:ext>
            </a:extLst>
          </p:cNvPr>
          <p:cNvSpPr/>
          <p:nvPr/>
        </p:nvSpPr>
        <p:spPr>
          <a:xfrm>
            <a:off x="1615649" y="1648763"/>
            <a:ext cx="346364" cy="36512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t>1</a:t>
            </a:r>
            <a:endParaRPr lang="en-US" b="1" dirty="0"/>
          </a:p>
        </p:txBody>
      </p:sp>
      <p:sp>
        <p:nvSpPr>
          <p:cNvPr id="21" name="Oval 20">
            <a:extLst>
              <a:ext uri="{FF2B5EF4-FFF2-40B4-BE49-F238E27FC236}">
                <a16:creationId xmlns:a16="http://schemas.microsoft.com/office/drawing/2014/main" id="{B5730220-370A-DA78-8729-6A018A8A63E1}"/>
              </a:ext>
            </a:extLst>
          </p:cNvPr>
          <p:cNvSpPr/>
          <p:nvPr/>
        </p:nvSpPr>
        <p:spPr>
          <a:xfrm>
            <a:off x="5831529" y="3217692"/>
            <a:ext cx="346364" cy="36512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t>5</a:t>
            </a:r>
            <a:endParaRPr lang="en-US" b="1" dirty="0"/>
          </a:p>
        </p:txBody>
      </p:sp>
      <p:sp>
        <p:nvSpPr>
          <p:cNvPr id="22" name="Oval 21">
            <a:extLst>
              <a:ext uri="{FF2B5EF4-FFF2-40B4-BE49-F238E27FC236}">
                <a16:creationId xmlns:a16="http://schemas.microsoft.com/office/drawing/2014/main" id="{F6BB1E83-9DD7-A5BB-3A62-EFBB2C3F4145}"/>
              </a:ext>
            </a:extLst>
          </p:cNvPr>
          <p:cNvSpPr/>
          <p:nvPr/>
        </p:nvSpPr>
        <p:spPr>
          <a:xfrm>
            <a:off x="5851849" y="1853669"/>
            <a:ext cx="346364" cy="36512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t>4</a:t>
            </a:r>
            <a:endParaRPr lang="en-US" b="1" dirty="0"/>
          </a:p>
        </p:txBody>
      </p:sp>
      <p:sp>
        <p:nvSpPr>
          <p:cNvPr id="23" name="Oval 22">
            <a:extLst>
              <a:ext uri="{FF2B5EF4-FFF2-40B4-BE49-F238E27FC236}">
                <a16:creationId xmlns:a16="http://schemas.microsoft.com/office/drawing/2014/main" id="{A921074D-EEBA-48B8-D2A0-39C2F86D758A}"/>
              </a:ext>
            </a:extLst>
          </p:cNvPr>
          <p:cNvSpPr/>
          <p:nvPr/>
        </p:nvSpPr>
        <p:spPr>
          <a:xfrm>
            <a:off x="1586343" y="4688344"/>
            <a:ext cx="346364" cy="36512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t>3</a:t>
            </a:r>
            <a:endParaRPr lang="en-US" b="1" dirty="0"/>
          </a:p>
        </p:txBody>
      </p:sp>
      <p:sp>
        <p:nvSpPr>
          <p:cNvPr id="24" name="Oval 23">
            <a:extLst>
              <a:ext uri="{FF2B5EF4-FFF2-40B4-BE49-F238E27FC236}">
                <a16:creationId xmlns:a16="http://schemas.microsoft.com/office/drawing/2014/main" id="{0922796F-A094-5A18-82DE-B060CBB04250}"/>
              </a:ext>
            </a:extLst>
          </p:cNvPr>
          <p:cNvSpPr/>
          <p:nvPr/>
        </p:nvSpPr>
        <p:spPr>
          <a:xfrm>
            <a:off x="1615649" y="3180925"/>
            <a:ext cx="346364" cy="36512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t>2</a:t>
            </a:r>
            <a:endParaRPr lang="en-US" b="1" dirty="0"/>
          </a:p>
        </p:txBody>
      </p:sp>
      <p:sp>
        <p:nvSpPr>
          <p:cNvPr id="9" name="TextBox 8">
            <a:extLst>
              <a:ext uri="{FF2B5EF4-FFF2-40B4-BE49-F238E27FC236}">
                <a16:creationId xmlns:a16="http://schemas.microsoft.com/office/drawing/2014/main" id="{8F9C54B9-61AE-1770-7E0D-193123D621FA}"/>
              </a:ext>
            </a:extLst>
          </p:cNvPr>
          <p:cNvSpPr txBox="1"/>
          <p:nvPr/>
        </p:nvSpPr>
        <p:spPr>
          <a:xfrm>
            <a:off x="2209800" y="1228326"/>
            <a:ext cx="3222044" cy="4708981"/>
          </a:xfrm>
          <a:prstGeom prst="rect">
            <a:avLst/>
          </a:prstGeom>
          <a:noFill/>
        </p:spPr>
        <p:txBody>
          <a:bodyPr wrap="square">
            <a:spAutoFit/>
          </a:bodyPr>
          <a:lstStyle/>
          <a:p>
            <a:endParaRPr lang="vi-VN"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Đã</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có</a:t>
            </a:r>
            <a:r>
              <a:rPr lang="en-US" sz="2000" b="1" dirty="0">
                <a:latin typeface="Cambria" panose="02040503050406030204" pitchFamily="18" charset="0"/>
                <a:ea typeface="Cambria" panose="02040503050406030204" pitchFamily="18" charset="0"/>
              </a:rPr>
              <a:t> ai </a:t>
            </a:r>
            <a:r>
              <a:rPr lang="en-US" sz="2000" b="1" dirty="0" err="1">
                <a:latin typeface="Cambria" panose="02040503050406030204" pitchFamily="18" charset="0"/>
                <a:ea typeface="Cambria" panose="02040503050406030204" pitchFamily="18" charset="0"/>
              </a:rPr>
              <a:t>lắng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nghe</a:t>
            </a:r>
            <a:endParaRPr lang="en-US"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Tiếng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mưa</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trong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rừng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cọ</a:t>
            </a:r>
            <a:endParaRPr lang="en-US"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Như</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tiếng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thác</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dội</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về</a:t>
            </a:r>
            <a:endParaRPr lang="en-US"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Như</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ào</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ào</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trận</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gió</a:t>
            </a:r>
            <a:r>
              <a:rPr lang="en-US" sz="2000" b="1" dirty="0">
                <a:latin typeface="Cambria" panose="02040503050406030204" pitchFamily="18" charset="0"/>
                <a:ea typeface="Cambria" panose="02040503050406030204" pitchFamily="18" charset="0"/>
              </a:rPr>
              <a:t> </a:t>
            </a:r>
            <a:r>
              <a:rPr lang="vi-VN" sz="2000" b="1" dirty="0">
                <a:latin typeface="Cambria" panose="02040503050406030204" pitchFamily="18" charset="0"/>
                <a:ea typeface="Cambria" panose="02040503050406030204" pitchFamily="18" charset="0"/>
              </a:rPr>
              <a:t>.</a:t>
            </a:r>
          </a:p>
          <a:p>
            <a:endParaRPr lang="vi-VN"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Đã</a:t>
            </a:r>
            <a:r>
              <a:rPr lang="en-US" sz="2000" b="1" dirty="0">
                <a:latin typeface="Cambria" panose="02040503050406030204" pitchFamily="18" charset="0"/>
                <a:ea typeface="Cambria" panose="02040503050406030204" pitchFamily="18" charset="0"/>
              </a:rPr>
              <a:t> ai </a:t>
            </a:r>
            <a:r>
              <a:rPr lang="en-US" sz="2000" b="1" dirty="0" err="1">
                <a:latin typeface="Cambria" panose="02040503050406030204" pitchFamily="18" charset="0"/>
                <a:ea typeface="Cambria" panose="02040503050406030204" pitchFamily="18" charset="0"/>
              </a:rPr>
              <a:t>lên</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rừng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cọ</a:t>
            </a:r>
            <a:endParaRPr lang="en-US"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Giữa</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một</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buổi</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trưa</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hè</a:t>
            </a:r>
            <a:endParaRPr lang="en-US"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Gối</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đầu</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lên</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thảm</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cỏ</a:t>
            </a:r>
            <a:endParaRPr lang="en-US"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Nhìn</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trời</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xanh</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lá</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che</a:t>
            </a:r>
            <a:r>
              <a:rPr lang="vi-VN" sz="2000" b="1" dirty="0">
                <a:latin typeface="Cambria" panose="02040503050406030204" pitchFamily="18" charset="0"/>
                <a:ea typeface="Cambria" panose="02040503050406030204" pitchFamily="18" charset="0"/>
              </a:rPr>
              <a:t>.</a:t>
            </a:r>
          </a:p>
          <a:p>
            <a:endParaRPr lang="vi-VN"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Đã</a:t>
            </a:r>
            <a:r>
              <a:rPr lang="en-US" sz="2000" b="1" dirty="0">
                <a:latin typeface="Cambria" panose="02040503050406030204" pitchFamily="18" charset="0"/>
                <a:ea typeface="Cambria" panose="02040503050406030204" pitchFamily="18" charset="0"/>
              </a:rPr>
              <a:t> ai </a:t>
            </a:r>
            <a:r>
              <a:rPr lang="en-US" sz="2000" b="1" dirty="0" err="1">
                <a:latin typeface="Cambria" panose="02040503050406030204" pitchFamily="18" charset="0"/>
                <a:ea typeface="Cambria" panose="02040503050406030204" pitchFamily="18" charset="0"/>
              </a:rPr>
              <a:t>biết</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gió</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ấm</a:t>
            </a:r>
            <a:endParaRPr lang="en-US"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Thổi</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đến</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tự</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khi</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nào</a:t>
            </a:r>
            <a:endParaRPr lang="en-US"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Từ</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khi</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rừng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cọ</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nở</a:t>
            </a:r>
            <a:endParaRPr lang="en-US"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Hoa</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vàng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như</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hoa</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cau</a:t>
            </a:r>
            <a:r>
              <a:rPr lang="vi-VN" sz="2000" b="1" dirty="0">
                <a:latin typeface="Cambria" panose="02040503050406030204" pitchFamily="18" charset="0"/>
                <a:ea typeface="Cambria" panose="02040503050406030204" pitchFamily="18" charset="0"/>
              </a:rPr>
              <a:t>.</a:t>
            </a:r>
          </a:p>
        </p:txBody>
      </p:sp>
      <p:sp>
        <p:nvSpPr>
          <p:cNvPr id="11" name="TextBox 10">
            <a:extLst>
              <a:ext uri="{FF2B5EF4-FFF2-40B4-BE49-F238E27FC236}">
                <a16:creationId xmlns:a16="http://schemas.microsoft.com/office/drawing/2014/main" id="{33FBE3EC-81FC-0EB8-C7B3-ABCD02F0B36D}"/>
              </a:ext>
            </a:extLst>
          </p:cNvPr>
          <p:cNvSpPr txBox="1"/>
          <p:nvPr/>
        </p:nvSpPr>
        <p:spPr>
          <a:xfrm>
            <a:off x="6292130" y="1705111"/>
            <a:ext cx="3036134" cy="3477875"/>
          </a:xfrm>
          <a:prstGeom prst="rect">
            <a:avLst/>
          </a:prstGeom>
          <a:noFill/>
        </p:spPr>
        <p:txBody>
          <a:bodyPr wrap="square">
            <a:spAutoFit/>
          </a:bodyPr>
          <a:lstStyle/>
          <a:p>
            <a:r>
              <a:rPr lang="en-US" sz="2000" b="1" dirty="0" err="1">
                <a:latin typeface="Cambria" panose="02040503050406030204" pitchFamily="18" charset="0"/>
                <a:ea typeface="Cambria" panose="02040503050406030204" pitchFamily="18" charset="0"/>
              </a:rPr>
              <a:t>Đã</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có</a:t>
            </a:r>
            <a:r>
              <a:rPr lang="en-US" sz="2000" b="1" dirty="0">
                <a:latin typeface="Cambria" panose="02040503050406030204" pitchFamily="18" charset="0"/>
                <a:ea typeface="Cambria" panose="02040503050406030204" pitchFamily="18" charset="0"/>
              </a:rPr>
              <a:t> ai </a:t>
            </a:r>
            <a:r>
              <a:rPr lang="en-US" sz="2000" b="1" dirty="0" err="1">
                <a:latin typeface="Cambria" panose="02040503050406030204" pitchFamily="18" charset="0"/>
                <a:ea typeface="Cambria" panose="02040503050406030204" pitchFamily="18" charset="0"/>
              </a:rPr>
              <a:t>dậy</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sớm</a:t>
            </a:r>
            <a:r>
              <a:rPr lang="en-US" sz="2000" b="1" dirty="0">
                <a:latin typeface="Cambria" panose="02040503050406030204" pitchFamily="18" charset="0"/>
                <a:ea typeface="Cambria" panose="02040503050406030204" pitchFamily="18" charset="0"/>
              </a:rPr>
              <a:t> </a:t>
            </a:r>
          </a:p>
          <a:p>
            <a:r>
              <a:rPr lang="en-US" sz="2000" b="1" dirty="0" err="1">
                <a:latin typeface="Cambria" panose="02040503050406030204" pitchFamily="18" charset="0"/>
                <a:ea typeface="Cambria" panose="02040503050406030204" pitchFamily="18" charset="0"/>
              </a:rPr>
              <a:t>Nhìn</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lên</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rừng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cọ</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tươi</a:t>
            </a:r>
            <a:endParaRPr lang="en-US"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Lá</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xoè</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từng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tia</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nắng</a:t>
            </a:r>
            <a:endParaRPr lang="en-US"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Giống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hệt</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như</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mặt</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trời</a:t>
            </a:r>
            <a:r>
              <a:rPr lang="vi-VN" sz="2000" b="1" dirty="0">
                <a:latin typeface="Cambria" panose="02040503050406030204" pitchFamily="18" charset="0"/>
                <a:ea typeface="Cambria" panose="02040503050406030204" pitchFamily="18" charset="0"/>
              </a:rPr>
              <a:t>.</a:t>
            </a:r>
          </a:p>
          <a:p>
            <a:endParaRPr lang="vi-VN"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Rừng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cọ</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ơi</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Rừng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cọ</a:t>
            </a:r>
            <a:r>
              <a:rPr lang="en-US" sz="2000" b="1" dirty="0">
                <a:latin typeface="Cambria" panose="02040503050406030204" pitchFamily="18" charset="0"/>
                <a:ea typeface="Cambria" panose="02040503050406030204" pitchFamily="18" charset="0"/>
              </a:rPr>
              <a:t>!</a:t>
            </a:r>
          </a:p>
          <a:p>
            <a:r>
              <a:rPr lang="en-US" sz="2000" b="1" dirty="0" err="1">
                <a:latin typeface="Cambria" panose="02040503050406030204" pitchFamily="18" charset="0"/>
                <a:ea typeface="Cambria" panose="02040503050406030204" pitchFamily="18" charset="0"/>
              </a:rPr>
              <a:t>Lá</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đẹp</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lá</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ngời</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ngời</a:t>
            </a:r>
            <a:endParaRPr lang="en-US"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Tôi</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yêu</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thường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vẫn</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gọi</a:t>
            </a:r>
            <a:endParaRPr lang="en-US"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Mặt</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trời</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xanh</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của</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tôi</a:t>
            </a:r>
            <a:r>
              <a:rPr lang="en-US" sz="2000" b="1" dirty="0">
                <a:latin typeface="Cambria" panose="02040503050406030204" pitchFamily="18" charset="0"/>
                <a:ea typeface="Cambria" panose="02040503050406030204" pitchFamily="18" charset="0"/>
              </a:rPr>
              <a:t>.</a:t>
            </a:r>
            <a:endParaRPr lang="vi-VN" sz="2000" b="1" dirty="0">
              <a:latin typeface="Cambria" panose="02040503050406030204" pitchFamily="18" charset="0"/>
              <a:ea typeface="Cambria" panose="02040503050406030204" pitchFamily="18" charset="0"/>
            </a:endParaRPr>
          </a:p>
          <a:p>
            <a:endParaRPr lang="vi-VN" sz="2000" b="1" dirty="0">
              <a:latin typeface="Cambria" panose="02040503050406030204" pitchFamily="18" charset="0"/>
              <a:ea typeface="Cambria" panose="02040503050406030204" pitchFamily="18" charset="0"/>
            </a:endParaRPr>
          </a:p>
          <a:p>
            <a:r>
              <a:rPr lang="vi-VN" sz="2000" b="1" dirty="0">
                <a:latin typeface="Cambria" panose="02040503050406030204" pitchFamily="18" charset="0"/>
                <a:ea typeface="Cambria" panose="02040503050406030204" pitchFamily="18" charset="0"/>
              </a:rPr>
              <a:t>            </a:t>
            </a:r>
            <a:r>
              <a:rPr lang="vi-VN" sz="2000" b="1" i="1" dirty="0">
                <a:latin typeface="Cambria" panose="02040503050406030204" pitchFamily="18" charset="0"/>
                <a:ea typeface="Cambria" panose="02040503050406030204" pitchFamily="18" charset="0"/>
              </a:rPr>
              <a:t>(</a:t>
            </a:r>
            <a:r>
              <a:rPr lang="en-US" sz="2000" b="1" i="1" dirty="0" err="1">
                <a:latin typeface="Cambria" panose="02040503050406030204" pitchFamily="18" charset="0"/>
                <a:ea typeface="Cambria" panose="02040503050406030204" pitchFamily="18" charset="0"/>
              </a:rPr>
              <a:t>Nguyễn</a:t>
            </a:r>
            <a:r>
              <a:rPr lang="en-US" sz="2000" b="1" i="1" dirty="0">
                <a:latin typeface="Cambria" panose="02040503050406030204" pitchFamily="18" charset="0"/>
                <a:ea typeface="Cambria" panose="02040503050406030204" pitchFamily="18" charset="0"/>
              </a:rPr>
              <a:t> </a:t>
            </a:r>
            <a:r>
              <a:rPr lang="en-US" sz="2000" b="1" i="1" dirty="0" err="1">
                <a:latin typeface="Cambria" panose="02040503050406030204" pitchFamily="18" charset="0"/>
                <a:ea typeface="Cambria" panose="02040503050406030204" pitchFamily="18" charset="0"/>
              </a:rPr>
              <a:t>Viết</a:t>
            </a:r>
            <a:r>
              <a:rPr lang="en-US" sz="2000" b="1" i="1" dirty="0">
                <a:latin typeface="Cambria" panose="02040503050406030204" pitchFamily="18" charset="0"/>
                <a:ea typeface="Cambria" panose="02040503050406030204" pitchFamily="18" charset="0"/>
              </a:rPr>
              <a:t> </a:t>
            </a:r>
            <a:r>
              <a:rPr lang="en-US" sz="2000" b="1" i="1" dirty="0" err="1">
                <a:latin typeface="Cambria" panose="02040503050406030204" pitchFamily="18" charset="0"/>
                <a:ea typeface="Cambria" panose="02040503050406030204" pitchFamily="18" charset="0"/>
              </a:rPr>
              <a:t>Bình</a:t>
            </a:r>
            <a:r>
              <a:rPr lang="vi-VN" sz="2000" b="1" i="1" dirty="0">
                <a:latin typeface="Cambria" panose="02040503050406030204" pitchFamily="18" charset="0"/>
                <a:ea typeface="Cambria" panose="02040503050406030204" pitchFamily="18" charset="0"/>
              </a:rPr>
              <a:t>)</a:t>
            </a:r>
            <a:endParaRPr lang="en-US" sz="2000" b="1" i="1" dirty="0">
              <a:latin typeface="Cambria" panose="02040503050406030204" pitchFamily="18" charset="0"/>
              <a:ea typeface="Cambria" panose="0204050305040603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50" fill="hold">
                                          <p:stCondLst>
                                            <p:cond delay="0"/>
                                          </p:stCondLst>
                                        </p:cTn>
                                        <p:tgtEl>
                                          <p:spTgt spid="10"/>
                                        </p:tgtEl>
                                        <p:attrNameLst>
                                          <p:attrName>r</p:attrName>
                                        </p:attrNameLst>
                                      </p:cBhvr>
                                    </p:animRot>
                                    <p:animRot by="-240000">
                                      <p:cBhvr>
                                        <p:cTn id="7" dur="100" fill="hold">
                                          <p:stCondLst>
                                            <p:cond delay="100"/>
                                          </p:stCondLst>
                                        </p:cTn>
                                        <p:tgtEl>
                                          <p:spTgt spid="10"/>
                                        </p:tgtEl>
                                        <p:attrNameLst>
                                          <p:attrName>r</p:attrName>
                                        </p:attrNameLst>
                                      </p:cBhvr>
                                    </p:animRot>
                                    <p:animRot by="240000">
                                      <p:cBhvr>
                                        <p:cTn id="8" dur="100" fill="hold">
                                          <p:stCondLst>
                                            <p:cond delay="200"/>
                                          </p:stCondLst>
                                        </p:cTn>
                                        <p:tgtEl>
                                          <p:spTgt spid="10"/>
                                        </p:tgtEl>
                                        <p:attrNameLst>
                                          <p:attrName>r</p:attrName>
                                        </p:attrNameLst>
                                      </p:cBhvr>
                                    </p:animRot>
                                    <p:animRot by="-240000">
                                      <p:cBhvr>
                                        <p:cTn id="9" dur="100" fill="hold">
                                          <p:stCondLst>
                                            <p:cond delay="300"/>
                                          </p:stCondLst>
                                        </p:cTn>
                                        <p:tgtEl>
                                          <p:spTgt spid="10"/>
                                        </p:tgtEl>
                                        <p:attrNameLst>
                                          <p:attrName>r</p:attrName>
                                        </p:attrNameLst>
                                      </p:cBhvr>
                                    </p:animRot>
                                    <p:animRot by="120000">
                                      <p:cBhvr>
                                        <p:cTn id="10" dur="100" fill="hold">
                                          <p:stCondLst>
                                            <p:cond delay="400"/>
                                          </p:stCondLst>
                                        </p:cTn>
                                        <p:tgtEl>
                                          <p:spTgt spid="10"/>
                                        </p:tgtEl>
                                        <p:attrNameLst>
                                          <p:attrName>r</p:attrName>
                                        </p:attrNameLst>
                                      </p:cBhvr>
                                    </p:animRot>
                                  </p:childTnLst>
                                </p:cTn>
                              </p:par>
                              <p:par>
                                <p:cTn id="11" presetID="22" presetClass="entr" presetSubtype="8"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left)">
                                      <p:cBhvr>
                                        <p:cTn id="13" dur="1000"/>
                                        <p:tgtEl>
                                          <p:spTgt spid="5"/>
                                        </p:tgtEl>
                                      </p:cBhvr>
                                    </p:animEffect>
                                  </p:childTnLst>
                                </p:cTn>
                              </p:par>
                              <p:par>
                                <p:cTn id="14" presetID="0" presetClass="path" presetSubtype="0" accel="50000" decel="50000" fill="hold" nodeType="withEffect">
                                  <p:stCondLst>
                                    <p:cond delay="0"/>
                                  </p:stCondLst>
                                  <p:childTnLst>
                                    <p:animMotion origin="layout" path="M 4.58333E-6 0.01296 L 4.58333E-6 0.01296 C 0.0026 0.00972 0.00468 0.0044 0.00794 0.00301 C 0.01341 0.00023 0.01927 0.00185 0.025 0.00093 C 0.02682 0.00046 0.02877 -0.00046 0.03059 -0.00116 C 0.03294 -0.00185 0.03515 -0.00255 0.0375 -0.00301 C 0.04544 -0.00208 0.05429 -0.00139 0.0625 0.00093 C 0.06614 0.00208 0.06705 0.00324 0.07044 0.00486 C 0.07304 0.00625 0.07565 0.00764 0.07838 0.00903 C 0.07981 0.00972 0.08138 0.01042 0.08294 0.01111 C 0.08632 0.0125 0.08984 0.0132 0.09309 0.01505 C 0.09661 0.01713 0.09987 0.0206 0.10338 0.02315 C 0.10833 0.02662 0.1108 0.02755 0.11588 0.02917 L 0.12942 0.03333 C 0.14635 0.02824 0.12682 0.03565 0.14205 0.02523 C 0.14492 0.02315 0.14817 0.02292 0.15104 0.02107 C 0.15572 0.01829 0.15768 0.0169 0.16354 0.01505 C 0.16653 0.01412 0.16966 0.01366 0.17265 0.01296 C 0.17382 0.01227 0.17487 0.01111 0.17604 0.01111 C 0.18515 0.01111 0.19427 0.01181 0.20338 0.01296 C 0.20455 0.0132 0.20559 0.01435 0.20677 0.01505 C 0.20833 0.01574 0.20976 0.01644 0.21132 0.01713 C 0.21393 0.01829 0.21666 0.01968 0.21927 0.02107 C 0.22083 0.02315 0.222 0.02593 0.22382 0.02708 C 0.22942 0.03125 0.23645 0.02824 0.24205 0.02708 C 0.24349 0.02593 0.24492 0.02408 0.24648 0.02315 C 0.24804 0.02222 0.2496 0.02199 0.25104 0.02107 C 0.25338 0.01991 0.25572 0.01852 0.25794 0.01713 C 0.26445 0.0125 0.2651 0.01019 0.27148 0.00903 C 0.2776 0.00787 0.28372 0.00764 0.28971 0.00695 C 0.29726 0.00764 0.30494 0.00764 0.3125 0.00903 C 0.31627 0.00972 0.31992 0.0125 0.32382 0.01296 C 0.32799 0.01366 0.33216 0.01412 0.33632 0.01505 C 0.33867 0.01551 0.34088 0.01644 0.34309 0.01713 C 0.34622 0.01783 0.34921 0.01852 0.35221 0.01898 L 0.36015 0.02315 C 0.36132 0.02384 0.3625 0.02454 0.36354 0.02523 C 0.36809 0.02708 0.37278 0.02801 0.37721 0.02917 C 0.37864 0.02894 0.38932 0.02894 0.39309 0.02523 C 0.39557 0.02269 0.39726 0.01829 0.4 0.01713 C 0.40221 0.01597 0.40559 0.01482 0.40794 0.01296 C 0.41367 0.0088 0.41054 0.00903 0.41367 0.00903 L 0.41132 0.00486 " pathEditMode="relative" ptsTypes="AAAAAAAAAAAAAAAAAAAAAAAAAAAAAAAAAAAAAAAAAAA">
                                      <p:cBhvr>
                                        <p:cTn id="15" dur="1000" fill="hold"/>
                                        <p:tgtEl>
                                          <p:spTgt spid="6"/>
                                        </p:tgtEl>
                                        <p:attrNameLst>
                                          <p:attrName>ppt_x</p:attrName>
                                          <p:attrName>ppt_y</p:attrName>
                                        </p:attrNameLst>
                                      </p:cBhvr>
                                    </p:animMotion>
                                  </p:childTnLst>
                                </p:cTn>
                              </p:par>
                              <p:par>
                                <p:cTn id="16" presetID="1" presetClass="entr" presetSubtype="0" fill="hold" nodeType="withEffect">
                                  <p:stCondLst>
                                    <p:cond delay="750"/>
                                  </p:stCondLst>
                                  <p:childTnLst>
                                    <p:set>
                                      <p:cBhvr>
                                        <p:cTn id="17" dur="1" fill="hold">
                                          <p:stCondLst>
                                            <p:cond delay="0"/>
                                          </p:stCondLst>
                                        </p:cTn>
                                        <p:tgtEl>
                                          <p:spTgt spid="15"/>
                                        </p:tgtEl>
                                        <p:attrNameLst>
                                          <p:attrName>style.visibility</p:attrName>
                                        </p:attrNameLst>
                                      </p:cBhvr>
                                      <p:to>
                                        <p:strVal val="visible"/>
                                      </p:to>
                                    </p:set>
                                  </p:childTnLst>
                                </p:cTn>
                              </p:par>
                              <p:par>
                                <p:cTn id="18" presetID="1" presetClass="exit" presetSubtype="0" fill="hold" nodeType="withEffect">
                                  <p:stCondLst>
                                    <p:cond delay="750"/>
                                  </p:stCondLst>
                                  <p:childTnLst>
                                    <p:set>
                                      <p:cBhvr>
                                        <p:cTn id="19" dur="1" fill="hold">
                                          <p:stCondLst>
                                            <p:cond delay="0"/>
                                          </p:stCondLst>
                                        </p:cTn>
                                        <p:tgtEl>
                                          <p:spTgt spid="6"/>
                                        </p:tgtEl>
                                        <p:attrNameLst>
                                          <p:attrName>style.visibility</p:attrName>
                                        </p:attrNameLst>
                                      </p:cBhvr>
                                      <p:to>
                                        <p:strVal val="hidden"/>
                                      </p:to>
                                    </p:set>
                                  </p:childTnLst>
                                </p:cTn>
                              </p:par>
                              <p:par>
                                <p:cTn id="20" presetID="44" presetClass="path" presetSubtype="0" accel="50000" decel="50000" fill="hold" nodeType="withEffect">
                                  <p:stCondLst>
                                    <p:cond delay="750"/>
                                  </p:stCondLst>
                                  <p:childTnLst>
                                    <p:animMotion origin="layout" path="M -3.54167E-6 -0.00092 L 0.04662 -0.04097 C 0.05638 -0.05 0.07097 -0.05486 0.08633 -0.05486 C 0.10378 -0.05486 0.11771 -0.05 0.12748 -0.04097 L 0.17422 -0.00092 " pathEditMode="relative" rAng="0" ptsTypes="AAAAA">
                                      <p:cBhvr>
                                        <p:cTn id="21" dur="500" fill="hold"/>
                                        <p:tgtEl>
                                          <p:spTgt spid="15"/>
                                        </p:tgtEl>
                                        <p:attrNameLst>
                                          <p:attrName>ppt_x</p:attrName>
                                          <p:attrName>ppt_y</p:attrName>
                                        </p:attrNameLst>
                                      </p:cBhvr>
                                      <p:rCtr x="8711" y="-2708"/>
                                    </p:animMotion>
                                  </p:childTnLst>
                                </p:cTn>
                              </p:par>
                              <p:par>
                                <p:cTn id="22" presetID="42" presetClass="exit" presetSubtype="0" fill="hold" nodeType="withEffect">
                                  <p:stCondLst>
                                    <p:cond delay="1250"/>
                                  </p:stCondLst>
                                  <p:childTnLst>
                                    <p:animEffect transition="out" filter="fade">
                                      <p:cBhvr>
                                        <p:cTn id="23" dur="250"/>
                                        <p:tgtEl>
                                          <p:spTgt spid="15"/>
                                        </p:tgtEl>
                                      </p:cBhvr>
                                    </p:animEffect>
                                    <p:anim calcmode="lin" valueType="num">
                                      <p:cBhvr>
                                        <p:cTn id="24" dur="250"/>
                                        <p:tgtEl>
                                          <p:spTgt spid="15"/>
                                        </p:tgtEl>
                                        <p:attrNameLst>
                                          <p:attrName>ppt_x</p:attrName>
                                        </p:attrNameLst>
                                      </p:cBhvr>
                                      <p:tavLst>
                                        <p:tav tm="0">
                                          <p:val>
                                            <p:strVal val="ppt_x"/>
                                          </p:val>
                                        </p:tav>
                                        <p:tav tm="100000">
                                          <p:val>
                                            <p:strVal val="ppt_x"/>
                                          </p:val>
                                        </p:tav>
                                      </p:tavLst>
                                    </p:anim>
                                    <p:anim calcmode="lin" valueType="num">
                                      <p:cBhvr>
                                        <p:cTn id="25" dur="250"/>
                                        <p:tgtEl>
                                          <p:spTgt spid="15"/>
                                        </p:tgtEl>
                                        <p:attrNameLst>
                                          <p:attrName>ppt_y</p:attrName>
                                        </p:attrNameLst>
                                      </p:cBhvr>
                                      <p:tavLst>
                                        <p:tav tm="0">
                                          <p:val>
                                            <p:strVal val="ppt_y"/>
                                          </p:val>
                                        </p:tav>
                                        <p:tav tm="100000">
                                          <p:val>
                                            <p:strVal val="ppt_y+.1"/>
                                          </p:val>
                                        </p:tav>
                                      </p:tavLst>
                                    </p:anim>
                                    <p:set>
                                      <p:cBhvr>
                                        <p:cTn id="26" dur="1" fill="hold">
                                          <p:stCondLst>
                                            <p:cond delay="24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t>2023/1/15</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7</a:t>
            </a:fld>
            <a:endParaRPr lang="zh-CN" altLang="en-US"/>
          </a:p>
        </p:txBody>
      </p:sp>
      <p:pic>
        <p:nvPicPr>
          <p:cNvPr id="8" name="图片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2008" y="0"/>
            <a:ext cx="12288688" cy="6858000"/>
          </a:xfrm>
          <a:prstGeom prst="rect">
            <a:avLst/>
          </a:prstGeom>
        </p:spPr>
      </p:pic>
      <p:pic>
        <p:nvPicPr>
          <p:cNvPr id="13" name="图形 12"/>
          <p:cNvPicPr>
            <a:picLocks noChangeAspect="1"/>
          </p:cNvPicPr>
          <p:nvPr userDrawn="1"/>
        </p:nvPicPr>
        <p:blipFill>
          <a:blip r:embed="rId5"/>
          <a:stretch>
            <a:fillRect/>
          </a:stretch>
        </p:blipFill>
        <p:spPr>
          <a:xfrm>
            <a:off x="0" y="139622"/>
            <a:ext cx="1123156" cy="826939"/>
          </a:xfrm>
          <a:prstGeom prst="rect">
            <a:avLst/>
          </a:prstGeom>
        </p:spPr>
      </p:pic>
      <p:pic>
        <p:nvPicPr>
          <p:cNvPr id="10" name="图片 9"/>
          <p:cNvPicPr>
            <a:picLocks noChangeAspect="1"/>
          </p:cNvPicPr>
          <p:nvPr userDrawn="1"/>
        </p:nvPicPr>
        <p:blipFill>
          <a:blip r:embed="rId6"/>
          <a:stretch>
            <a:fillRect/>
          </a:stretch>
        </p:blipFill>
        <p:spPr>
          <a:xfrm>
            <a:off x="8544272" y="188640"/>
            <a:ext cx="1512168" cy="753657"/>
          </a:xfrm>
          <a:prstGeom prst="rect">
            <a:avLst/>
          </a:prstGeom>
        </p:spPr>
      </p:pic>
      <p:pic>
        <p:nvPicPr>
          <p:cNvPr id="4" name="Picture 3" descr="A picture containing text, toy, vector graphics&#10;&#10;Description automatically generated">
            <a:extLst>
              <a:ext uri="{FF2B5EF4-FFF2-40B4-BE49-F238E27FC236}">
                <a16:creationId xmlns:a16="http://schemas.microsoft.com/office/drawing/2014/main" id="{703C2E8D-91C1-0D36-D295-64D2EBA6968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68884" y="2375853"/>
            <a:ext cx="3748015" cy="3510987"/>
          </a:xfrm>
          <a:prstGeom prst="rect">
            <a:avLst/>
          </a:prstGeom>
        </p:spPr>
      </p:pic>
      <p:grpSp>
        <p:nvGrpSpPr>
          <p:cNvPr id="5" name="Group 4">
            <a:extLst>
              <a:ext uri="{FF2B5EF4-FFF2-40B4-BE49-F238E27FC236}">
                <a16:creationId xmlns:a16="http://schemas.microsoft.com/office/drawing/2014/main" id="{5507AC6F-64E8-C68A-1D4C-6D873E09A9E5}"/>
              </a:ext>
            </a:extLst>
          </p:cNvPr>
          <p:cNvGrpSpPr/>
          <p:nvPr/>
        </p:nvGrpSpPr>
        <p:grpSpPr>
          <a:xfrm>
            <a:off x="6000767" y="2566296"/>
            <a:ext cx="3677724" cy="1043679"/>
            <a:chOff x="6410789" y="819970"/>
            <a:chExt cx="4322439" cy="1121761"/>
          </a:xfrm>
        </p:grpSpPr>
        <p:pic>
          <p:nvPicPr>
            <p:cNvPr id="6" name="Picture 5">
              <a:extLst>
                <a:ext uri="{FF2B5EF4-FFF2-40B4-BE49-F238E27FC236}">
                  <a16:creationId xmlns:a16="http://schemas.microsoft.com/office/drawing/2014/main" id="{D7B04061-CB10-7873-FB16-9925CCD61D9E}"/>
                </a:ext>
              </a:extLst>
            </p:cNvPr>
            <p:cNvPicPr>
              <a:picLocks noChangeAspect="1"/>
            </p:cNvPicPr>
            <p:nvPr/>
          </p:nvPicPr>
          <p:blipFill>
            <a:blip r:embed="rId8">
              <a:extLst>
                <a:ext uri="{BEBA8EAE-BF5A-486C-A8C5-ECC9F3942E4B}">
                  <a14:imgProps xmlns:a14="http://schemas.microsoft.com/office/drawing/2010/main">
                    <a14:imgLayer r:embed="rId9">
                      <a14:imgEffect>
                        <a14:artisticBlur/>
                      </a14:imgEffect>
                    </a14:imgLayer>
                  </a14:imgProps>
                </a:ext>
              </a:extLst>
            </a:blip>
            <a:stretch>
              <a:fillRect/>
            </a:stretch>
          </p:blipFill>
          <p:spPr>
            <a:xfrm>
              <a:off x="6410789" y="819970"/>
              <a:ext cx="4322439" cy="1121761"/>
            </a:xfrm>
            <a:prstGeom prst="rect">
              <a:avLst/>
            </a:prstGeom>
          </p:spPr>
        </p:pic>
        <p:sp>
          <p:nvSpPr>
            <p:cNvPr id="22" name="TextBox 21">
              <a:extLst>
                <a:ext uri="{FF2B5EF4-FFF2-40B4-BE49-F238E27FC236}">
                  <a16:creationId xmlns:a16="http://schemas.microsoft.com/office/drawing/2014/main" id="{572535DF-2A0A-2597-1A91-6F641EE4E105}"/>
                </a:ext>
              </a:extLst>
            </p:cNvPr>
            <p:cNvSpPr txBox="1"/>
            <p:nvPr/>
          </p:nvSpPr>
          <p:spPr>
            <a:xfrm>
              <a:off x="6735044" y="915929"/>
              <a:ext cx="3440395" cy="926247"/>
            </a:xfrm>
            <a:prstGeom prst="rect">
              <a:avLst/>
            </a:prstGeom>
            <a:noFill/>
          </p:spPr>
          <p:txBody>
            <a:bodyPr wrap="square" rtlCol="0">
              <a:spAutoFit/>
            </a:bodyPr>
            <a:lstStyle/>
            <a:p>
              <a:pPr algn="ctr">
                <a:defRPr/>
              </a:pPr>
              <a:r>
                <a:rPr lang="en-US" sz="5000" b="1" kern="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Xoè</a:t>
              </a:r>
              <a:endParaRPr lang="en-US" sz="5000" b="1"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23" name="Group 22">
            <a:extLst>
              <a:ext uri="{FF2B5EF4-FFF2-40B4-BE49-F238E27FC236}">
                <a16:creationId xmlns:a16="http://schemas.microsoft.com/office/drawing/2014/main" id="{3ADB2635-63CA-9586-92C4-3EF3FBFECB22}"/>
              </a:ext>
            </a:extLst>
          </p:cNvPr>
          <p:cNvGrpSpPr/>
          <p:nvPr/>
        </p:nvGrpSpPr>
        <p:grpSpPr>
          <a:xfrm>
            <a:off x="5972538" y="3730920"/>
            <a:ext cx="3781464" cy="1043679"/>
            <a:chOff x="6410789" y="2733385"/>
            <a:chExt cx="4322439" cy="1121761"/>
          </a:xfrm>
        </p:grpSpPr>
        <p:pic>
          <p:nvPicPr>
            <p:cNvPr id="24" name="Picture 23">
              <a:extLst>
                <a:ext uri="{FF2B5EF4-FFF2-40B4-BE49-F238E27FC236}">
                  <a16:creationId xmlns:a16="http://schemas.microsoft.com/office/drawing/2014/main" id="{00B57935-4928-CA7F-C457-C03A044FB8E0}"/>
                </a:ext>
              </a:extLst>
            </p:cNvPr>
            <p:cNvPicPr>
              <a:picLocks noChangeAspect="1"/>
            </p:cNvPicPr>
            <p:nvPr/>
          </p:nvPicPr>
          <p:blipFill>
            <a:blip r:embed="rId10">
              <a:extLst>
                <a:ext uri="{BEBA8EAE-BF5A-486C-A8C5-ECC9F3942E4B}">
                  <a14:imgProps xmlns:a14="http://schemas.microsoft.com/office/drawing/2010/main">
                    <a14:imgLayer r:embed="rId11">
                      <a14:imgEffect>
                        <a14:artisticBlur/>
                      </a14:imgEffect>
                    </a14:imgLayer>
                  </a14:imgProps>
                </a:ext>
              </a:extLst>
            </a:blip>
            <a:stretch>
              <a:fillRect/>
            </a:stretch>
          </p:blipFill>
          <p:spPr>
            <a:xfrm>
              <a:off x="6410789" y="2733385"/>
              <a:ext cx="4322439" cy="1121761"/>
            </a:xfrm>
            <a:prstGeom prst="rect">
              <a:avLst/>
            </a:prstGeom>
          </p:spPr>
        </p:pic>
        <p:sp>
          <p:nvSpPr>
            <p:cNvPr id="25" name="TextBox 24">
              <a:extLst>
                <a:ext uri="{FF2B5EF4-FFF2-40B4-BE49-F238E27FC236}">
                  <a16:creationId xmlns:a16="http://schemas.microsoft.com/office/drawing/2014/main" id="{32BE6140-3532-A37D-3FA1-2C9B0F1788CE}"/>
                </a:ext>
              </a:extLst>
            </p:cNvPr>
            <p:cNvSpPr txBox="1"/>
            <p:nvPr/>
          </p:nvSpPr>
          <p:spPr>
            <a:xfrm>
              <a:off x="6735046" y="2868421"/>
              <a:ext cx="3440394" cy="926247"/>
            </a:xfrm>
            <a:prstGeom prst="rect">
              <a:avLst/>
            </a:prstGeom>
            <a:noFill/>
          </p:spPr>
          <p:txBody>
            <a:bodyPr wrap="square" rtlCol="0">
              <a:spAutoFit/>
            </a:bodyPr>
            <a:lstStyle/>
            <a:p>
              <a:pPr algn="ctr">
                <a:defRPr/>
              </a:pPr>
              <a:r>
                <a:rPr lang="en-US" sz="50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Ngời</a:t>
              </a:r>
              <a:r>
                <a:rPr lang="en-US" sz="5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50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ngời</a:t>
              </a:r>
              <a:endParaRPr lang="en-US" sz="5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26" name="Rectangle 25">
            <a:extLst>
              <a:ext uri="{FF2B5EF4-FFF2-40B4-BE49-F238E27FC236}">
                <a16:creationId xmlns:a16="http://schemas.microsoft.com/office/drawing/2014/main" id="{B9BEFCC3-0E2E-8B31-806D-62C48ED0C2A3}"/>
              </a:ext>
            </a:extLst>
          </p:cNvPr>
          <p:cNvSpPr/>
          <p:nvPr/>
        </p:nvSpPr>
        <p:spPr>
          <a:xfrm>
            <a:off x="683399" y="1514079"/>
            <a:ext cx="3738524" cy="707886"/>
          </a:xfrm>
          <a:prstGeom prst="rect">
            <a:avLst/>
          </a:prstGeom>
        </p:spPr>
        <p:txBody>
          <a:bodyPr wrap="none">
            <a:spAutoFit/>
          </a:bodyPr>
          <a:lstStyle/>
          <a:p>
            <a:pPr algn="ctr">
              <a:defRPr/>
            </a:pP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Luyện</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đọc</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từ</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khó</a:t>
            </a:r>
            <a:endParaRPr lang="en-US" sz="4000" b="1" dirty="0">
              <a:solidFill>
                <a:srgbClr val="338C8E"/>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27" name="Group 26">
            <a:extLst>
              <a:ext uri="{FF2B5EF4-FFF2-40B4-BE49-F238E27FC236}">
                <a16:creationId xmlns:a16="http://schemas.microsoft.com/office/drawing/2014/main" id="{4AFDECEC-0B1C-0488-4C77-8C56AFF8A110}"/>
              </a:ext>
            </a:extLst>
          </p:cNvPr>
          <p:cNvGrpSpPr/>
          <p:nvPr/>
        </p:nvGrpSpPr>
        <p:grpSpPr>
          <a:xfrm>
            <a:off x="5879347" y="1331443"/>
            <a:ext cx="3781463" cy="1121761"/>
            <a:chOff x="6410789" y="819970"/>
            <a:chExt cx="4322439" cy="1121761"/>
          </a:xfrm>
        </p:grpSpPr>
        <p:pic>
          <p:nvPicPr>
            <p:cNvPr id="28" name="Picture 27">
              <a:extLst>
                <a:ext uri="{FF2B5EF4-FFF2-40B4-BE49-F238E27FC236}">
                  <a16:creationId xmlns:a16="http://schemas.microsoft.com/office/drawing/2014/main" id="{E085D6BC-A94A-F4B1-D77B-D6C9C6863C98}"/>
                </a:ext>
              </a:extLst>
            </p:cNvPr>
            <p:cNvPicPr>
              <a:picLocks noChangeAspect="1"/>
            </p:cNvPicPr>
            <p:nvPr/>
          </p:nvPicPr>
          <p:blipFill>
            <a:blip r:embed="rId8">
              <a:duotone>
                <a:prstClr val="black"/>
                <a:srgbClr val="31AA44">
                  <a:tint val="45000"/>
                  <a:satMod val="400000"/>
                </a:srgbClr>
              </a:duotone>
              <a:extLst>
                <a:ext uri="{BEBA8EAE-BF5A-486C-A8C5-ECC9F3942E4B}">
                  <a14:imgProps xmlns:a14="http://schemas.microsoft.com/office/drawing/2010/main">
                    <a14:imgLayer r:embed="rId9">
                      <a14:imgEffect>
                        <a14:artisticBlur/>
                      </a14:imgEffect>
                    </a14:imgLayer>
                  </a14:imgProps>
                </a:ext>
              </a:extLst>
            </a:blip>
            <a:stretch>
              <a:fillRect/>
            </a:stretch>
          </p:blipFill>
          <p:spPr>
            <a:xfrm>
              <a:off x="6410789" y="819970"/>
              <a:ext cx="4322439" cy="1121761"/>
            </a:xfrm>
            <a:prstGeom prst="rect">
              <a:avLst/>
            </a:prstGeom>
          </p:spPr>
        </p:pic>
        <p:sp>
          <p:nvSpPr>
            <p:cNvPr id="29" name="TextBox 28">
              <a:extLst>
                <a:ext uri="{FF2B5EF4-FFF2-40B4-BE49-F238E27FC236}">
                  <a16:creationId xmlns:a16="http://schemas.microsoft.com/office/drawing/2014/main" id="{3DE02224-CAFD-24DC-7DFA-9CDE2702586C}"/>
                </a:ext>
              </a:extLst>
            </p:cNvPr>
            <p:cNvSpPr txBox="1"/>
            <p:nvPr/>
          </p:nvSpPr>
          <p:spPr>
            <a:xfrm>
              <a:off x="6735045" y="915929"/>
              <a:ext cx="3440395" cy="861774"/>
            </a:xfrm>
            <a:prstGeom prst="rect">
              <a:avLst/>
            </a:prstGeom>
            <a:noFill/>
          </p:spPr>
          <p:txBody>
            <a:bodyPr wrap="square" rtlCol="0">
              <a:spAutoFit/>
            </a:bodyPr>
            <a:lstStyle/>
            <a:p>
              <a:pPr algn="ctr">
                <a:defRPr/>
              </a:pPr>
              <a:r>
                <a:rPr lang="en-US" sz="5000" b="1" kern="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Trận</a:t>
              </a:r>
              <a:endParaRPr lang="en-US" sz="5000" b="1"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50" fill="hold">
                                          <p:stCondLst>
                                            <p:cond delay="0"/>
                                          </p:stCondLst>
                                        </p:cTn>
                                        <p:tgtEl>
                                          <p:spTgt spid="10"/>
                                        </p:tgtEl>
                                        <p:attrNameLst>
                                          <p:attrName>r</p:attrName>
                                        </p:attrNameLst>
                                      </p:cBhvr>
                                    </p:animRot>
                                    <p:animRot by="-240000">
                                      <p:cBhvr>
                                        <p:cTn id="7" dur="100" fill="hold">
                                          <p:stCondLst>
                                            <p:cond delay="100"/>
                                          </p:stCondLst>
                                        </p:cTn>
                                        <p:tgtEl>
                                          <p:spTgt spid="10"/>
                                        </p:tgtEl>
                                        <p:attrNameLst>
                                          <p:attrName>r</p:attrName>
                                        </p:attrNameLst>
                                      </p:cBhvr>
                                    </p:animRot>
                                    <p:animRot by="240000">
                                      <p:cBhvr>
                                        <p:cTn id="8" dur="100" fill="hold">
                                          <p:stCondLst>
                                            <p:cond delay="200"/>
                                          </p:stCondLst>
                                        </p:cTn>
                                        <p:tgtEl>
                                          <p:spTgt spid="10"/>
                                        </p:tgtEl>
                                        <p:attrNameLst>
                                          <p:attrName>r</p:attrName>
                                        </p:attrNameLst>
                                      </p:cBhvr>
                                    </p:animRot>
                                    <p:animRot by="-240000">
                                      <p:cBhvr>
                                        <p:cTn id="9" dur="100" fill="hold">
                                          <p:stCondLst>
                                            <p:cond delay="300"/>
                                          </p:stCondLst>
                                        </p:cTn>
                                        <p:tgtEl>
                                          <p:spTgt spid="10"/>
                                        </p:tgtEl>
                                        <p:attrNameLst>
                                          <p:attrName>r</p:attrName>
                                        </p:attrNameLst>
                                      </p:cBhvr>
                                    </p:animRot>
                                    <p:animRot by="120000">
                                      <p:cBhvr>
                                        <p:cTn id="10" dur="100" fill="hold">
                                          <p:stCondLst>
                                            <p:cond delay="400"/>
                                          </p:stCondLst>
                                        </p:cTn>
                                        <p:tgtEl>
                                          <p:spTgt spid="10"/>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2" presetClass="entr" presetSubtype="8" fill="hold" nodeType="clickEffect">
                                  <p:stCondLst>
                                    <p:cond delay="0"/>
                                  </p:stCondLst>
                                  <p:childTnLst>
                                    <p:set>
                                      <p:cBhvr>
                                        <p:cTn id="14" dur="1" fill="hold">
                                          <p:stCondLst>
                                            <p:cond delay="0"/>
                                          </p:stCondLst>
                                        </p:cTn>
                                        <p:tgtEl>
                                          <p:spTgt spid="27"/>
                                        </p:tgtEl>
                                        <p:attrNameLst>
                                          <p:attrName>style.visibility</p:attrName>
                                        </p:attrNameLst>
                                      </p:cBhvr>
                                      <p:to>
                                        <p:strVal val="visible"/>
                                      </p:to>
                                    </p:set>
                                    <p:anim calcmode="lin" valueType="num">
                                      <p:cBhvr additive="base">
                                        <p:cTn id="15" dur="500"/>
                                        <p:tgtEl>
                                          <p:spTgt spid="27"/>
                                        </p:tgtEl>
                                        <p:attrNameLst>
                                          <p:attrName>ppt_x</p:attrName>
                                        </p:attrNameLst>
                                      </p:cBhvr>
                                      <p:tavLst>
                                        <p:tav tm="0">
                                          <p:val>
                                            <p:strVal val="#ppt_x-#ppt_w*1.125000"/>
                                          </p:val>
                                        </p:tav>
                                        <p:tav tm="100000">
                                          <p:val>
                                            <p:strVal val="#ppt_x"/>
                                          </p:val>
                                        </p:tav>
                                      </p:tavLst>
                                    </p:anim>
                                    <p:animEffect transition="in" filter="wipe(right)">
                                      <p:cBhvr>
                                        <p:cTn id="16" dur="500"/>
                                        <p:tgtEl>
                                          <p:spTgt spid="27"/>
                                        </p:tgtEl>
                                      </p:cBhvr>
                                    </p:animEffect>
                                  </p:childTnLst>
                                </p:cTn>
                              </p:par>
                            </p:childTnLst>
                          </p:cTn>
                        </p:par>
                      </p:childTnLst>
                    </p:cTn>
                  </p:par>
                  <p:par>
                    <p:cTn id="17" fill="hold">
                      <p:stCondLst>
                        <p:cond delay="indefinite"/>
                      </p:stCondLst>
                      <p:childTnLst>
                        <p:par>
                          <p:cTn id="18" fill="hold">
                            <p:stCondLst>
                              <p:cond delay="0"/>
                            </p:stCondLst>
                            <p:childTnLst>
                              <p:par>
                                <p:cTn id="19" presetID="12" presetClass="entr" presetSubtype="8"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additive="base">
                                        <p:cTn id="21" dur="500"/>
                                        <p:tgtEl>
                                          <p:spTgt spid="5"/>
                                        </p:tgtEl>
                                        <p:attrNameLst>
                                          <p:attrName>ppt_x</p:attrName>
                                        </p:attrNameLst>
                                      </p:cBhvr>
                                      <p:tavLst>
                                        <p:tav tm="0">
                                          <p:val>
                                            <p:strVal val="#ppt_x-#ppt_w*1.125000"/>
                                          </p:val>
                                        </p:tav>
                                        <p:tav tm="100000">
                                          <p:val>
                                            <p:strVal val="#ppt_x"/>
                                          </p:val>
                                        </p:tav>
                                      </p:tavLst>
                                    </p:anim>
                                    <p:animEffect transition="in" filter="wipe(right)">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2" presetClass="entr" presetSubtype="8" fill="hold" nodeType="clickEffect">
                                  <p:stCondLst>
                                    <p:cond delay="0"/>
                                  </p:stCondLst>
                                  <p:childTnLst>
                                    <p:set>
                                      <p:cBhvr>
                                        <p:cTn id="26" dur="1" fill="hold">
                                          <p:stCondLst>
                                            <p:cond delay="0"/>
                                          </p:stCondLst>
                                        </p:cTn>
                                        <p:tgtEl>
                                          <p:spTgt spid="23"/>
                                        </p:tgtEl>
                                        <p:attrNameLst>
                                          <p:attrName>style.visibility</p:attrName>
                                        </p:attrNameLst>
                                      </p:cBhvr>
                                      <p:to>
                                        <p:strVal val="visible"/>
                                      </p:to>
                                    </p:set>
                                    <p:anim calcmode="lin" valueType="num">
                                      <p:cBhvr additive="base">
                                        <p:cTn id="27" dur="500"/>
                                        <p:tgtEl>
                                          <p:spTgt spid="23"/>
                                        </p:tgtEl>
                                        <p:attrNameLst>
                                          <p:attrName>ppt_x</p:attrName>
                                        </p:attrNameLst>
                                      </p:cBhvr>
                                      <p:tavLst>
                                        <p:tav tm="0">
                                          <p:val>
                                            <p:strVal val="#ppt_x-#ppt_w*1.125000"/>
                                          </p:val>
                                        </p:tav>
                                        <p:tav tm="100000">
                                          <p:val>
                                            <p:strVal val="#ppt_x"/>
                                          </p:val>
                                        </p:tav>
                                      </p:tavLst>
                                    </p:anim>
                                    <p:animEffect transition="in" filter="wipe(right)">
                                      <p:cBhvr>
                                        <p:cTn id="28"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t>2023/1/15</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8</a:t>
            </a:fld>
            <a:endParaRPr lang="zh-CN" altLang="en-US"/>
          </a:p>
        </p:txBody>
      </p:sp>
      <p:pic>
        <p:nvPicPr>
          <p:cNvPr id="8" name="图片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1373" y="0"/>
            <a:ext cx="12288688" cy="6858000"/>
          </a:xfrm>
          <a:prstGeom prst="rect">
            <a:avLst/>
          </a:prstGeom>
        </p:spPr>
      </p:pic>
      <p:pic>
        <p:nvPicPr>
          <p:cNvPr id="13" name="图形 12"/>
          <p:cNvPicPr>
            <a:picLocks noChangeAspect="1"/>
          </p:cNvPicPr>
          <p:nvPr userDrawn="1"/>
        </p:nvPicPr>
        <p:blipFill>
          <a:blip r:embed="rId5"/>
          <a:stretch>
            <a:fillRect/>
          </a:stretch>
        </p:blipFill>
        <p:spPr>
          <a:xfrm>
            <a:off x="0" y="139622"/>
            <a:ext cx="1123156" cy="826939"/>
          </a:xfrm>
          <a:prstGeom prst="rect">
            <a:avLst/>
          </a:prstGeom>
        </p:spPr>
      </p:pic>
      <p:pic>
        <p:nvPicPr>
          <p:cNvPr id="10" name="图片 9"/>
          <p:cNvPicPr>
            <a:picLocks noChangeAspect="1"/>
          </p:cNvPicPr>
          <p:nvPr userDrawn="1"/>
        </p:nvPicPr>
        <p:blipFill>
          <a:blip r:embed="rId6"/>
          <a:stretch>
            <a:fillRect/>
          </a:stretch>
        </p:blipFill>
        <p:spPr>
          <a:xfrm>
            <a:off x="8544272" y="188640"/>
            <a:ext cx="1512168" cy="753657"/>
          </a:xfrm>
          <a:prstGeom prst="rect">
            <a:avLst/>
          </a:prstGeom>
        </p:spPr>
      </p:pic>
      <p:sp>
        <p:nvSpPr>
          <p:cNvPr id="4" name="任意多边形: 形状 40">
            <a:extLst>
              <a:ext uri="{FF2B5EF4-FFF2-40B4-BE49-F238E27FC236}">
                <a16:creationId xmlns:a16="http://schemas.microsoft.com/office/drawing/2014/main" id="{9C99F2B9-8691-A94A-EC64-0CDFCF57A69A}"/>
              </a:ext>
            </a:extLst>
          </p:cNvPr>
          <p:cNvSpPr/>
          <p:nvPr/>
        </p:nvSpPr>
        <p:spPr>
          <a:xfrm>
            <a:off x="3764755" y="267285"/>
            <a:ext cx="4662490" cy="70391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solidFill>
              <a:schemeClr val="bg1"/>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5" name="TextBox 4">
            <a:extLst>
              <a:ext uri="{FF2B5EF4-FFF2-40B4-BE49-F238E27FC236}">
                <a16:creationId xmlns:a16="http://schemas.microsoft.com/office/drawing/2014/main" id="{54921F84-B6BE-4B6F-E4EC-ACFF79ED33E9}"/>
              </a:ext>
            </a:extLst>
          </p:cNvPr>
          <p:cNvSpPr txBox="1"/>
          <p:nvPr/>
        </p:nvSpPr>
        <p:spPr>
          <a:xfrm>
            <a:off x="3994874" y="326854"/>
            <a:ext cx="420224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E14F48"/>
                </a:solidFill>
                <a:effectLst/>
                <a:uLnTx/>
                <a:uFillTx/>
                <a:latin typeface="Calibri" panose="020F0502020204030204" pitchFamily="34" charset="0"/>
                <a:ea typeface="+mn-ea"/>
                <a:cs typeface="Calibri" panose="020F0502020204030204" pitchFamily="34" charset="0"/>
              </a:rPr>
              <a:t>Luyện đọc nối tiếp đoạn</a:t>
            </a:r>
          </a:p>
        </p:txBody>
      </p:sp>
      <p:pic>
        <p:nvPicPr>
          <p:cNvPr id="6" name="Picture 5" descr="A picture containing icon&#10;&#10;Description automatically generated">
            <a:extLst>
              <a:ext uri="{FF2B5EF4-FFF2-40B4-BE49-F238E27FC236}">
                <a16:creationId xmlns:a16="http://schemas.microsoft.com/office/drawing/2014/main" id="{5852BC60-921D-4040-D7DE-83DD2C8AA5B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3007372" y="125701"/>
            <a:ext cx="1078849" cy="845498"/>
          </a:xfrm>
          <a:prstGeom prst="rect">
            <a:avLst/>
          </a:prstGeom>
        </p:spPr>
      </p:pic>
      <p:pic>
        <p:nvPicPr>
          <p:cNvPr id="12" name="Picture 11" descr="Icon&#10;&#10;Description automatically generated with medium confidence">
            <a:extLst>
              <a:ext uri="{FF2B5EF4-FFF2-40B4-BE49-F238E27FC236}">
                <a16:creationId xmlns:a16="http://schemas.microsoft.com/office/drawing/2014/main" id="{7B3C225A-8618-7075-06D2-AB3A3A0A668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184628" y="548450"/>
            <a:ext cx="594282" cy="547448"/>
          </a:xfrm>
          <a:prstGeom prst="rect">
            <a:avLst/>
          </a:prstGeom>
        </p:spPr>
      </p:pic>
      <p:pic>
        <p:nvPicPr>
          <p:cNvPr id="15" name="Picture 14" descr="A picture containing icon&#10;&#10;Description automatically generated">
            <a:extLst>
              <a:ext uri="{FF2B5EF4-FFF2-40B4-BE49-F238E27FC236}">
                <a16:creationId xmlns:a16="http://schemas.microsoft.com/office/drawing/2014/main" id="{5CF058C5-53D0-D316-7E34-5D7904F4712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8021860" y="125701"/>
            <a:ext cx="1078849" cy="845498"/>
          </a:xfrm>
          <a:prstGeom prst="rect">
            <a:avLst/>
          </a:prstGeom>
        </p:spPr>
      </p:pic>
      <p:cxnSp>
        <p:nvCxnSpPr>
          <p:cNvPr id="28" name="Straight Connector 27">
            <a:extLst>
              <a:ext uri="{FF2B5EF4-FFF2-40B4-BE49-F238E27FC236}">
                <a16:creationId xmlns:a16="http://schemas.microsoft.com/office/drawing/2014/main" id="{1B97278B-4021-E925-AEB3-4E4041D5F673}"/>
              </a:ext>
            </a:extLst>
          </p:cNvPr>
          <p:cNvCxnSpPr/>
          <p:nvPr/>
        </p:nvCxnSpPr>
        <p:spPr>
          <a:xfrm flipH="1">
            <a:off x="5967756" y="1249905"/>
            <a:ext cx="96982" cy="365125"/>
          </a:xfrm>
          <a:prstGeom prst="line">
            <a:avLst/>
          </a:prstGeom>
          <a:ln w="12700">
            <a:solidFill>
              <a:srgbClr val="C00000"/>
            </a:solidFill>
          </a:ln>
        </p:spPr>
        <p:style>
          <a:lnRef idx="1">
            <a:schemeClr val="dk1"/>
          </a:lnRef>
          <a:fillRef idx="0">
            <a:schemeClr val="dk1"/>
          </a:fillRef>
          <a:effectRef idx="0">
            <a:schemeClr val="dk1"/>
          </a:effectRef>
          <a:fontRef idx="minor">
            <a:schemeClr val="tx1"/>
          </a:fontRef>
        </p:style>
      </p:cxnSp>
      <p:cxnSp>
        <p:nvCxnSpPr>
          <p:cNvPr id="30" name="Straight Connector 29">
            <a:extLst>
              <a:ext uri="{FF2B5EF4-FFF2-40B4-BE49-F238E27FC236}">
                <a16:creationId xmlns:a16="http://schemas.microsoft.com/office/drawing/2014/main" id="{96C8BE32-E9C2-F923-2B8E-5E564AEA14AF}"/>
              </a:ext>
            </a:extLst>
          </p:cNvPr>
          <p:cNvCxnSpPr/>
          <p:nvPr/>
        </p:nvCxnSpPr>
        <p:spPr>
          <a:xfrm flipH="1">
            <a:off x="6141204" y="2267155"/>
            <a:ext cx="96982" cy="365125"/>
          </a:xfrm>
          <a:prstGeom prst="line">
            <a:avLst/>
          </a:prstGeom>
          <a:ln w="12700">
            <a:solidFill>
              <a:srgbClr val="C00000"/>
            </a:solidFill>
          </a:ln>
        </p:spPr>
        <p:style>
          <a:lnRef idx="1">
            <a:schemeClr val="dk1"/>
          </a:lnRef>
          <a:fillRef idx="0">
            <a:schemeClr val="dk1"/>
          </a:fillRef>
          <a:effectRef idx="0">
            <a:schemeClr val="dk1"/>
          </a:effectRef>
          <a:fontRef idx="minor">
            <a:schemeClr val="tx1"/>
          </a:fontRef>
        </p:style>
      </p:cxnSp>
      <p:cxnSp>
        <p:nvCxnSpPr>
          <p:cNvPr id="31" name="Straight Connector 30">
            <a:extLst>
              <a:ext uri="{FF2B5EF4-FFF2-40B4-BE49-F238E27FC236}">
                <a16:creationId xmlns:a16="http://schemas.microsoft.com/office/drawing/2014/main" id="{D9BD163B-E7B4-3279-5C6D-55C461D46B42}"/>
              </a:ext>
            </a:extLst>
          </p:cNvPr>
          <p:cNvCxnSpPr/>
          <p:nvPr/>
        </p:nvCxnSpPr>
        <p:spPr>
          <a:xfrm flipH="1">
            <a:off x="6321004" y="1880570"/>
            <a:ext cx="96982" cy="365125"/>
          </a:xfrm>
          <a:prstGeom prst="line">
            <a:avLst/>
          </a:prstGeom>
          <a:ln w="12700">
            <a:solidFill>
              <a:srgbClr val="C00000"/>
            </a:solidFill>
          </a:ln>
        </p:spPr>
        <p:style>
          <a:lnRef idx="1">
            <a:schemeClr val="dk1"/>
          </a:lnRef>
          <a:fillRef idx="0">
            <a:schemeClr val="dk1"/>
          </a:fillRef>
          <a:effectRef idx="0">
            <a:schemeClr val="dk1"/>
          </a:effectRef>
          <a:fontRef idx="minor">
            <a:schemeClr val="tx1"/>
          </a:fontRef>
        </p:style>
      </p:cxnSp>
      <p:sp>
        <p:nvSpPr>
          <p:cNvPr id="11" name="Oval 10">
            <a:extLst>
              <a:ext uri="{FF2B5EF4-FFF2-40B4-BE49-F238E27FC236}">
                <a16:creationId xmlns:a16="http://schemas.microsoft.com/office/drawing/2014/main" id="{800B1AC7-22DB-F203-C1C6-4C4CBAF247CD}"/>
              </a:ext>
            </a:extLst>
          </p:cNvPr>
          <p:cNvSpPr/>
          <p:nvPr/>
        </p:nvSpPr>
        <p:spPr>
          <a:xfrm>
            <a:off x="3132610" y="1362734"/>
            <a:ext cx="346364" cy="36512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t>1</a:t>
            </a:r>
            <a:endParaRPr lang="en-US" b="1" dirty="0"/>
          </a:p>
        </p:txBody>
      </p:sp>
      <p:sp>
        <p:nvSpPr>
          <p:cNvPr id="14" name="Oval 13">
            <a:extLst>
              <a:ext uri="{FF2B5EF4-FFF2-40B4-BE49-F238E27FC236}">
                <a16:creationId xmlns:a16="http://schemas.microsoft.com/office/drawing/2014/main" id="{010E0E48-2129-B01B-AA0A-87986CDC0DA2}"/>
              </a:ext>
            </a:extLst>
          </p:cNvPr>
          <p:cNvSpPr/>
          <p:nvPr/>
        </p:nvSpPr>
        <p:spPr>
          <a:xfrm>
            <a:off x="3103304" y="4402315"/>
            <a:ext cx="346364" cy="36512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t>3</a:t>
            </a:r>
            <a:endParaRPr lang="en-US" b="1" dirty="0"/>
          </a:p>
        </p:txBody>
      </p:sp>
      <p:sp>
        <p:nvSpPr>
          <p:cNvPr id="17" name="Oval 16">
            <a:extLst>
              <a:ext uri="{FF2B5EF4-FFF2-40B4-BE49-F238E27FC236}">
                <a16:creationId xmlns:a16="http://schemas.microsoft.com/office/drawing/2014/main" id="{60D1B25B-7C04-56F9-6128-202B83ED2F6A}"/>
              </a:ext>
            </a:extLst>
          </p:cNvPr>
          <p:cNvSpPr/>
          <p:nvPr/>
        </p:nvSpPr>
        <p:spPr>
          <a:xfrm>
            <a:off x="3132610" y="2894896"/>
            <a:ext cx="346364" cy="36512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t>2</a:t>
            </a:r>
            <a:endParaRPr lang="en-US" b="1" dirty="0"/>
          </a:p>
        </p:txBody>
      </p:sp>
      <p:sp>
        <p:nvSpPr>
          <p:cNvPr id="18" name="TextBox 17">
            <a:extLst>
              <a:ext uri="{FF2B5EF4-FFF2-40B4-BE49-F238E27FC236}">
                <a16:creationId xmlns:a16="http://schemas.microsoft.com/office/drawing/2014/main" id="{ABDC085F-0C72-6555-C0CA-32A4DA598A97}"/>
              </a:ext>
            </a:extLst>
          </p:cNvPr>
          <p:cNvSpPr txBox="1"/>
          <p:nvPr/>
        </p:nvSpPr>
        <p:spPr>
          <a:xfrm>
            <a:off x="3726761" y="942297"/>
            <a:ext cx="3222044" cy="4708981"/>
          </a:xfrm>
          <a:prstGeom prst="rect">
            <a:avLst/>
          </a:prstGeom>
          <a:noFill/>
        </p:spPr>
        <p:txBody>
          <a:bodyPr wrap="square">
            <a:spAutoFit/>
          </a:bodyPr>
          <a:lstStyle/>
          <a:p>
            <a:endParaRPr lang="vi-VN"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Đã</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có</a:t>
            </a:r>
            <a:r>
              <a:rPr lang="en-US" sz="2000" b="1" dirty="0">
                <a:latin typeface="Cambria" panose="02040503050406030204" pitchFamily="18" charset="0"/>
                <a:ea typeface="Cambria" panose="02040503050406030204" pitchFamily="18" charset="0"/>
              </a:rPr>
              <a:t> ai </a:t>
            </a:r>
            <a:r>
              <a:rPr lang="en-US" sz="2000" b="1" dirty="0" err="1">
                <a:latin typeface="Cambria" panose="02040503050406030204" pitchFamily="18" charset="0"/>
                <a:ea typeface="Cambria" panose="02040503050406030204" pitchFamily="18" charset="0"/>
              </a:rPr>
              <a:t>lắng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nghe</a:t>
            </a:r>
            <a:endParaRPr lang="en-US"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Tiếng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mưa</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trong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rừng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cọ</a:t>
            </a:r>
            <a:endParaRPr lang="en-US"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Như</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tiếng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thác</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dội</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về</a:t>
            </a:r>
            <a:endParaRPr lang="en-US"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Như</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ào</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ào</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trận</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gió</a:t>
            </a:r>
            <a:r>
              <a:rPr lang="en-US" sz="2000" b="1" dirty="0">
                <a:latin typeface="Cambria" panose="02040503050406030204" pitchFamily="18" charset="0"/>
                <a:ea typeface="Cambria" panose="02040503050406030204" pitchFamily="18" charset="0"/>
              </a:rPr>
              <a:t> </a:t>
            </a:r>
            <a:r>
              <a:rPr lang="vi-VN" sz="2000" b="1" dirty="0">
                <a:latin typeface="Cambria" panose="02040503050406030204" pitchFamily="18" charset="0"/>
                <a:ea typeface="Cambria" panose="02040503050406030204" pitchFamily="18" charset="0"/>
              </a:rPr>
              <a:t>.</a:t>
            </a:r>
          </a:p>
          <a:p>
            <a:endParaRPr lang="vi-VN"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Đã</a:t>
            </a:r>
            <a:r>
              <a:rPr lang="en-US" sz="2000" b="1" dirty="0">
                <a:latin typeface="Cambria" panose="02040503050406030204" pitchFamily="18" charset="0"/>
                <a:ea typeface="Cambria" panose="02040503050406030204" pitchFamily="18" charset="0"/>
              </a:rPr>
              <a:t> ai </a:t>
            </a:r>
            <a:r>
              <a:rPr lang="en-US" sz="2000" b="1" dirty="0" err="1">
                <a:latin typeface="Cambria" panose="02040503050406030204" pitchFamily="18" charset="0"/>
                <a:ea typeface="Cambria" panose="02040503050406030204" pitchFamily="18" charset="0"/>
              </a:rPr>
              <a:t>lên</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rừng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cọ</a:t>
            </a:r>
            <a:endParaRPr lang="en-US"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Giữa</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một</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buổi</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trưa</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hè</a:t>
            </a:r>
            <a:endParaRPr lang="en-US"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Gối</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đầu</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lên</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thảm</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cỏ</a:t>
            </a:r>
            <a:endParaRPr lang="en-US"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Nhìn</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trời</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xanh</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lá</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che</a:t>
            </a:r>
            <a:r>
              <a:rPr lang="vi-VN" sz="2000" b="1" dirty="0">
                <a:latin typeface="Cambria" panose="02040503050406030204" pitchFamily="18" charset="0"/>
                <a:ea typeface="Cambria" panose="02040503050406030204" pitchFamily="18" charset="0"/>
              </a:rPr>
              <a:t>.</a:t>
            </a:r>
          </a:p>
          <a:p>
            <a:endParaRPr lang="vi-VN"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Đã</a:t>
            </a:r>
            <a:r>
              <a:rPr lang="en-US" sz="2000" b="1" dirty="0">
                <a:latin typeface="Cambria" panose="02040503050406030204" pitchFamily="18" charset="0"/>
                <a:ea typeface="Cambria" panose="02040503050406030204" pitchFamily="18" charset="0"/>
              </a:rPr>
              <a:t> ai </a:t>
            </a:r>
            <a:r>
              <a:rPr lang="en-US" sz="2000" b="1" dirty="0" err="1">
                <a:latin typeface="Cambria" panose="02040503050406030204" pitchFamily="18" charset="0"/>
                <a:ea typeface="Cambria" panose="02040503050406030204" pitchFamily="18" charset="0"/>
              </a:rPr>
              <a:t>biết</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gió</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ấm</a:t>
            </a:r>
            <a:endParaRPr lang="en-US"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Thổi</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đến</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tự</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khi</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nào</a:t>
            </a:r>
            <a:endParaRPr lang="en-US"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Từ</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khi</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rừng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cọ</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nở</a:t>
            </a:r>
            <a:endParaRPr lang="en-US"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Hoa</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vàng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như</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hoa</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cau</a:t>
            </a:r>
            <a:r>
              <a:rPr lang="vi-VN" sz="2000" b="1" dirty="0">
                <a:latin typeface="Cambria" panose="02040503050406030204" pitchFamily="18" charset="0"/>
                <a:ea typeface="Cambria" panose="02040503050406030204" pitchFamily="18" charset="0"/>
              </a:rPr>
              <a:t>.</a:t>
            </a:r>
          </a:p>
        </p:txBody>
      </p:sp>
      <p:cxnSp>
        <p:nvCxnSpPr>
          <p:cNvPr id="19" name="Straight Connector 18">
            <a:extLst>
              <a:ext uri="{FF2B5EF4-FFF2-40B4-BE49-F238E27FC236}">
                <a16:creationId xmlns:a16="http://schemas.microsoft.com/office/drawing/2014/main" id="{02FA3DB6-B521-7B38-7CE2-74D0C57A97C7}"/>
              </a:ext>
            </a:extLst>
          </p:cNvPr>
          <p:cNvCxnSpPr/>
          <p:nvPr/>
        </p:nvCxnSpPr>
        <p:spPr>
          <a:xfrm flipH="1">
            <a:off x="5035198" y="1586641"/>
            <a:ext cx="96982" cy="365125"/>
          </a:xfrm>
          <a:prstGeom prst="line">
            <a:avLst/>
          </a:prstGeom>
          <a:ln w="12700">
            <a:solidFill>
              <a:srgbClr val="C00000"/>
            </a:solidFill>
          </a:ln>
        </p:spPr>
        <p:style>
          <a:lnRef idx="1">
            <a:schemeClr val="dk1"/>
          </a:lnRef>
          <a:fillRef idx="0">
            <a:schemeClr val="dk1"/>
          </a:fillRef>
          <a:effectRef idx="0">
            <a:schemeClr val="dk1"/>
          </a:effectRef>
          <a:fontRef idx="minor">
            <a:schemeClr val="tx1"/>
          </a:fontRef>
        </p:style>
      </p:cxnSp>
      <p:cxnSp>
        <p:nvCxnSpPr>
          <p:cNvPr id="20" name="Straight Connector 19">
            <a:extLst>
              <a:ext uri="{FF2B5EF4-FFF2-40B4-BE49-F238E27FC236}">
                <a16:creationId xmlns:a16="http://schemas.microsoft.com/office/drawing/2014/main" id="{0668A1C8-6476-A611-CAF9-17443CC26170}"/>
              </a:ext>
            </a:extLst>
          </p:cNvPr>
          <p:cNvCxnSpPr/>
          <p:nvPr/>
        </p:nvCxnSpPr>
        <p:spPr>
          <a:xfrm flipH="1">
            <a:off x="6095998" y="2236487"/>
            <a:ext cx="96982" cy="365125"/>
          </a:xfrm>
          <a:prstGeom prst="line">
            <a:avLst/>
          </a:prstGeom>
          <a:ln w="12700">
            <a:solidFill>
              <a:srgbClr val="C00000"/>
            </a:solidFill>
          </a:ln>
        </p:spPr>
        <p:style>
          <a:lnRef idx="1">
            <a:schemeClr val="dk1"/>
          </a:lnRef>
          <a:fillRef idx="0">
            <a:schemeClr val="dk1"/>
          </a:fillRef>
          <a:effectRef idx="0">
            <a:schemeClr val="dk1"/>
          </a:effectRef>
          <a:fontRef idx="minor">
            <a:schemeClr val="tx1"/>
          </a:fontRef>
        </p:style>
      </p:cxnSp>
      <p:cxnSp>
        <p:nvCxnSpPr>
          <p:cNvPr id="21" name="Straight Connector 20">
            <a:extLst>
              <a:ext uri="{FF2B5EF4-FFF2-40B4-BE49-F238E27FC236}">
                <a16:creationId xmlns:a16="http://schemas.microsoft.com/office/drawing/2014/main" id="{921276ED-4CE7-0749-BC9F-3C4FA73BF967}"/>
              </a:ext>
            </a:extLst>
          </p:cNvPr>
          <p:cNvCxnSpPr/>
          <p:nvPr/>
        </p:nvCxnSpPr>
        <p:spPr>
          <a:xfrm flipH="1">
            <a:off x="6359894" y="3732037"/>
            <a:ext cx="96982" cy="365125"/>
          </a:xfrm>
          <a:prstGeom prst="line">
            <a:avLst/>
          </a:prstGeom>
          <a:ln w="12700">
            <a:solidFill>
              <a:srgbClr val="C00000"/>
            </a:solidFill>
          </a:ln>
        </p:spPr>
        <p:style>
          <a:lnRef idx="1">
            <a:schemeClr val="dk1"/>
          </a:lnRef>
          <a:fillRef idx="0">
            <a:schemeClr val="dk1"/>
          </a:fillRef>
          <a:effectRef idx="0">
            <a:schemeClr val="dk1"/>
          </a:effectRef>
          <a:fontRef idx="minor">
            <a:schemeClr val="tx1"/>
          </a:fontRef>
        </p:style>
      </p:cxnSp>
      <p:cxnSp>
        <p:nvCxnSpPr>
          <p:cNvPr id="22" name="Straight Connector 21">
            <a:extLst>
              <a:ext uri="{FF2B5EF4-FFF2-40B4-BE49-F238E27FC236}">
                <a16:creationId xmlns:a16="http://schemas.microsoft.com/office/drawing/2014/main" id="{BD89C5CF-F273-C27E-192F-94699E2B82BB}"/>
              </a:ext>
            </a:extLst>
          </p:cNvPr>
          <p:cNvCxnSpPr/>
          <p:nvPr/>
        </p:nvCxnSpPr>
        <p:spPr>
          <a:xfrm flipH="1">
            <a:off x="5870774" y="2834053"/>
            <a:ext cx="96982" cy="365125"/>
          </a:xfrm>
          <a:prstGeom prst="line">
            <a:avLst/>
          </a:prstGeom>
          <a:ln w="12700">
            <a:solidFill>
              <a:srgbClr val="C00000"/>
            </a:solidFill>
          </a:ln>
        </p:spPr>
        <p:style>
          <a:lnRef idx="1">
            <a:schemeClr val="dk1"/>
          </a:lnRef>
          <a:fillRef idx="0">
            <a:schemeClr val="dk1"/>
          </a:fillRef>
          <a:effectRef idx="0">
            <a:schemeClr val="dk1"/>
          </a:effectRef>
          <a:fontRef idx="minor">
            <a:schemeClr val="tx1"/>
          </a:fontRef>
        </p:style>
      </p:cxnSp>
      <p:cxnSp>
        <p:nvCxnSpPr>
          <p:cNvPr id="23" name="Straight Connector 22">
            <a:extLst>
              <a:ext uri="{FF2B5EF4-FFF2-40B4-BE49-F238E27FC236}">
                <a16:creationId xmlns:a16="http://schemas.microsoft.com/office/drawing/2014/main" id="{6B88C09A-9332-E6E1-89C8-B0F71069DCE8}"/>
              </a:ext>
            </a:extLst>
          </p:cNvPr>
          <p:cNvCxnSpPr/>
          <p:nvPr/>
        </p:nvCxnSpPr>
        <p:spPr>
          <a:xfrm flipH="1">
            <a:off x="6432719" y="3080481"/>
            <a:ext cx="96982" cy="365125"/>
          </a:xfrm>
          <a:prstGeom prst="line">
            <a:avLst/>
          </a:prstGeom>
          <a:ln w="12700">
            <a:solidFill>
              <a:srgbClr val="C00000"/>
            </a:solidFill>
          </a:ln>
        </p:spPr>
        <p:style>
          <a:lnRef idx="1">
            <a:schemeClr val="dk1"/>
          </a:lnRef>
          <a:fillRef idx="0">
            <a:schemeClr val="dk1"/>
          </a:fillRef>
          <a:effectRef idx="0">
            <a:schemeClr val="dk1"/>
          </a:effectRef>
          <a:fontRef idx="minor">
            <a:schemeClr val="tx1"/>
          </a:fontRef>
        </p:style>
      </p:cxnSp>
      <p:cxnSp>
        <p:nvCxnSpPr>
          <p:cNvPr id="27" name="Straight Connector 26">
            <a:extLst>
              <a:ext uri="{FF2B5EF4-FFF2-40B4-BE49-F238E27FC236}">
                <a16:creationId xmlns:a16="http://schemas.microsoft.com/office/drawing/2014/main" id="{CEECFFCF-D44A-9BAF-18E0-C25A310964FF}"/>
              </a:ext>
            </a:extLst>
          </p:cNvPr>
          <p:cNvCxnSpPr/>
          <p:nvPr/>
        </p:nvCxnSpPr>
        <p:spPr>
          <a:xfrm flipH="1">
            <a:off x="6389504" y="3761972"/>
            <a:ext cx="96982" cy="365125"/>
          </a:xfrm>
          <a:prstGeom prst="line">
            <a:avLst/>
          </a:prstGeom>
          <a:ln w="12700">
            <a:solidFill>
              <a:srgbClr val="C00000"/>
            </a:solidFill>
          </a:ln>
        </p:spPr>
        <p:style>
          <a:lnRef idx="1">
            <a:schemeClr val="dk1"/>
          </a:lnRef>
          <a:fillRef idx="0">
            <a:schemeClr val="dk1"/>
          </a:fillRef>
          <a:effectRef idx="0">
            <a:schemeClr val="dk1"/>
          </a:effectRef>
          <a:fontRef idx="minor">
            <a:schemeClr val="tx1"/>
          </a:fontRef>
        </p:style>
      </p:cxnSp>
      <p:cxnSp>
        <p:nvCxnSpPr>
          <p:cNvPr id="40" name="Straight Connector 39">
            <a:extLst>
              <a:ext uri="{FF2B5EF4-FFF2-40B4-BE49-F238E27FC236}">
                <a16:creationId xmlns:a16="http://schemas.microsoft.com/office/drawing/2014/main" id="{E3C3FC34-A66B-34A2-2EC0-A1BD73FBF755}"/>
              </a:ext>
            </a:extLst>
          </p:cNvPr>
          <p:cNvCxnSpPr/>
          <p:nvPr/>
        </p:nvCxnSpPr>
        <p:spPr>
          <a:xfrm flipH="1">
            <a:off x="6148700" y="3418208"/>
            <a:ext cx="96982" cy="365125"/>
          </a:xfrm>
          <a:prstGeom prst="line">
            <a:avLst/>
          </a:prstGeom>
          <a:ln w="12700">
            <a:solidFill>
              <a:srgbClr val="C00000"/>
            </a:solidFill>
          </a:ln>
        </p:spPr>
        <p:style>
          <a:lnRef idx="1">
            <a:schemeClr val="dk1"/>
          </a:lnRef>
          <a:fillRef idx="0">
            <a:schemeClr val="dk1"/>
          </a:fillRef>
          <a:effectRef idx="0">
            <a:schemeClr val="dk1"/>
          </a:effectRef>
          <a:fontRef idx="minor">
            <a:schemeClr val="tx1"/>
          </a:fontRef>
        </p:style>
      </p:cxnSp>
      <p:cxnSp>
        <p:nvCxnSpPr>
          <p:cNvPr id="41" name="Straight Connector 40">
            <a:extLst>
              <a:ext uri="{FF2B5EF4-FFF2-40B4-BE49-F238E27FC236}">
                <a16:creationId xmlns:a16="http://schemas.microsoft.com/office/drawing/2014/main" id="{EAFA1BC5-35FD-B08F-ABF3-B39A1B384CBE}"/>
              </a:ext>
            </a:extLst>
          </p:cNvPr>
          <p:cNvCxnSpPr/>
          <p:nvPr/>
        </p:nvCxnSpPr>
        <p:spPr>
          <a:xfrm flipH="1">
            <a:off x="5773792" y="4242665"/>
            <a:ext cx="96982" cy="365125"/>
          </a:xfrm>
          <a:prstGeom prst="line">
            <a:avLst/>
          </a:prstGeom>
          <a:ln w="12700">
            <a:solidFill>
              <a:srgbClr val="C00000"/>
            </a:solidFill>
          </a:ln>
        </p:spPr>
        <p:style>
          <a:lnRef idx="1">
            <a:schemeClr val="dk1"/>
          </a:lnRef>
          <a:fillRef idx="0">
            <a:schemeClr val="dk1"/>
          </a:fillRef>
          <a:effectRef idx="0">
            <a:schemeClr val="dk1"/>
          </a:effectRef>
          <a:fontRef idx="minor">
            <a:schemeClr val="tx1"/>
          </a:fontRef>
        </p:style>
      </p:cxnSp>
      <p:cxnSp>
        <p:nvCxnSpPr>
          <p:cNvPr id="42" name="Straight Connector 41">
            <a:extLst>
              <a:ext uri="{FF2B5EF4-FFF2-40B4-BE49-F238E27FC236}">
                <a16:creationId xmlns:a16="http://schemas.microsoft.com/office/drawing/2014/main" id="{00B4F0DB-F3D1-C18A-890B-093072F2AB43}"/>
              </a:ext>
            </a:extLst>
          </p:cNvPr>
          <p:cNvCxnSpPr/>
          <p:nvPr/>
        </p:nvCxnSpPr>
        <p:spPr>
          <a:xfrm flipH="1">
            <a:off x="6141204" y="4622080"/>
            <a:ext cx="96982" cy="365125"/>
          </a:xfrm>
          <a:prstGeom prst="line">
            <a:avLst/>
          </a:prstGeom>
          <a:ln w="12700">
            <a:solidFill>
              <a:srgbClr val="C00000"/>
            </a:solidFill>
          </a:ln>
        </p:spPr>
        <p:style>
          <a:lnRef idx="1">
            <a:schemeClr val="dk1"/>
          </a:lnRef>
          <a:fillRef idx="0">
            <a:schemeClr val="dk1"/>
          </a:fillRef>
          <a:effectRef idx="0">
            <a:schemeClr val="dk1"/>
          </a:effectRef>
          <a:fontRef idx="minor">
            <a:schemeClr val="tx1"/>
          </a:fontRef>
        </p:style>
      </p:cxnSp>
      <p:cxnSp>
        <p:nvCxnSpPr>
          <p:cNvPr id="43" name="Straight Connector 42">
            <a:extLst>
              <a:ext uri="{FF2B5EF4-FFF2-40B4-BE49-F238E27FC236}">
                <a16:creationId xmlns:a16="http://schemas.microsoft.com/office/drawing/2014/main" id="{EEDFF030-EABB-E488-7738-D24F711EE227}"/>
              </a:ext>
            </a:extLst>
          </p:cNvPr>
          <p:cNvCxnSpPr/>
          <p:nvPr/>
        </p:nvCxnSpPr>
        <p:spPr>
          <a:xfrm flipH="1">
            <a:off x="5943137" y="4879469"/>
            <a:ext cx="96982" cy="365125"/>
          </a:xfrm>
          <a:prstGeom prst="line">
            <a:avLst/>
          </a:prstGeom>
          <a:ln w="12700">
            <a:solidFill>
              <a:srgbClr val="C00000"/>
            </a:solidFill>
          </a:ln>
        </p:spPr>
        <p:style>
          <a:lnRef idx="1">
            <a:schemeClr val="dk1"/>
          </a:lnRef>
          <a:fillRef idx="0">
            <a:schemeClr val="dk1"/>
          </a:fillRef>
          <a:effectRef idx="0">
            <a:schemeClr val="dk1"/>
          </a:effectRef>
          <a:fontRef idx="minor">
            <a:schemeClr val="tx1"/>
          </a:fontRef>
        </p:style>
      </p:cxnSp>
      <p:cxnSp>
        <p:nvCxnSpPr>
          <p:cNvPr id="44" name="Straight Connector 43">
            <a:extLst>
              <a:ext uri="{FF2B5EF4-FFF2-40B4-BE49-F238E27FC236}">
                <a16:creationId xmlns:a16="http://schemas.microsoft.com/office/drawing/2014/main" id="{CE585FAC-530B-CA71-1EE9-83E441263817}"/>
              </a:ext>
            </a:extLst>
          </p:cNvPr>
          <p:cNvCxnSpPr/>
          <p:nvPr/>
        </p:nvCxnSpPr>
        <p:spPr>
          <a:xfrm flipH="1">
            <a:off x="6481210" y="5189763"/>
            <a:ext cx="96982" cy="365125"/>
          </a:xfrm>
          <a:prstGeom prst="line">
            <a:avLst/>
          </a:prstGeom>
          <a:ln w="12700">
            <a:solidFill>
              <a:srgbClr val="C00000"/>
            </a:solidFill>
          </a:ln>
        </p:spPr>
        <p:style>
          <a:lnRef idx="1">
            <a:schemeClr val="dk1"/>
          </a:lnRef>
          <a:fillRef idx="0">
            <a:schemeClr val="dk1"/>
          </a:fillRef>
          <a:effectRef idx="0">
            <a:schemeClr val="dk1"/>
          </a:effectRef>
          <a:fontRef idx="minor">
            <a:schemeClr val="tx1"/>
          </a:fontRef>
        </p:style>
      </p:cxnSp>
      <p:cxnSp>
        <p:nvCxnSpPr>
          <p:cNvPr id="45" name="Straight Connector 44">
            <a:extLst>
              <a:ext uri="{FF2B5EF4-FFF2-40B4-BE49-F238E27FC236}">
                <a16:creationId xmlns:a16="http://schemas.microsoft.com/office/drawing/2014/main" id="{C0A6D0C5-D1A1-CF4A-6419-84650FDEE228}"/>
              </a:ext>
            </a:extLst>
          </p:cNvPr>
          <p:cNvCxnSpPr/>
          <p:nvPr/>
        </p:nvCxnSpPr>
        <p:spPr>
          <a:xfrm flipH="1">
            <a:off x="6533590" y="5189763"/>
            <a:ext cx="96982" cy="365125"/>
          </a:xfrm>
          <a:prstGeom prst="line">
            <a:avLst/>
          </a:prstGeom>
          <a:ln w="12700">
            <a:solidFill>
              <a:srgbClr val="C00000"/>
            </a:solidFill>
          </a:ln>
        </p:spPr>
        <p:style>
          <a:lnRef idx="1">
            <a:schemeClr val="dk1"/>
          </a:lnRef>
          <a:fillRef idx="0">
            <a:schemeClr val="dk1"/>
          </a:fillRef>
          <a:effectRef idx="0">
            <a:schemeClr val="dk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50" fill="hold">
                                          <p:stCondLst>
                                            <p:cond delay="0"/>
                                          </p:stCondLst>
                                        </p:cTn>
                                        <p:tgtEl>
                                          <p:spTgt spid="10"/>
                                        </p:tgtEl>
                                        <p:attrNameLst>
                                          <p:attrName>r</p:attrName>
                                        </p:attrNameLst>
                                      </p:cBhvr>
                                    </p:animRot>
                                    <p:animRot by="-240000">
                                      <p:cBhvr>
                                        <p:cTn id="7" dur="100" fill="hold">
                                          <p:stCondLst>
                                            <p:cond delay="100"/>
                                          </p:stCondLst>
                                        </p:cTn>
                                        <p:tgtEl>
                                          <p:spTgt spid="10"/>
                                        </p:tgtEl>
                                        <p:attrNameLst>
                                          <p:attrName>r</p:attrName>
                                        </p:attrNameLst>
                                      </p:cBhvr>
                                    </p:animRot>
                                    <p:animRot by="240000">
                                      <p:cBhvr>
                                        <p:cTn id="8" dur="100" fill="hold">
                                          <p:stCondLst>
                                            <p:cond delay="200"/>
                                          </p:stCondLst>
                                        </p:cTn>
                                        <p:tgtEl>
                                          <p:spTgt spid="10"/>
                                        </p:tgtEl>
                                        <p:attrNameLst>
                                          <p:attrName>r</p:attrName>
                                        </p:attrNameLst>
                                      </p:cBhvr>
                                    </p:animRot>
                                    <p:animRot by="-240000">
                                      <p:cBhvr>
                                        <p:cTn id="9" dur="100" fill="hold">
                                          <p:stCondLst>
                                            <p:cond delay="300"/>
                                          </p:stCondLst>
                                        </p:cTn>
                                        <p:tgtEl>
                                          <p:spTgt spid="10"/>
                                        </p:tgtEl>
                                        <p:attrNameLst>
                                          <p:attrName>r</p:attrName>
                                        </p:attrNameLst>
                                      </p:cBhvr>
                                    </p:animRot>
                                    <p:animRot by="120000">
                                      <p:cBhvr>
                                        <p:cTn id="10" dur="100" fill="hold">
                                          <p:stCondLst>
                                            <p:cond delay="400"/>
                                          </p:stCondLst>
                                        </p:cTn>
                                        <p:tgtEl>
                                          <p:spTgt spid="10"/>
                                        </p:tgtEl>
                                        <p:attrNameLst>
                                          <p:attrName>r</p:attrName>
                                        </p:attrNameLst>
                                      </p:cBhvr>
                                    </p:animRot>
                                  </p:childTnLst>
                                </p:cTn>
                              </p:par>
                              <p:par>
                                <p:cTn id="11" presetID="22" presetClass="entr" presetSubtype="8"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left)">
                                      <p:cBhvr>
                                        <p:cTn id="13" dur="1000"/>
                                        <p:tgtEl>
                                          <p:spTgt spid="5"/>
                                        </p:tgtEl>
                                      </p:cBhvr>
                                    </p:animEffect>
                                  </p:childTnLst>
                                </p:cTn>
                              </p:par>
                              <p:par>
                                <p:cTn id="14" presetID="0" presetClass="path" presetSubtype="0" accel="50000" decel="50000" fill="hold" nodeType="withEffect">
                                  <p:stCondLst>
                                    <p:cond delay="0"/>
                                  </p:stCondLst>
                                  <p:childTnLst>
                                    <p:animMotion origin="layout" path="M 4.58333E-6 0.01296 L 4.58333E-6 0.01296 C 0.0026 0.00972 0.00468 0.0044 0.00794 0.00301 C 0.01341 0.00023 0.01927 0.00185 0.025 0.00093 C 0.02682 0.00046 0.02877 -0.00046 0.03059 -0.00116 C 0.03294 -0.00185 0.03515 -0.00255 0.0375 -0.00301 C 0.04544 -0.00208 0.05429 -0.00139 0.0625 0.00093 C 0.06614 0.00208 0.06705 0.00324 0.07044 0.00486 C 0.07304 0.00625 0.07565 0.00764 0.07838 0.00903 C 0.07981 0.00972 0.08138 0.01042 0.08294 0.01111 C 0.08632 0.0125 0.08984 0.0132 0.09309 0.01505 C 0.09661 0.01713 0.09987 0.0206 0.10338 0.02315 C 0.10833 0.02662 0.1108 0.02755 0.11588 0.02917 L 0.12942 0.03333 C 0.14635 0.02824 0.12682 0.03565 0.14205 0.02523 C 0.14492 0.02315 0.14817 0.02292 0.15104 0.02107 C 0.15572 0.01829 0.15768 0.0169 0.16354 0.01505 C 0.16653 0.01412 0.16966 0.01366 0.17265 0.01296 C 0.17382 0.01227 0.17487 0.01111 0.17604 0.01111 C 0.18515 0.01111 0.19427 0.01181 0.20338 0.01296 C 0.20455 0.0132 0.20559 0.01435 0.20677 0.01505 C 0.20833 0.01574 0.20976 0.01644 0.21132 0.01713 C 0.21393 0.01829 0.21666 0.01968 0.21927 0.02107 C 0.22083 0.02315 0.222 0.02593 0.22382 0.02708 C 0.22942 0.03125 0.23645 0.02824 0.24205 0.02708 C 0.24349 0.02593 0.24492 0.02408 0.24648 0.02315 C 0.24804 0.02222 0.2496 0.02199 0.25104 0.02107 C 0.25338 0.01991 0.25572 0.01852 0.25794 0.01713 C 0.26445 0.0125 0.2651 0.01019 0.27148 0.00903 C 0.2776 0.00787 0.28372 0.00764 0.28971 0.00695 C 0.29726 0.00764 0.30494 0.00764 0.3125 0.00903 C 0.31627 0.00972 0.31992 0.0125 0.32382 0.01296 C 0.32799 0.01366 0.33216 0.01412 0.33632 0.01505 C 0.33867 0.01551 0.34088 0.01644 0.34309 0.01713 C 0.34622 0.01783 0.34921 0.01852 0.35221 0.01898 L 0.36015 0.02315 C 0.36132 0.02384 0.3625 0.02454 0.36354 0.02523 C 0.36809 0.02708 0.37278 0.02801 0.37721 0.02917 C 0.37864 0.02894 0.38932 0.02894 0.39309 0.02523 C 0.39557 0.02269 0.39726 0.01829 0.4 0.01713 C 0.40221 0.01597 0.40559 0.01482 0.40794 0.01296 C 0.41367 0.0088 0.41054 0.00903 0.41367 0.00903 L 0.41132 0.00486 " pathEditMode="relative" ptsTypes="AAAAAAAAAAAAAAAAAAAAAAAAAAAAAAAAAAAAAAAAAAA">
                                      <p:cBhvr>
                                        <p:cTn id="15" dur="1000" fill="hold"/>
                                        <p:tgtEl>
                                          <p:spTgt spid="6"/>
                                        </p:tgtEl>
                                        <p:attrNameLst>
                                          <p:attrName>ppt_x</p:attrName>
                                          <p:attrName>ppt_y</p:attrName>
                                        </p:attrNameLst>
                                      </p:cBhvr>
                                    </p:animMotion>
                                  </p:childTnLst>
                                </p:cTn>
                              </p:par>
                              <p:par>
                                <p:cTn id="16" presetID="1" presetClass="entr" presetSubtype="0" fill="hold" nodeType="withEffect">
                                  <p:stCondLst>
                                    <p:cond delay="750"/>
                                  </p:stCondLst>
                                  <p:childTnLst>
                                    <p:set>
                                      <p:cBhvr>
                                        <p:cTn id="17" dur="1" fill="hold">
                                          <p:stCondLst>
                                            <p:cond delay="0"/>
                                          </p:stCondLst>
                                        </p:cTn>
                                        <p:tgtEl>
                                          <p:spTgt spid="15"/>
                                        </p:tgtEl>
                                        <p:attrNameLst>
                                          <p:attrName>style.visibility</p:attrName>
                                        </p:attrNameLst>
                                      </p:cBhvr>
                                      <p:to>
                                        <p:strVal val="visible"/>
                                      </p:to>
                                    </p:set>
                                  </p:childTnLst>
                                </p:cTn>
                              </p:par>
                              <p:par>
                                <p:cTn id="18" presetID="1" presetClass="exit" presetSubtype="0" fill="hold" nodeType="withEffect">
                                  <p:stCondLst>
                                    <p:cond delay="750"/>
                                  </p:stCondLst>
                                  <p:childTnLst>
                                    <p:set>
                                      <p:cBhvr>
                                        <p:cTn id="19" dur="1" fill="hold">
                                          <p:stCondLst>
                                            <p:cond delay="0"/>
                                          </p:stCondLst>
                                        </p:cTn>
                                        <p:tgtEl>
                                          <p:spTgt spid="6"/>
                                        </p:tgtEl>
                                        <p:attrNameLst>
                                          <p:attrName>style.visibility</p:attrName>
                                        </p:attrNameLst>
                                      </p:cBhvr>
                                      <p:to>
                                        <p:strVal val="hidden"/>
                                      </p:to>
                                    </p:set>
                                  </p:childTnLst>
                                </p:cTn>
                              </p:par>
                              <p:par>
                                <p:cTn id="20" presetID="44" presetClass="path" presetSubtype="0" accel="50000" decel="50000" fill="hold" nodeType="withEffect">
                                  <p:stCondLst>
                                    <p:cond delay="750"/>
                                  </p:stCondLst>
                                  <p:childTnLst>
                                    <p:animMotion origin="layout" path="M -3.54167E-6 -0.00092 L 0.04662 -0.04097 C 0.05638 -0.05 0.07097 -0.05486 0.08633 -0.05486 C 0.10378 -0.05486 0.11771 -0.05 0.12748 -0.04097 L 0.17422 -0.00092 " pathEditMode="relative" rAng="0" ptsTypes="AAAAA">
                                      <p:cBhvr>
                                        <p:cTn id="21" dur="500" fill="hold"/>
                                        <p:tgtEl>
                                          <p:spTgt spid="15"/>
                                        </p:tgtEl>
                                        <p:attrNameLst>
                                          <p:attrName>ppt_x</p:attrName>
                                          <p:attrName>ppt_y</p:attrName>
                                        </p:attrNameLst>
                                      </p:cBhvr>
                                      <p:rCtr x="8711" y="-2708"/>
                                    </p:animMotion>
                                  </p:childTnLst>
                                </p:cTn>
                              </p:par>
                              <p:par>
                                <p:cTn id="22" presetID="42" presetClass="exit" presetSubtype="0" fill="hold" nodeType="withEffect">
                                  <p:stCondLst>
                                    <p:cond delay="1250"/>
                                  </p:stCondLst>
                                  <p:childTnLst>
                                    <p:animEffect transition="out" filter="fade">
                                      <p:cBhvr>
                                        <p:cTn id="23" dur="250"/>
                                        <p:tgtEl>
                                          <p:spTgt spid="15"/>
                                        </p:tgtEl>
                                      </p:cBhvr>
                                    </p:animEffect>
                                    <p:anim calcmode="lin" valueType="num">
                                      <p:cBhvr>
                                        <p:cTn id="24" dur="250"/>
                                        <p:tgtEl>
                                          <p:spTgt spid="15"/>
                                        </p:tgtEl>
                                        <p:attrNameLst>
                                          <p:attrName>ppt_x</p:attrName>
                                        </p:attrNameLst>
                                      </p:cBhvr>
                                      <p:tavLst>
                                        <p:tav tm="0">
                                          <p:val>
                                            <p:strVal val="ppt_x"/>
                                          </p:val>
                                        </p:tav>
                                        <p:tav tm="100000">
                                          <p:val>
                                            <p:strVal val="ppt_x"/>
                                          </p:val>
                                        </p:tav>
                                      </p:tavLst>
                                    </p:anim>
                                    <p:anim calcmode="lin" valueType="num">
                                      <p:cBhvr>
                                        <p:cTn id="25" dur="250"/>
                                        <p:tgtEl>
                                          <p:spTgt spid="15"/>
                                        </p:tgtEl>
                                        <p:attrNameLst>
                                          <p:attrName>ppt_y</p:attrName>
                                        </p:attrNameLst>
                                      </p:cBhvr>
                                      <p:tavLst>
                                        <p:tav tm="0">
                                          <p:val>
                                            <p:strVal val="ppt_y"/>
                                          </p:val>
                                        </p:tav>
                                        <p:tav tm="100000">
                                          <p:val>
                                            <p:strVal val="ppt_y+.1"/>
                                          </p:val>
                                        </p:tav>
                                      </p:tavLst>
                                    </p:anim>
                                    <p:set>
                                      <p:cBhvr>
                                        <p:cTn id="26" dur="1" fill="hold">
                                          <p:stCondLst>
                                            <p:cond delay="249"/>
                                          </p:stCondLst>
                                        </p:cTn>
                                        <p:tgtEl>
                                          <p:spTgt spid="15"/>
                                        </p:tgtEl>
                                        <p:attrNameLst>
                                          <p:attrName>style.visibility</p:attrName>
                                        </p:attrNameLst>
                                      </p:cBhvr>
                                      <p:to>
                                        <p:strVal val="hidden"/>
                                      </p:to>
                                    </p:set>
                                  </p:childTnLst>
                                </p:cTn>
                              </p:par>
                              <p:par>
                                <p:cTn id="27" presetID="1" presetClass="exit" presetSubtype="0" fill="hold" nodeType="withEffect">
                                  <p:stCondLst>
                                    <p:cond delay="1250"/>
                                  </p:stCondLst>
                                  <p:childTnLst>
                                    <p:set>
                                      <p:cBhvr>
                                        <p:cTn id="28" dur="1" fill="hold">
                                          <p:stCondLst>
                                            <p:cond delay="0"/>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t>2023/1/15</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9</a:t>
            </a:fld>
            <a:endParaRPr lang="zh-CN" altLang="en-US"/>
          </a:p>
        </p:txBody>
      </p:sp>
      <p:pic>
        <p:nvPicPr>
          <p:cNvPr id="8" name="图片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1373" y="0"/>
            <a:ext cx="12288688" cy="6858000"/>
          </a:xfrm>
          <a:prstGeom prst="rect">
            <a:avLst/>
          </a:prstGeom>
        </p:spPr>
      </p:pic>
      <p:pic>
        <p:nvPicPr>
          <p:cNvPr id="13" name="图形 12"/>
          <p:cNvPicPr>
            <a:picLocks noChangeAspect="1"/>
          </p:cNvPicPr>
          <p:nvPr userDrawn="1"/>
        </p:nvPicPr>
        <p:blipFill>
          <a:blip r:embed="rId4"/>
          <a:stretch>
            <a:fillRect/>
          </a:stretch>
        </p:blipFill>
        <p:spPr>
          <a:xfrm>
            <a:off x="0" y="139622"/>
            <a:ext cx="1123156" cy="826939"/>
          </a:xfrm>
          <a:prstGeom prst="rect">
            <a:avLst/>
          </a:prstGeom>
        </p:spPr>
      </p:pic>
      <p:pic>
        <p:nvPicPr>
          <p:cNvPr id="10" name="图片 9"/>
          <p:cNvPicPr>
            <a:picLocks noChangeAspect="1"/>
          </p:cNvPicPr>
          <p:nvPr userDrawn="1"/>
        </p:nvPicPr>
        <p:blipFill>
          <a:blip r:embed="rId5"/>
          <a:stretch>
            <a:fillRect/>
          </a:stretch>
        </p:blipFill>
        <p:spPr>
          <a:xfrm>
            <a:off x="8544272" y="188640"/>
            <a:ext cx="1512168" cy="753657"/>
          </a:xfrm>
          <a:prstGeom prst="rect">
            <a:avLst/>
          </a:prstGeom>
        </p:spPr>
      </p:pic>
      <p:sp>
        <p:nvSpPr>
          <p:cNvPr id="4" name="任意多边形: 形状 40">
            <a:extLst>
              <a:ext uri="{FF2B5EF4-FFF2-40B4-BE49-F238E27FC236}">
                <a16:creationId xmlns:a16="http://schemas.microsoft.com/office/drawing/2014/main" id="{9C99F2B9-8691-A94A-EC64-0CDFCF57A69A}"/>
              </a:ext>
            </a:extLst>
          </p:cNvPr>
          <p:cNvSpPr/>
          <p:nvPr/>
        </p:nvSpPr>
        <p:spPr>
          <a:xfrm>
            <a:off x="3764755" y="267285"/>
            <a:ext cx="4662490" cy="70391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solidFill>
              <a:schemeClr val="bg1"/>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5" name="TextBox 4">
            <a:extLst>
              <a:ext uri="{FF2B5EF4-FFF2-40B4-BE49-F238E27FC236}">
                <a16:creationId xmlns:a16="http://schemas.microsoft.com/office/drawing/2014/main" id="{54921F84-B6BE-4B6F-E4EC-ACFF79ED33E9}"/>
              </a:ext>
            </a:extLst>
          </p:cNvPr>
          <p:cNvSpPr txBox="1"/>
          <p:nvPr/>
        </p:nvSpPr>
        <p:spPr>
          <a:xfrm>
            <a:off x="3994874" y="326854"/>
            <a:ext cx="420224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E14F48"/>
                </a:solidFill>
                <a:effectLst/>
                <a:uLnTx/>
                <a:uFillTx/>
                <a:latin typeface="Calibri" panose="020F0502020204030204" pitchFamily="34" charset="0"/>
                <a:ea typeface="+mn-ea"/>
                <a:cs typeface="Calibri" panose="020F0502020204030204" pitchFamily="34" charset="0"/>
              </a:rPr>
              <a:t>Luyện đọc nối tiếp đoạn</a:t>
            </a:r>
          </a:p>
        </p:txBody>
      </p:sp>
      <p:pic>
        <p:nvPicPr>
          <p:cNvPr id="6" name="Picture 5" descr="A picture containing icon&#10;&#10;Description automatically generated">
            <a:extLst>
              <a:ext uri="{FF2B5EF4-FFF2-40B4-BE49-F238E27FC236}">
                <a16:creationId xmlns:a16="http://schemas.microsoft.com/office/drawing/2014/main" id="{5852BC60-921D-4040-D7DE-83DD2C8AA5B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3007372" y="125701"/>
            <a:ext cx="1078849" cy="845498"/>
          </a:xfrm>
          <a:prstGeom prst="rect">
            <a:avLst/>
          </a:prstGeom>
        </p:spPr>
      </p:pic>
      <p:pic>
        <p:nvPicPr>
          <p:cNvPr id="12" name="Picture 11" descr="Icon&#10;&#10;Description automatically generated with medium confidence">
            <a:extLst>
              <a:ext uri="{FF2B5EF4-FFF2-40B4-BE49-F238E27FC236}">
                <a16:creationId xmlns:a16="http://schemas.microsoft.com/office/drawing/2014/main" id="{7B3C225A-8618-7075-06D2-AB3A3A0A668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184628" y="548450"/>
            <a:ext cx="594282" cy="547448"/>
          </a:xfrm>
          <a:prstGeom prst="rect">
            <a:avLst/>
          </a:prstGeom>
        </p:spPr>
      </p:pic>
      <p:pic>
        <p:nvPicPr>
          <p:cNvPr id="15" name="Picture 14" descr="A picture containing icon&#10;&#10;Description automatically generated">
            <a:extLst>
              <a:ext uri="{FF2B5EF4-FFF2-40B4-BE49-F238E27FC236}">
                <a16:creationId xmlns:a16="http://schemas.microsoft.com/office/drawing/2014/main" id="{5CF058C5-53D0-D316-7E34-5D7904F4712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8021860" y="125701"/>
            <a:ext cx="1078849" cy="845498"/>
          </a:xfrm>
          <a:prstGeom prst="rect">
            <a:avLst/>
          </a:prstGeom>
        </p:spPr>
      </p:pic>
      <p:sp>
        <p:nvSpPr>
          <p:cNvPr id="16" name="Oval 15">
            <a:extLst>
              <a:ext uri="{FF2B5EF4-FFF2-40B4-BE49-F238E27FC236}">
                <a16:creationId xmlns:a16="http://schemas.microsoft.com/office/drawing/2014/main" id="{B3319171-B157-0ADD-D081-15A83819A485}"/>
              </a:ext>
            </a:extLst>
          </p:cNvPr>
          <p:cNvSpPr/>
          <p:nvPr/>
        </p:nvSpPr>
        <p:spPr>
          <a:xfrm>
            <a:off x="4317689" y="3183554"/>
            <a:ext cx="346364" cy="36512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t>5</a:t>
            </a:r>
            <a:endParaRPr lang="en-US" b="1" dirty="0"/>
          </a:p>
        </p:txBody>
      </p:sp>
      <p:sp>
        <p:nvSpPr>
          <p:cNvPr id="24" name="Oval 23">
            <a:extLst>
              <a:ext uri="{FF2B5EF4-FFF2-40B4-BE49-F238E27FC236}">
                <a16:creationId xmlns:a16="http://schemas.microsoft.com/office/drawing/2014/main" id="{BF53F42E-AD8C-9046-07EC-EB3E0DEEA245}"/>
              </a:ext>
            </a:extLst>
          </p:cNvPr>
          <p:cNvSpPr/>
          <p:nvPr/>
        </p:nvSpPr>
        <p:spPr>
          <a:xfrm>
            <a:off x="4338009" y="1819531"/>
            <a:ext cx="346364" cy="36512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t>4</a:t>
            </a:r>
            <a:endParaRPr lang="en-US" b="1" dirty="0"/>
          </a:p>
        </p:txBody>
      </p:sp>
      <p:sp>
        <p:nvSpPr>
          <p:cNvPr id="25" name="TextBox 24">
            <a:extLst>
              <a:ext uri="{FF2B5EF4-FFF2-40B4-BE49-F238E27FC236}">
                <a16:creationId xmlns:a16="http://schemas.microsoft.com/office/drawing/2014/main" id="{CDD72BCC-59F4-0E4D-1473-15ED2C26B2E0}"/>
              </a:ext>
            </a:extLst>
          </p:cNvPr>
          <p:cNvSpPr txBox="1"/>
          <p:nvPr/>
        </p:nvSpPr>
        <p:spPr>
          <a:xfrm>
            <a:off x="4778290" y="1670973"/>
            <a:ext cx="3036134" cy="3477875"/>
          </a:xfrm>
          <a:prstGeom prst="rect">
            <a:avLst/>
          </a:prstGeom>
          <a:noFill/>
        </p:spPr>
        <p:txBody>
          <a:bodyPr wrap="square">
            <a:spAutoFit/>
          </a:bodyPr>
          <a:lstStyle/>
          <a:p>
            <a:r>
              <a:rPr lang="en-US" sz="2000" b="1" dirty="0" err="1">
                <a:latin typeface="Cambria" panose="02040503050406030204" pitchFamily="18" charset="0"/>
                <a:ea typeface="Cambria" panose="02040503050406030204" pitchFamily="18" charset="0"/>
              </a:rPr>
              <a:t>Đã</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có</a:t>
            </a:r>
            <a:r>
              <a:rPr lang="en-US" sz="2000" b="1" dirty="0">
                <a:latin typeface="Cambria" panose="02040503050406030204" pitchFamily="18" charset="0"/>
                <a:ea typeface="Cambria" panose="02040503050406030204" pitchFamily="18" charset="0"/>
              </a:rPr>
              <a:t> ai </a:t>
            </a:r>
            <a:r>
              <a:rPr lang="en-US" sz="2000" b="1" dirty="0" err="1">
                <a:latin typeface="Cambria" panose="02040503050406030204" pitchFamily="18" charset="0"/>
                <a:ea typeface="Cambria" panose="02040503050406030204" pitchFamily="18" charset="0"/>
              </a:rPr>
              <a:t>dậy</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sớm</a:t>
            </a:r>
            <a:r>
              <a:rPr lang="en-US" sz="2000" b="1" dirty="0">
                <a:latin typeface="Cambria" panose="02040503050406030204" pitchFamily="18" charset="0"/>
                <a:ea typeface="Cambria" panose="02040503050406030204" pitchFamily="18" charset="0"/>
              </a:rPr>
              <a:t> </a:t>
            </a:r>
          </a:p>
          <a:p>
            <a:r>
              <a:rPr lang="en-US" sz="2000" b="1" dirty="0" err="1">
                <a:latin typeface="Cambria" panose="02040503050406030204" pitchFamily="18" charset="0"/>
                <a:ea typeface="Cambria" panose="02040503050406030204" pitchFamily="18" charset="0"/>
              </a:rPr>
              <a:t>Nhìn</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lên</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rừng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cọ</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tươi</a:t>
            </a:r>
            <a:endParaRPr lang="en-US"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Lá</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xoè</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từng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tia</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nắng</a:t>
            </a:r>
            <a:endParaRPr lang="en-US"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Giống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hệt</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như</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mặt</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trời</a:t>
            </a:r>
            <a:r>
              <a:rPr lang="vi-VN" sz="2000" b="1" dirty="0">
                <a:latin typeface="Cambria" panose="02040503050406030204" pitchFamily="18" charset="0"/>
                <a:ea typeface="Cambria" panose="02040503050406030204" pitchFamily="18" charset="0"/>
              </a:rPr>
              <a:t>.</a:t>
            </a:r>
          </a:p>
          <a:p>
            <a:endParaRPr lang="vi-VN"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Rừng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cọ</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ơi</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Rừng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cọ</a:t>
            </a:r>
            <a:r>
              <a:rPr lang="en-US" sz="2000" b="1" dirty="0">
                <a:latin typeface="Cambria" panose="02040503050406030204" pitchFamily="18" charset="0"/>
                <a:ea typeface="Cambria" panose="02040503050406030204" pitchFamily="18" charset="0"/>
              </a:rPr>
              <a:t>!</a:t>
            </a:r>
          </a:p>
          <a:p>
            <a:r>
              <a:rPr lang="en-US" sz="2000" b="1" dirty="0" err="1">
                <a:latin typeface="Cambria" panose="02040503050406030204" pitchFamily="18" charset="0"/>
                <a:ea typeface="Cambria" panose="02040503050406030204" pitchFamily="18" charset="0"/>
              </a:rPr>
              <a:t>Lá</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đẹp</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lá</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ngời</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ngời</a:t>
            </a:r>
            <a:endParaRPr lang="en-US"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Tôi</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yêu</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thường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vẫn</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gọi</a:t>
            </a:r>
            <a:endParaRPr lang="en-US" sz="2000" b="1" dirty="0">
              <a:latin typeface="Cambria" panose="02040503050406030204" pitchFamily="18" charset="0"/>
              <a:ea typeface="Cambria" panose="02040503050406030204" pitchFamily="18" charset="0"/>
            </a:endParaRPr>
          </a:p>
          <a:p>
            <a:r>
              <a:rPr lang="en-US" sz="2000" b="1" dirty="0" err="1">
                <a:latin typeface="Cambria" panose="02040503050406030204" pitchFamily="18" charset="0"/>
                <a:ea typeface="Cambria" panose="02040503050406030204" pitchFamily="18" charset="0"/>
              </a:rPr>
              <a:t>Mặt</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trời</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xanh</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của</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tôi</a:t>
            </a:r>
            <a:r>
              <a:rPr lang="en-US" sz="2000" b="1" dirty="0">
                <a:latin typeface="Cambria" panose="02040503050406030204" pitchFamily="18" charset="0"/>
                <a:ea typeface="Cambria" panose="02040503050406030204" pitchFamily="18" charset="0"/>
              </a:rPr>
              <a:t>.</a:t>
            </a:r>
            <a:endParaRPr lang="vi-VN" sz="2000" b="1" dirty="0">
              <a:latin typeface="Cambria" panose="02040503050406030204" pitchFamily="18" charset="0"/>
              <a:ea typeface="Cambria" panose="02040503050406030204" pitchFamily="18" charset="0"/>
            </a:endParaRPr>
          </a:p>
          <a:p>
            <a:endParaRPr lang="vi-VN" sz="2000" b="1" dirty="0">
              <a:latin typeface="Cambria" panose="02040503050406030204" pitchFamily="18" charset="0"/>
              <a:ea typeface="Cambria" panose="02040503050406030204" pitchFamily="18" charset="0"/>
            </a:endParaRPr>
          </a:p>
          <a:p>
            <a:r>
              <a:rPr lang="vi-VN" sz="2000" b="1" dirty="0">
                <a:latin typeface="Cambria" panose="02040503050406030204" pitchFamily="18" charset="0"/>
                <a:ea typeface="Cambria" panose="02040503050406030204" pitchFamily="18" charset="0"/>
              </a:rPr>
              <a:t>            </a:t>
            </a:r>
            <a:r>
              <a:rPr lang="vi-VN" sz="2000" b="1" i="1" dirty="0">
                <a:latin typeface="Cambria" panose="02040503050406030204" pitchFamily="18" charset="0"/>
                <a:ea typeface="Cambria" panose="02040503050406030204" pitchFamily="18" charset="0"/>
              </a:rPr>
              <a:t>(</a:t>
            </a:r>
            <a:r>
              <a:rPr lang="en-US" sz="2000" b="1" i="1" dirty="0" err="1">
                <a:latin typeface="Cambria" panose="02040503050406030204" pitchFamily="18" charset="0"/>
                <a:ea typeface="Cambria" panose="02040503050406030204" pitchFamily="18" charset="0"/>
              </a:rPr>
              <a:t>Nguyễn</a:t>
            </a:r>
            <a:r>
              <a:rPr lang="en-US" sz="2000" b="1" i="1" dirty="0">
                <a:latin typeface="Cambria" panose="02040503050406030204" pitchFamily="18" charset="0"/>
                <a:ea typeface="Cambria" panose="02040503050406030204" pitchFamily="18" charset="0"/>
              </a:rPr>
              <a:t> </a:t>
            </a:r>
            <a:r>
              <a:rPr lang="en-US" sz="2000" b="1" i="1" dirty="0" err="1">
                <a:latin typeface="Cambria" panose="02040503050406030204" pitchFamily="18" charset="0"/>
                <a:ea typeface="Cambria" panose="02040503050406030204" pitchFamily="18" charset="0"/>
              </a:rPr>
              <a:t>Viết</a:t>
            </a:r>
            <a:r>
              <a:rPr lang="en-US" sz="2000" b="1" i="1" dirty="0">
                <a:latin typeface="Cambria" panose="02040503050406030204" pitchFamily="18" charset="0"/>
                <a:ea typeface="Cambria" panose="02040503050406030204" pitchFamily="18" charset="0"/>
              </a:rPr>
              <a:t> </a:t>
            </a:r>
            <a:r>
              <a:rPr lang="en-US" sz="2000" b="1" i="1" dirty="0" err="1">
                <a:latin typeface="Cambria" panose="02040503050406030204" pitchFamily="18" charset="0"/>
                <a:ea typeface="Cambria" panose="02040503050406030204" pitchFamily="18" charset="0"/>
              </a:rPr>
              <a:t>Bình</a:t>
            </a:r>
            <a:r>
              <a:rPr lang="vi-VN" sz="2000" b="1" i="1" dirty="0">
                <a:latin typeface="Cambria" panose="02040503050406030204" pitchFamily="18" charset="0"/>
                <a:ea typeface="Cambria" panose="02040503050406030204" pitchFamily="18" charset="0"/>
              </a:rPr>
              <a:t>)</a:t>
            </a:r>
            <a:endParaRPr lang="en-US" sz="2000" b="1" i="1" dirty="0">
              <a:latin typeface="Cambria" panose="02040503050406030204" pitchFamily="18" charset="0"/>
              <a:ea typeface="Cambria" panose="02040503050406030204" pitchFamily="18" charset="0"/>
            </a:endParaRPr>
          </a:p>
        </p:txBody>
      </p:sp>
      <p:cxnSp>
        <p:nvCxnSpPr>
          <p:cNvPr id="26" name="Straight Connector 25">
            <a:extLst>
              <a:ext uri="{FF2B5EF4-FFF2-40B4-BE49-F238E27FC236}">
                <a16:creationId xmlns:a16="http://schemas.microsoft.com/office/drawing/2014/main" id="{B448F08E-C5F7-B4F3-590D-4FD79A39EEF6}"/>
              </a:ext>
            </a:extLst>
          </p:cNvPr>
          <p:cNvCxnSpPr/>
          <p:nvPr/>
        </p:nvCxnSpPr>
        <p:spPr>
          <a:xfrm flipH="1">
            <a:off x="6917254" y="1636968"/>
            <a:ext cx="96982" cy="365125"/>
          </a:xfrm>
          <a:prstGeom prst="line">
            <a:avLst/>
          </a:prstGeom>
          <a:ln w="12700">
            <a:solidFill>
              <a:srgbClr val="C00000"/>
            </a:solidFill>
          </a:ln>
        </p:spPr>
        <p:style>
          <a:lnRef idx="1">
            <a:schemeClr val="dk1"/>
          </a:lnRef>
          <a:fillRef idx="0">
            <a:schemeClr val="dk1"/>
          </a:fillRef>
          <a:effectRef idx="0">
            <a:schemeClr val="dk1"/>
          </a:effectRef>
          <a:fontRef idx="minor">
            <a:schemeClr val="tx1"/>
          </a:fontRef>
        </p:style>
      </p:cxnSp>
      <p:cxnSp>
        <p:nvCxnSpPr>
          <p:cNvPr id="28" name="Straight Connector 27">
            <a:extLst>
              <a:ext uri="{FF2B5EF4-FFF2-40B4-BE49-F238E27FC236}">
                <a16:creationId xmlns:a16="http://schemas.microsoft.com/office/drawing/2014/main" id="{67FE4039-9B23-B225-A371-15AF403AB850}"/>
              </a:ext>
            </a:extLst>
          </p:cNvPr>
          <p:cNvCxnSpPr/>
          <p:nvPr/>
        </p:nvCxnSpPr>
        <p:spPr>
          <a:xfrm flipH="1">
            <a:off x="5677734" y="3539314"/>
            <a:ext cx="96982" cy="365125"/>
          </a:xfrm>
          <a:prstGeom prst="line">
            <a:avLst/>
          </a:prstGeom>
          <a:ln w="12700">
            <a:solidFill>
              <a:srgbClr val="C00000"/>
            </a:solidFill>
          </a:ln>
        </p:spPr>
        <p:style>
          <a:lnRef idx="1">
            <a:schemeClr val="dk1"/>
          </a:lnRef>
          <a:fillRef idx="0">
            <a:schemeClr val="dk1"/>
          </a:fillRef>
          <a:effectRef idx="0">
            <a:schemeClr val="dk1"/>
          </a:effectRef>
          <a:fontRef idx="minor">
            <a:schemeClr val="tx1"/>
          </a:fontRef>
        </p:style>
      </p:cxnSp>
      <p:cxnSp>
        <p:nvCxnSpPr>
          <p:cNvPr id="29" name="Straight Connector 28">
            <a:extLst>
              <a:ext uri="{FF2B5EF4-FFF2-40B4-BE49-F238E27FC236}">
                <a16:creationId xmlns:a16="http://schemas.microsoft.com/office/drawing/2014/main" id="{89EC95C1-CE86-D1C3-70DC-442654C863B7}"/>
              </a:ext>
            </a:extLst>
          </p:cNvPr>
          <p:cNvCxnSpPr/>
          <p:nvPr/>
        </p:nvCxnSpPr>
        <p:spPr>
          <a:xfrm flipH="1">
            <a:off x="7253143" y="2276413"/>
            <a:ext cx="96982" cy="365125"/>
          </a:xfrm>
          <a:prstGeom prst="line">
            <a:avLst/>
          </a:prstGeom>
          <a:ln w="12700">
            <a:solidFill>
              <a:srgbClr val="C00000"/>
            </a:solidFill>
          </a:ln>
        </p:spPr>
        <p:style>
          <a:lnRef idx="1">
            <a:schemeClr val="dk1"/>
          </a:lnRef>
          <a:fillRef idx="0">
            <a:schemeClr val="dk1"/>
          </a:fillRef>
          <a:effectRef idx="0">
            <a:schemeClr val="dk1"/>
          </a:effectRef>
          <a:fontRef idx="minor">
            <a:schemeClr val="tx1"/>
          </a:fontRef>
        </p:style>
      </p:cxnSp>
      <p:cxnSp>
        <p:nvCxnSpPr>
          <p:cNvPr id="30" name="Straight Connector 29">
            <a:extLst>
              <a:ext uri="{FF2B5EF4-FFF2-40B4-BE49-F238E27FC236}">
                <a16:creationId xmlns:a16="http://schemas.microsoft.com/office/drawing/2014/main" id="{0E6C1591-9778-51FF-F166-F57EBFE6EE76}"/>
              </a:ext>
            </a:extLst>
          </p:cNvPr>
          <p:cNvCxnSpPr/>
          <p:nvPr/>
        </p:nvCxnSpPr>
        <p:spPr>
          <a:xfrm flipH="1">
            <a:off x="7301634" y="3127827"/>
            <a:ext cx="96982" cy="365125"/>
          </a:xfrm>
          <a:prstGeom prst="line">
            <a:avLst/>
          </a:prstGeom>
          <a:ln w="12700">
            <a:solidFill>
              <a:srgbClr val="C00000"/>
            </a:solidFill>
          </a:ln>
        </p:spPr>
        <p:style>
          <a:lnRef idx="1">
            <a:schemeClr val="dk1"/>
          </a:lnRef>
          <a:fillRef idx="0">
            <a:schemeClr val="dk1"/>
          </a:fillRef>
          <a:effectRef idx="0">
            <a:schemeClr val="dk1"/>
          </a:effectRef>
          <a:fontRef idx="minor">
            <a:schemeClr val="tx1"/>
          </a:fontRef>
        </p:style>
      </p:cxnSp>
      <p:cxnSp>
        <p:nvCxnSpPr>
          <p:cNvPr id="31" name="Straight Connector 30">
            <a:extLst>
              <a:ext uri="{FF2B5EF4-FFF2-40B4-BE49-F238E27FC236}">
                <a16:creationId xmlns:a16="http://schemas.microsoft.com/office/drawing/2014/main" id="{1B901703-7B34-929E-2E9A-63EEB41F79D3}"/>
              </a:ext>
            </a:extLst>
          </p:cNvPr>
          <p:cNvCxnSpPr/>
          <p:nvPr/>
        </p:nvCxnSpPr>
        <p:spPr>
          <a:xfrm flipH="1">
            <a:off x="6170265" y="3246437"/>
            <a:ext cx="96982" cy="365125"/>
          </a:xfrm>
          <a:prstGeom prst="line">
            <a:avLst/>
          </a:prstGeom>
          <a:ln w="12700">
            <a:solidFill>
              <a:srgbClr val="C00000"/>
            </a:solidFill>
          </a:ln>
        </p:spPr>
        <p:style>
          <a:lnRef idx="1">
            <a:schemeClr val="dk1"/>
          </a:lnRef>
          <a:fillRef idx="0">
            <a:schemeClr val="dk1"/>
          </a:fillRef>
          <a:effectRef idx="0">
            <a:schemeClr val="dk1"/>
          </a:effectRef>
          <a:fontRef idx="minor">
            <a:schemeClr val="tx1"/>
          </a:fontRef>
        </p:style>
      </p:cxnSp>
      <p:cxnSp>
        <p:nvCxnSpPr>
          <p:cNvPr id="32" name="Straight Connector 31">
            <a:extLst>
              <a:ext uri="{FF2B5EF4-FFF2-40B4-BE49-F238E27FC236}">
                <a16:creationId xmlns:a16="http://schemas.microsoft.com/office/drawing/2014/main" id="{CD9966B5-EE1B-ECC3-7450-28CFAD1E52E3}"/>
              </a:ext>
            </a:extLst>
          </p:cNvPr>
          <p:cNvCxnSpPr/>
          <p:nvPr/>
        </p:nvCxnSpPr>
        <p:spPr>
          <a:xfrm flipH="1">
            <a:off x="7184332" y="3483915"/>
            <a:ext cx="96982" cy="365125"/>
          </a:xfrm>
          <a:prstGeom prst="line">
            <a:avLst/>
          </a:prstGeom>
          <a:ln w="12700">
            <a:solidFill>
              <a:srgbClr val="C00000"/>
            </a:solidFill>
          </a:ln>
        </p:spPr>
        <p:style>
          <a:lnRef idx="1">
            <a:schemeClr val="dk1"/>
          </a:lnRef>
          <a:fillRef idx="0">
            <a:schemeClr val="dk1"/>
          </a:fillRef>
          <a:effectRef idx="0">
            <a:schemeClr val="dk1"/>
          </a:effectRef>
          <a:fontRef idx="minor">
            <a:schemeClr val="tx1"/>
          </a:fontRef>
        </p:style>
      </p:cxnSp>
      <p:cxnSp>
        <p:nvCxnSpPr>
          <p:cNvPr id="33" name="Straight Connector 32">
            <a:extLst>
              <a:ext uri="{FF2B5EF4-FFF2-40B4-BE49-F238E27FC236}">
                <a16:creationId xmlns:a16="http://schemas.microsoft.com/office/drawing/2014/main" id="{0187607E-D5B0-88DD-E68E-EBAD7BE834E5}"/>
              </a:ext>
            </a:extLst>
          </p:cNvPr>
          <p:cNvCxnSpPr/>
          <p:nvPr/>
        </p:nvCxnSpPr>
        <p:spPr>
          <a:xfrm flipH="1">
            <a:off x="7586114" y="3794273"/>
            <a:ext cx="96982" cy="365125"/>
          </a:xfrm>
          <a:prstGeom prst="line">
            <a:avLst/>
          </a:prstGeom>
          <a:ln w="12700">
            <a:solidFill>
              <a:srgbClr val="C00000"/>
            </a:solidFill>
          </a:ln>
        </p:spPr>
        <p:style>
          <a:lnRef idx="1">
            <a:schemeClr val="dk1"/>
          </a:lnRef>
          <a:fillRef idx="0">
            <a:schemeClr val="dk1"/>
          </a:fillRef>
          <a:effectRef idx="0">
            <a:schemeClr val="dk1"/>
          </a:effectRef>
          <a:fontRef idx="minor">
            <a:schemeClr val="tx1"/>
          </a:fontRef>
        </p:style>
      </p:cxnSp>
      <p:cxnSp>
        <p:nvCxnSpPr>
          <p:cNvPr id="34" name="Straight Connector 33">
            <a:extLst>
              <a:ext uri="{FF2B5EF4-FFF2-40B4-BE49-F238E27FC236}">
                <a16:creationId xmlns:a16="http://schemas.microsoft.com/office/drawing/2014/main" id="{D23FACB6-F726-8073-D8B7-859770427AF7}"/>
              </a:ext>
            </a:extLst>
          </p:cNvPr>
          <p:cNvCxnSpPr/>
          <p:nvPr/>
        </p:nvCxnSpPr>
        <p:spPr>
          <a:xfrm flipH="1">
            <a:off x="7362249" y="4159398"/>
            <a:ext cx="96982" cy="365125"/>
          </a:xfrm>
          <a:prstGeom prst="line">
            <a:avLst/>
          </a:prstGeom>
          <a:ln w="12700">
            <a:solidFill>
              <a:srgbClr val="C00000"/>
            </a:solidFill>
          </a:ln>
        </p:spPr>
        <p:style>
          <a:lnRef idx="1">
            <a:schemeClr val="dk1"/>
          </a:lnRef>
          <a:fillRef idx="0">
            <a:schemeClr val="dk1"/>
          </a:fillRef>
          <a:effectRef idx="0">
            <a:schemeClr val="dk1"/>
          </a:effectRef>
          <a:fontRef idx="minor">
            <a:schemeClr val="tx1"/>
          </a:fontRef>
        </p:style>
      </p:cxnSp>
      <p:cxnSp>
        <p:nvCxnSpPr>
          <p:cNvPr id="35" name="Straight Connector 34">
            <a:extLst>
              <a:ext uri="{FF2B5EF4-FFF2-40B4-BE49-F238E27FC236}">
                <a16:creationId xmlns:a16="http://schemas.microsoft.com/office/drawing/2014/main" id="{A72CF0CD-06BD-82FD-4E1D-9E7289820AE7}"/>
              </a:ext>
            </a:extLst>
          </p:cNvPr>
          <p:cNvCxnSpPr/>
          <p:nvPr/>
        </p:nvCxnSpPr>
        <p:spPr>
          <a:xfrm flipH="1">
            <a:off x="7442174" y="4159398"/>
            <a:ext cx="96982" cy="365125"/>
          </a:xfrm>
          <a:prstGeom prst="line">
            <a:avLst/>
          </a:prstGeom>
          <a:ln w="12700">
            <a:solidFill>
              <a:srgbClr val="C00000"/>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896698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50" fill="hold">
                                          <p:stCondLst>
                                            <p:cond delay="0"/>
                                          </p:stCondLst>
                                        </p:cTn>
                                        <p:tgtEl>
                                          <p:spTgt spid="10"/>
                                        </p:tgtEl>
                                        <p:attrNameLst>
                                          <p:attrName>r</p:attrName>
                                        </p:attrNameLst>
                                      </p:cBhvr>
                                    </p:animRot>
                                    <p:animRot by="-240000">
                                      <p:cBhvr>
                                        <p:cTn id="7" dur="100" fill="hold">
                                          <p:stCondLst>
                                            <p:cond delay="100"/>
                                          </p:stCondLst>
                                        </p:cTn>
                                        <p:tgtEl>
                                          <p:spTgt spid="10"/>
                                        </p:tgtEl>
                                        <p:attrNameLst>
                                          <p:attrName>r</p:attrName>
                                        </p:attrNameLst>
                                      </p:cBhvr>
                                    </p:animRot>
                                    <p:animRot by="240000">
                                      <p:cBhvr>
                                        <p:cTn id="8" dur="100" fill="hold">
                                          <p:stCondLst>
                                            <p:cond delay="200"/>
                                          </p:stCondLst>
                                        </p:cTn>
                                        <p:tgtEl>
                                          <p:spTgt spid="10"/>
                                        </p:tgtEl>
                                        <p:attrNameLst>
                                          <p:attrName>r</p:attrName>
                                        </p:attrNameLst>
                                      </p:cBhvr>
                                    </p:animRot>
                                    <p:animRot by="-240000">
                                      <p:cBhvr>
                                        <p:cTn id="9" dur="100" fill="hold">
                                          <p:stCondLst>
                                            <p:cond delay="300"/>
                                          </p:stCondLst>
                                        </p:cTn>
                                        <p:tgtEl>
                                          <p:spTgt spid="10"/>
                                        </p:tgtEl>
                                        <p:attrNameLst>
                                          <p:attrName>r</p:attrName>
                                        </p:attrNameLst>
                                      </p:cBhvr>
                                    </p:animRot>
                                    <p:animRot by="120000">
                                      <p:cBhvr>
                                        <p:cTn id="10" dur="100" fill="hold">
                                          <p:stCondLst>
                                            <p:cond delay="400"/>
                                          </p:stCondLst>
                                        </p:cTn>
                                        <p:tgtEl>
                                          <p:spTgt spid="10"/>
                                        </p:tgtEl>
                                        <p:attrNameLst>
                                          <p:attrName>r</p:attrName>
                                        </p:attrNameLst>
                                      </p:cBhvr>
                                    </p:animRot>
                                  </p:childTnLst>
                                </p:cTn>
                              </p:par>
                              <p:par>
                                <p:cTn id="11" presetID="22" presetClass="entr" presetSubtype="8"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left)">
                                      <p:cBhvr>
                                        <p:cTn id="13" dur="1000"/>
                                        <p:tgtEl>
                                          <p:spTgt spid="5"/>
                                        </p:tgtEl>
                                      </p:cBhvr>
                                    </p:animEffect>
                                  </p:childTnLst>
                                </p:cTn>
                              </p:par>
                              <p:par>
                                <p:cTn id="14" presetID="0" presetClass="path" presetSubtype="0" accel="50000" decel="50000" fill="hold" nodeType="withEffect">
                                  <p:stCondLst>
                                    <p:cond delay="0"/>
                                  </p:stCondLst>
                                  <p:childTnLst>
                                    <p:animMotion origin="layout" path="M 4.58333E-6 0.01296 L 4.58333E-6 0.01296 C 0.0026 0.00972 0.00468 0.0044 0.00794 0.00301 C 0.01341 0.00023 0.01927 0.00185 0.025 0.00093 C 0.02682 0.00046 0.02877 -0.00046 0.03059 -0.00116 C 0.03294 -0.00185 0.03515 -0.00255 0.0375 -0.00301 C 0.04544 -0.00208 0.05429 -0.00139 0.0625 0.00093 C 0.06614 0.00208 0.06705 0.00324 0.07044 0.00486 C 0.07304 0.00625 0.07565 0.00764 0.07838 0.00903 C 0.07981 0.00972 0.08138 0.01042 0.08294 0.01111 C 0.08632 0.0125 0.08984 0.0132 0.09309 0.01505 C 0.09661 0.01713 0.09987 0.0206 0.10338 0.02315 C 0.10833 0.02662 0.1108 0.02755 0.11588 0.02917 L 0.12942 0.03333 C 0.14635 0.02824 0.12682 0.03565 0.14205 0.02523 C 0.14492 0.02315 0.14817 0.02292 0.15104 0.02107 C 0.15572 0.01829 0.15768 0.0169 0.16354 0.01505 C 0.16653 0.01412 0.16966 0.01366 0.17265 0.01296 C 0.17382 0.01227 0.17487 0.01111 0.17604 0.01111 C 0.18515 0.01111 0.19427 0.01181 0.20338 0.01296 C 0.20455 0.0132 0.20559 0.01435 0.20677 0.01505 C 0.20833 0.01574 0.20976 0.01644 0.21132 0.01713 C 0.21393 0.01829 0.21666 0.01968 0.21927 0.02107 C 0.22083 0.02315 0.222 0.02593 0.22382 0.02708 C 0.22942 0.03125 0.23645 0.02824 0.24205 0.02708 C 0.24349 0.02593 0.24492 0.02408 0.24648 0.02315 C 0.24804 0.02222 0.2496 0.02199 0.25104 0.02107 C 0.25338 0.01991 0.25572 0.01852 0.25794 0.01713 C 0.26445 0.0125 0.2651 0.01019 0.27148 0.00903 C 0.2776 0.00787 0.28372 0.00764 0.28971 0.00695 C 0.29726 0.00764 0.30494 0.00764 0.3125 0.00903 C 0.31627 0.00972 0.31992 0.0125 0.32382 0.01296 C 0.32799 0.01366 0.33216 0.01412 0.33632 0.01505 C 0.33867 0.01551 0.34088 0.01644 0.34309 0.01713 C 0.34622 0.01783 0.34921 0.01852 0.35221 0.01898 L 0.36015 0.02315 C 0.36132 0.02384 0.3625 0.02454 0.36354 0.02523 C 0.36809 0.02708 0.37278 0.02801 0.37721 0.02917 C 0.37864 0.02894 0.38932 0.02894 0.39309 0.02523 C 0.39557 0.02269 0.39726 0.01829 0.4 0.01713 C 0.40221 0.01597 0.40559 0.01482 0.40794 0.01296 C 0.41367 0.0088 0.41054 0.00903 0.41367 0.00903 L 0.41132 0.00486 " pathEditMode="relative" ptsTypes="AAAAAAAAAAAAAAAAAAAAAAAAAAAAAAAAAAAAAAAAAAA">
                                      <p:cBhvr>
                                        <p:cTn id="15" dur="1000" fill="hold"/>
                                        <p:tgtEl>
                                          <p:spTgt spid="6"/>
                                        </p:tgtEl>
                                        <p:attrNameLst>
                                          <p:attrName>ppt_x</p:attrName>
                                          <p:attrName>ppt_y</p:attrName>
                                        </p:attrNameLst>
                                      </p:cBhvr>
                                    </p:animMotion>
                                  </p:childTnLst>
                                </p:cTn>
                              </p:par>
                              <p:par>
                                <p:cTn id="16" presetID="1" presetClass="entr" presetSubtype="0" fill="hold" nodeType="withEffect">
                                  <p:stCondLst>
                                    <p:cond delay="750"/>
                                  </p:stCondLst>
                                  <p:childTnLst>
                                    <p:set>
                                      <p:cBhvr>
                                        <p:cTn id="17" dur="1" fill="hold">
                                          <p:stCondLst>
                                            <p:cond delay="0"/>
                                          </p:stCondLst>
                                        </p:cTn>
                                        <p:tgtEl>
                                          <p:spTgt spid="15"/>
                                        </p:tgtEl>
                                        <p:attrNameLst>
                                          <p:attrName>style.visibility</p:attrName>
                                        </p:attrNameLst>
                                      </p:cBhvr>
                                      <p:to>
                                        <p:strVal val="visible"/>
                                      </p:to>
                                    </p:set>
                                  </p:childTnLst>
                                </p:cTn>
                              </p:par>
                              <p:par>
                                <p:cTn id="18" presetID="1" presetClass="exit" presetSubtype="0" fill="hold" nodeType="withEffect">
                                  <p:stCondLst>
                                    <p:cond delay="750"/>
                                  </p:stCondLst>
                                  <p:childTnLst>
                                    <p:set>
                                      <p:cBhvr>
                                        <p:cTn id="19" dur="1" fill="hold">
                                          <p:stCondLst>
                                            <p:cond delay="0"/>
                                          </p:stCondLst>
                                        </p:cTn>
                                        <p:tgtEl>
                                          <p:spTgt spid="6"/>
                                        </p:tgtEl>
                                        <p:attrNameLst>
                                          <p:attrName>style.visibility</p:attrName>
                                        </p:attrNameLst>
                                      </p:cBhvr>
                                      <p:to>
                                        <p:strVal val="hidden"/>
                                      </p:to>
                                    </p:set>
                                  </p:childTnLst>
                                </p:cTn>
                              </p:par>
                              <p:par>
                                <p:cTn id="20" presetID="44" presetClass="path" presetSubtype="0" accel="50000" decel="50000" fill="hold" nodeType="withEffect">
                                  <p:stCondLst>
                                    <p:cond delay="750"/>
                                  </p:stCondLst>
                                  <p:childTnLst>
                                    <p:animMotion origin="layout" path="M -3.54167E-6 -0.00092 L 0.04662 -0.04097 C 0.05638 -0.05 0.07097 -0.05486 0.08633 -0.05486 C 0.10378 -0.05486 0.11771 -0.05 0.12748 -0.04097 L 0.17422 -0.00092 " pathEditMode="relative" rAng="0" ptsTypes="AAAAA">
                                      <p:cBhvr>
                                        <p:cTn id="21" dur="500" fill="hold"/>
                                        <p:tgtEl>
                                          <p:spTgt spid="15"/>
                                        </p:tgtEl>
                                        <p:attrNameLst>
                                          <p:attrName>ppt_x</p:attrName>
                                          <p:attrName>ppt_y</p:attrName>
                                        </p:attrNameLst>
                                      </p:cBhvr>
                                      <p:rCtr x="8711" y="-2708"/>
                                    </p:animMotion>
                                  </p:childTnLst>
                                </p:cTn>
                              </p:par>
                              <p:par>
                                <p:cTn id="22" presetID="42" presetClass="exit" presetSubtype="0" fill="hold" nodeType="withEffect">
                                  <p:stCondLst>
                                    <p:cond delay="1250"/>
                                  </p:stCondLst>
                                  <p:childTnLst>
                                    <p:animEffect transition="out" filter="fade">
                                      <p:cBhvr>
                                        <p:cTn id="23" dur="250"/>
                                        <p:tgtEl>
                                          <p:spTgt spid="15"/>
                                        </p:tgtEl>
                                      </p:cBhvr>
                                    </p:animEffect>
                                    <p:anim calcmode="lin" valueType="num">
                                      <p:cBhvr>
                                        <p:cTn id="24" dur="250"/>
                                        <p:tgtEl>
                                          <p:spTgt spid="15"/>
                                        </p:tgtEl>
                                        <p:attrNameLst>
                                          <p:attrName>ppt_x</p:attrName>
                                        </p:attrNameLst>
                                      </p:cBhvr>
                                      <p:tavLst>
                                        <p:tav tm="0">
                                          <p:val>
                                            <p:strVal val="ppt_x"/>
                                          </p:val>
                                        </p:tav>
                                        <p:tav tm="100000">
                                          <p:val>
                                            <p:strVal val="ppt_x"/>
                                          </p:val>
                                        </p:tav>
                                      </p:tavLst>
                                    </p:anim>
                                    <p:anim calcmode="lin" valueType="num">
                                      <p:cBhvr>
                                        <p:cTn id="25" dur="250"/>
                                        <p:tgtEl>
                                          <p:spTgt spid="15"/>
                                        </p:tgtEl>
                                        <p:attrNameLst>
                                          <p:attrName>ppt_y</p:attrName>
                                        </p:attrNameLst>
                                      </p:cBhvr>
                                      <p:tavLst>
                                        <p:tav tm="0">
                                          <p:val>
                                            <p:strVal val="ppt_y"/>
                                          </p:val>
                                        </p:tav>
                                        <p:tav tm="100000">
                                          <p:val>
                                            <p:strVal val="ppt_y+.1"/>
                                          </p:val>
                                        </p:tav>
                                      </p:tavLst>
                                    </p:anim>
                                    <p:set>
                                      <p:cBhvr>
                                        <p:cTn id="26" dur="1" fill="hold">
                                          <p:stCondLst>
                                            <p:cond delay="249"/>
                                          </p:stCondLst>
                                        </p:cTn>
                                        <p:tgtEl>
                                          <p:spTgt spid="15"/>
                                        </p:tgtEl>
                                        <p:attrNameLst>
                                          <p:attrName>style.visibility</p:attrName>
                                        </p:attrNameLst>
                                      </p:cBhvr>
                                      <p:to>
                                        <p:strVal val="hidden"/>
                                      </p:to>
                                    </p:set>
                                  </p:childTnLst>
                                </p:cTn>
                              </p:par>
                              <p:par>
                                <p:cTn id="27" presetID="1" presetClass="exit" presetSubtype="0" fill="hold" nodeType="withEffect">
                                  <p:stCondLst>
                                    <p:cond delay="1250"/>
                                  </p:stCondLst>
                                  <p:childTnLst>
                                    <p:set>
                                      <p:cBhvr>
                                        <p:cTn id="28" dur="1" fill="hold">
                                          <p:stCondLst>
                                            <p:cond delay="0"/>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蓝色卡通珍爱生命主题班会PPT模板"/>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194</TotalTime>
  <Words>1309</Words>
  <Application>Microsoft Office PowerPoint</Application>
  <PresentationFormat>Widescreen</PresentationFormat>
  <Paragraphs>275</Paragraphs>
  <Slides>32</Slides>
  <Notes>26</Notes>
  <HiddenSlides>0</HiddenSlides>
  <MMClips>0</MMClips>
  <ScaleCrop>false</ScaleCrop>
  <HeadingPairs>
    <vt:vector size="6" baseType="variant">
      <vt:variant>
        <vt:lpstr>Fonts Used</vt:lpstr>
      </vt:variant>
      <vt:variant>
        <vt:i4>13</vt:i4>
      </vt:variant>
      <vt:variant>
        <vt:lpstr>Theme</vt:lpstr>
      </vt:variant>
      <vt:variant>
        <vt:i4>3</vt:i4>
      </vt:variant>
      <vt:variant>
        <vt:lpstr>Slide Titles</vt:lpstr>
      </vt:variant>
      <vt:variant>
        <vt:i4>32</vt:i4>
      </vt:variant>
    </vt:vector>
  </HeadingPairs>
  <TitlesOfParts>
    <vt:vector size="48" baseType="lpstr">
      <vt:lpstr>等线</vt:lpstr>
      <vt:lpstr>Arial</vt:lpstr>
      <vt:lpstr>Arial-Rounded</vt:lpstr>
      <vt:lpstr>Calibri</vt:lpstr>
      <vt:lpstr>Calibri Light</vt:lpstr>
      <vt:lpstr>Cambria</vt:lpstr>
      <vt:lpstr>Coiny</vt:lpstr>
      <vt:lpstr>DFGothic-EB</vt:lpstr>
      <vt:lpstr>Impact</vt:lpstr>
      <vt:lpstr>Times</vt:lpstr>
      <vt:lpstr>Times New Roman</vt:lpstr>
      <vt:lpstr>UTM Cookies</vt:lpstr>
      <vt:lpstr>思源黑体 CN Bold</vt:lpstr>
      <vt:lpstr>Office 主题</vt:lpstr>
      <vt:lpstr>2_Office 主题​​</vt:lpstr>
      <vt:lpstr>3_Office 主题​​</vt:lpstr>
      <vt:lpstr>Khởi động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蓝色卡通珍爱生命主题班会PPT模板</dc:title>
  <dc:creator>Administrator</dc:creator>
  <cp:lastModifiedBy>Admin</cp:lastModifiedBy>
  <cp:revision>17</cp:revision>
  <dcterms:created xsi:type="dcterms:W3CDTF">2017-10-03T14:23:00Z</dcterms:created>
  <dcterms:modified xsi:type="dcterms:W3CDTF">2023-01-15T03:13:55Z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2052-10.1.0.6876</vt:lpwstr>
  </property>
</Properties>
</file>