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7"/>
  </p:notesMasterIdLst>
  <p:sldIdLst>
    <p:sldId id="2646" r:id="rId6"/>
    <p:sldId id="2648" r:id="rId7"/>
    <p:sldId id="310" r:id="rId8"/>
    <p:sldId id="321" r:id="rId9"/>
    <p:sldId id="376" r:id="rId10"/>
    <p:sldId id="2677" r:id="rId11"/>
    <p:sldId id="351" r:id="rId12"/>
    <p:sldId id="2653" r:id="rId13"/>
    <p:sldId id="2663" r:id="rId14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81" r:id="rId24"/>
    <p:sldId id="2680" r:id="rId25"/>
    <p:sldId id="26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53916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94" y="3773547"/>
            <a:ext cx="70841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l)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3938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801</Words>
  <Application>Microsoft Office PowerPoint</Application>
  <PresentationFormat>Widescreen</PresentationFormat>
  <Paragraphs>142</Paragraphs>
  <Slides>21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微软雅黑</vt:lpstr>
      <vt:lpstr>Arial</vt:lpstr>
      <vt:lpstr>Bebas Neue</vt:lpstr>
      <vt:lpstr>Calibri</vt:lpstr>
      <vt:lpstr>Calibri Light</vt:lpstr>
      <vt:lpstr>等线</vt:lpstr>
      <vt:lpstr>Inter</vt:lpstr>
      <vt:lpstr>Karla</vt:lpstr>
      <vt:lpstr>Love Ya Like A Sister</vt:lpstr>
      <vt:lpstr>Orelega One</vt:lpstr>
      <vt:lpstr>SVN-Poky's</vt:lpstr>
      <vt:lpstr>Tahoma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42</cp:revision>
  <dcterms:created xsi:type="dcterms:W3CDTF">2022-11-14T11:24:34Z</dcterms:created>
  <dcterms:modified xsi:type="dcterms:W3CDTF">2024-02-26T07:17:25Z</dcterms:modified>
</cp:coreProperties>
</file>