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70" r:id="rId6"/>
    <p:sldId id="271" r:id="rId7"/>
    <p:sldId id="272" r:id="rId8"/>
    <p:sldId id="268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79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4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7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0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4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32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5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55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8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3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5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8A60-6575-4FC2-B845-17540BE1DF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F478-19F0-445C-9978-ADACB984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298032" y="2824390"/>
            <a:ext cx="762802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Chục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898"/>
            <a:ext cx="12150940" cy="472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8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5380" r="3038" b="4385"/>
          <a:stretch/>
        </p:blipFill>
        <p:spPr>
          <a:xfrm>
            <a:off x="796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766" y="3855040"/>
            <a:ext cx="1121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Chục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(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tiết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3987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2257" y="837342"/>
            <a:ext cx="1959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50426" y="502167"/>
            <a:ext cx="1079864" cy="24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94" y="235323"/>
            <a:ext cx="3754021" cy="66247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4" y="315331"/>
            <a:ext cx="4688082" cy="561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18590" y="919657"/>
            <a:ext cx="187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4" y="1976428"/>
            <a:ext cx="4948510" cy="10129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0372" y="2912491"/>
            <a:ext cx="274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08468" y="2203134"/>
            <a:ext cx="1079864" cy="24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94" y="1772431"/>
            <a:ext cx="4046864" cy="13310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29235" y="3079635"/>
            <a:ext cx="187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" y="4117694"/>
            <a:ext cx="4948277" cy="13906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10785" y="5399314"/>
            <a:ext cx="2091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808616" y="4583274"/>
            <a:ext cx="1079864" cy="24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94" y="3995776"/>
            <a:ext cx="3977196" cy="16345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52413" y="5630303"/>
            <a:ext cx="187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2" grpId="0"/>
      <p:bldP spid="13" grpId="0" animBg="1"/>
      <p:bldP spid="15" grpId="0"/>
      <p:bldP spid="17" grpId="0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2" y="-95110"/>
            <a:ext cx="11140840" cy="2803475"/>
          </a:xfrm>
        </p:spPr>
      </p:pic>
      <p:sp>
        <p:nvSpPr>
          <p:cNvPr id="5" name="TextBox 4"/>
          <p:cNvSpPr txBox="1"/>
          <p:nvPr/>
        </p:nvSpPr>
        <p:spPr>
          <a:xfrm>
            <a:off x="4364887" y="2688609"/>
            <a:ext cx="429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Có</a:t>
            </a:r>
            <a:r>
              <a:rPr lang="en-US" sz="3600" dirty="0"/>
              <a:t> .… </a:t>
            </a:r>
            <a:r>
              <a:rPr lang="en-US" sz="3600" dirty="0" err="1"/>
              <a:t>chục</a:t>
            </a:r>
            <a:r>
              <a:rPr lang="en-US" sz="3600" dirty="0"/>
              <a:t> que </a:t>
            </a:r>
            <a:r>
              <a:rPr lang="en-US" sz="3600" dirty="0" err="1"/>
              <a:t>tính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13107" y="2566030"/>
            <a:ext cx="566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89" y="3236245"/>
            <a:ext cx="10766601" cy="2468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5150" y="5760295"/>
            <a:ext cx="429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Có</a:t>
            </a:r>
            <a:r>
              <a:rPr lang="en-US" sz="3600" dirty="0"/>
              <a:t> .…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cái</a:t>
            </a:r>
            <a:r>
              <a:rPr lang="en-US" sz="3600" dirty="0"/>
              <a:t> </a:t>
            </a:r>
            <a:r>
              <a:rPr lang="en-US" sz="3600" dirty="0" err="1"/>
              <a:t>bát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511654" y="5627104"/>
            <a:ext cx="566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259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1" y="1225296"/>
            <a:ext cx="12257402" cy="3954001"/>
          </a:xfrm>
        </p:spPr>
      </p:pic>
      <p:sp>
        <p:nvSpPr>
          <p:cNvPr id="5" name="Oval 4"/>
          <p:cNvSpPr/>
          <p:nvPr/>
        </p:nvSpPr>
        <p:spPr>
          <a:xfrm>
            <a:off x="1819656" y="3447288"/>
            <a:ext cx="420624" cy="57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2325" y="3447288"/>
            <a:ext cx="420624" cy="57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16424" y="3447288"/>
            <a:ext cx="420624" cy="57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4994" y="3447288"/>
            <a:ext cx="420624" cy="57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70520" y="3447288"/>
            <a:ext cx="420624" cy="57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73936" y="3447288"/>
            <a:ext cx="75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3808" y="3439590"/>
            <a:ext cx="75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4687" y="3447288"/>
            <a:ext cx="75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1444" y="3447287"/>
            <a:ext cx="75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7905" y="3448733"/>
            <a:ext cx="75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42795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3" y="164592"/>
            <a:ext cx="10860801" cy="6583680"/>
          </a:xfrm>
        </p:spPr>
      </p:pic>
    </p:spTree>
    <p:extLst>
      <p:ext uri="{BB962C8B-B14F-4D97-AF65-F5344CB8AC3E}">
        <p14:creationId xmlns:p14="http://schemas.microsoft.com/office/powerpoint/2010/main" val="124759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4442" y="685800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DẶN DÒ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2459504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b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noProof="0">
                <a:solidFill>
                  <a:prstClr val="white"/>
                </a:solidFill>
                <a:latin typeface="UTM Avo" panose="02040603050506020204" pitchFamily="18" charset="0"/>
              </a:rPr>
              <a:t>Chục 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và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đơn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vị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(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tiết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2)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endParaRPr kumimoji="0" lang="en-US" sz="4000" b="1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4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10</cp:revision>
  <dcterms:created xsi:type="dcterms:W3CDTF">2022-02-09T17:08:20Z</dcterms:created>
  <dcterms:modified xsi:type="dcterms:W3CDTF">2025-02-13T06:23:54Z</dcterms:modified>
</cp:coreProperties>
</file>