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57" r:id="rId2"/>
    <p:sldId id="320" r:id="rId3"/>
    <p:sldId id="258" r:id="rId4"/>
    <p:sldId id="311" r:id="rId5"/>
    <p:sldId id="312" r:id="rId6"/>
    <p:sldId id="350" r:id="rId7"/>
    <p:sldId id="343" r:id="rId8"/>
    <p:sldId id="261" r:id="rId9"/>
    <p:sldId id="262" r:id="rId10"/>
    <p:sldId id="263" r:id="rId11"/>
    <p:sldId id="264" r:id="rId12"/>
    <p:sldId id="294" r:id="rId13"/>
    <p:sldId id="266" r:id="rId14"/>
    <p:sldId id="267" r:id="rId15"/>
    <p:sldId id="295" r:id="rId16"/>
    <p:sldId id="269" r:id="rId17"/>
    <p:sldId id="272" r:id="rId18"/>
    <p:sldId id="289" r:id="rId19"/>
    <p:sldId id="354" r:id="rId20"/>
    <p:sldId id="352" r:id="rId21"/>
    <p:sldId id="337" r:id="rId22"/>
    <p:sldId id="355" r:id="rId23"/>
    <p:sldId id="278" r:id="rId24"/>
  </p:sldIdLst>
  <p:sldSz cx="12192000" cy="6858000"/>
  <p:notesSz cx="6858000" cy="9144000"/>
  <p:custDataLst>
    <p:tags r:id="rId26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00"/>
    <a:srgbClr val="000099"/>
    <a:srgbClr val="CC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3712" autoAdjust="0"/>
  </p:normalViewPr>
  <p:slideViewPr>
    <p:cSldViewPr>
      <p:cViewPr>
        <p:scale>
          <a:sx n="90" d="100"/>
          <a:sy n="90" d="100"/>
        </p:scale>
        <p:origin x="1392" y="54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gs" Target="tags/tag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1A929EE-6C9A-410C-B834-9F69CAD30E1D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DAE1CE-4381-42D4-9197-3EB13AC06A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53708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B6A8AD-F3E6-47DE-B783-16C0EDA737F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89131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BB279A-D454-406E-A0DD-490F1F308CA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60876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75468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4618672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2355805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0990255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8634973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0345323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1090254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8789081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1489992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56142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7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6180630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6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88440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2302995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6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8640042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6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6492567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6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0846396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6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3515163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6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3004565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6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0251098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6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9879509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6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4618265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6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5829775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25694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8554822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3810137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3244905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902274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1740038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3420980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5946984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0934514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3391813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3161696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08512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7840459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0358442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8465322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6081769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6858144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7415311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0558484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5888558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449902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1949951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21324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6269111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7797842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2514627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6654899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2461834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7388594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0800185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0920416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8709394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6228944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130182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0050373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6968186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1198052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2696334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5177631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226155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813370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2647383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851873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1728545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314640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15455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303173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5207612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8132599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8968097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1105556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0519137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4867683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2799268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8008015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238297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5915851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0192059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1501150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6032111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3635551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4806211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2132225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668651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1872678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3685052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761491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8807212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539281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3606406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2706025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6136940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1747633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1363853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7222344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0360379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586977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148838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2795906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3580170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3302927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5495527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6200438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4689603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260533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0713763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0218882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7855855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74815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805612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3608492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8031016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6024415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6474953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1659234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5880278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4150423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8095412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1946627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9749864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292718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1550911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9470335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7722592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8574335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5038316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728622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4750205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8869250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5985387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4467790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860665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6670930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9265725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0117995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4527496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3645899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8979258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4047462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8621812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6131546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465947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15474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1732783"/>
      </p:ext>
    </p:extLst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2937154"/>
      </p:ext>
    </p:extLst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3538548"/>
      </p:ext>
    </p:extLst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7587403"/>
      </p:ext>
    </p:extLst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244314"/>
      </p:ext>
    </p:extLst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004119"/>
      </p:ext>
    </p:extLst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7816951"/>
      </p:ext>
    </p:extLst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98813"/>
      </p:ext>
    </p:extLst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1518347"/>
      </p:ext>
    </p:extLst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4820538"/>
      </p:ext>
    </p:extLst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118967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5393418"/>
      </p:ext>
    </p:extLst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7597373"/>
      </p:ext>
    </p:extLst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7569080"/>
      </p:ext>
    </p:extLst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982532"/>
      </p:ext>
    </p:extLst>
  </p:cSld>
  <p:clrMapOvr>
    <a:masterClrMapping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2537560"/>
      </p:ext>
    </p:extLst>
  </p:cSld>
  <p:clrMapOvr>
    <a:masterClrMapping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6733068"/>
      </p:ext>
    </p:extLst>
  </p:cSld>
  <p:clrMapOvr>
    <a:masterClrMapping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1807145"/>
      </p:ext>
    </p:extLst>
  </p:cSld>
  <p:clrMapOvr>
    <a:masterClrMapping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1519717"/>
      </p:ext>
    </p:extLst>
  </p:cSld>
  <p:clrMapOvr>
    <a:masterClrMapping/>
  </p:clrMapOvr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5819537"/>
      </p:ext>
    </p:extLst>
  </p:cSld>
  <p:clrMapOvr>
    <a:masterClrMapping/>
  </p:clrMapOvr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7484997"/>
      </p:ext>
    </p:extLst>
  </p:cSld>
  <p:clrMapOvr>
    <a:masterClrMapping/>
  </p:clrMapOvr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729366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5753136"/>
      </p:ext>
    </p:extLst>
  </p:cSld>
  <p:clrMapOvr>
    <a:masterClrMapping/>
  </p:clrMapOvr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6263503"/>
      </p:ext>
    </p:extLst>
  </p:cSld>
  <p:clrMapOvr>
    <a:masterClrMapping/>
  </p:clrMapOvr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7181440"/>
      </p:ext>
    </p:extLst>
  </p:cSld>
  <p:clrMapOvr>
    <a:masterClrMapping/>
  </p:clrMapOvr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0894185"/>
      </p:ext>
    </p:extLst>
  </p:cSld>
  <p:clrMapOvr>
    <a:masterClrMapping/>
  </p:clrMapOvr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1292765"/>
      </p:ext>
    </p:extLst>
  </p:cSld>
  <p:clrMapOvr>
    <a:masterClrMapping/>
  </p:clrMapOvr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2600505"/>
      </p:ext>
    </p:extLst>
  </p:cSld>
  <p:clrMapOvr>
    <a:masterClrMapping/>
  </p:clrMapOvr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1010553"/>
      </p:ext>
    </p:extLst>
  </p:cSld>
  <p:clrMapOvr>
    <a:masterClrMapping/>
  </p:clrMapOvr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2643289"/>
      </p:ext>
    </p:extLst>
  </p:cSld>
  <p:clrMapOvr>
    <a:masterClrMapping/>
  </p:clrMapOvr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7039912"/>
      </p:ext>
    </p:extLst>
  </p:cSld>
  <p:clrMapOvr>
    <a:masterClrMapping/>
  </p:clrMapOvr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2119779"/>
      </p:ext>
    </p:extLst>
  </p:cSld>
  <p:clrMapOvr>
    <a:masterClrMapping/>
  </p:clrMapOvr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14629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6942993"/>
      </p:ext>
    </p:extLst>
  </p:cSld>
  <p:clrMapOvr>
    <a:masterClrMapping/>
  </p:clrMapOvr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2074956"/>
      </p:ext>
    </p:extLst>
  </p:cSld>
  <p:clrMapOvr>
    <a:masterClrMapping/>
  </p:clrMapOvr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8444823"/>
      </p:ext>
    </p:extLst>
  </p:cSld>
  <p:clrMapOvr>
    <a:masterClrMapping/>
  </p:clrMapOvr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3970873"/>
      </p:ext>
    </p:extLst>
  </p:cSld>
  <p:clrMapOvr>
    <a:masterClrMapping/>
  </p:clrMapOvr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2358767"/>
      </p:ext>
    </p:extLst>
  </p:cSld>
  <p:clrMapOvr>
    <a:masterClrMapping/>
  </p:clrMapOvr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8172501"/>
      </p:ext>
    </p:extLst>
  </p:cSld>
  <p:clrMapOvr>
    <a:masterClrMapping/>
  </p:clrMapOvr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1163450"/>
      </p:ext>
    </p:extLst>
  </p:cSld>
  <p:clrMapOvr>
    <a:masterClrMapping/>
  </p:clrMapOvr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7205777"/>
      </p:ext>
    </p:extLst>
  </p:cSld>
  <p:clrMapOvr>
    <a:masterClrMapping/>
  </p:clrMapOvr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4926910"/>
      </p:ext>
    </p:extLst>
  </p:cSld>
  <p:clrMapOvr>
    <a:masterClrMapping/>
  </p:clrMapOvr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8676671"/>
      </p:ext>
    </p:extLst>
  </p:cSld>
  <p:clrMapOvr>
    <a:masterClrMapping/>
  </p:clrMapOvr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167949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4825189"/>
      </p:ext>
    </p:extLst>
  </p:cSld>
  <p:clrMapOvr>
    <a:masterClrMapping/>
  </p:clrMapOvr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2070253"/>
      </p:ext>
    </p:extLst>
  </p:cSld>
  <p:clrMapOvr>
    <a:masterClrMapping/>
  </p:clrMapOvr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9872153"/>
      </p:ext>
    </p:extLst>
  </p:cSld>
  <p:clrMapOvr>
    <a:masterClrMapping/>
  </p:clrMapOvr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6850645"/>
      </p:ext>
    </p:extLst>
  </p:cSld>
  <p:clrMapOvr>
    <a:masterClrMapping/>
  </p:clrMapOvr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8450559"/>
      </p:ext>
    </p:extLst>
  </p:cSld>
  <p:clrMapOvr>
    <a:masterClrMapping/>
  </p:clrMapOvr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0770698"/>
      </p:ext>
    </p:extLst>
  </p:cSld>
  <p:clrMapOvr>
    <a:masterClrMapping/>
  </p:clrMapOvr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321904"/>
      </p:ext>
    </p:extLst>
  </p:cSld>
  <p:clrMapOvr>
    <a:masterClrMapping/>
  </p:clrMapOvr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0090035"/>
      </p:ext>
    </p:extLst>
  </p:cSld>
  <p:clrMapOvr>
    <a:masterClrMapping/>
  </p:clrMapOvr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5237078"/>
      </p:ext>
    </p:extLst>
  </p:cSld>
  <p:clrMapOvr>
    <a:masterClrMapping/>
  </p:clrMapOvr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405928"/>
      </p:ext>
    </p:extLst>
  </p:cSld>
  <p:clrMapOvr>
    <a:masterClrMapping/>
  </p:clrMapOvr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592800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9016061"/>
      </p:ext>
    </p:extLst>
  </p:cSld>
  <p:clrMapOvr>
    <a:masterClrMapping/>
  </p:clrMapOvr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9335731"/>
      </p:ext>
    </p:extLst>
  </p:cSld>
  <p:clrMapOvr>
    <a:masterClrMapping/>
  </p:clrMapOvr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534641"/>
      </p:ext>
    </p:extLst>
  </p:cSld>
  <p:clrMapOvr>
    <a:masterClrMapping/>
  </p:clrMapOvr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9783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33561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77090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81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70D28F20-4900-0903-11A9-70353157D071}"/>
              </a:ext>
            </a:extLst>
          </p:cNvPr>
          <p:cNvGrpSpPr/>
          <p:nvPr userDrawn="1"/>
        </p:nvGrpSpPr>
        <p:grpSpPr>
          <a:xfrm>
            <a:off x="0" y="5949576"/>
            <a:ext cx="12192000" cy="908427"/>
            <a:chOff x="-251460" y="5305036"/>
            <a:chExt cx="12694920" cy="4572004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D8F07F4C-47CF-4565-BB18-97000E818F97}"/>
                </a:ext>
              </a:extLst>
            </p:cNvPr>
            <p:cNvSpPr/>
            <p:nvPr userDrawn="1"/>
          </p:nvSpPr>
          <p:spPr>
            <a:xfrm>
              <a:off x="-251460" y="5305036"/>
              <a:ext cx="12694920" cy="3048001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90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30465B1-8DA9-44A4-B274-2B78C71B6159}"/>
                </a:ext>
              </a:extLst>
            </p:cNvPr>
            <p:cNvSpPr/>
            <p:nvPr userDrawn="1"/>
          </p:nvSpPr>
          <p:spPr>
            <a:xfrm>
              <a:off x="-251460" y="6067035"/>
              <a:ext cx="12694920" cy="3048001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900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DD1A1DE6-B996-4C2F-8008-452B46218B2C}"/>
                </a:ext>
              </a:extLst>
            </p:cNvPr>
            <p:cNvSpPr/>
            <p:nvPr userDrawn="1"/>
          </p:nvSpPr>
          <p:spPr>
            <a:xfrm>
              <a:off x="-251460" y="6829039"/>
              <a:ext cx="12694920" cy="3048001"/>
            </a:xfrm>
            <a:prstGeom prst="rect">
              <a:avLst/>
            </a:prstGeom>
            <a:solidFill>
              <a:srgbClr val="F36A1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900"/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6142903B-1DFB-3542-4486-AACBE79360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64690" r="65687"/>
          <a:stretch/>
        </p:blipFill>
        <p:spPr>
          <a:xfrm>
            <a:off x="8869680" y="2"/>
            <a:ext cx="3322320" cy="872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019668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01119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329172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188759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994767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136010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241787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152305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306205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639302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913078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941803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58176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173129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861632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06764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012591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136360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827731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917863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588278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646760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425149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98949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644013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108662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164492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799278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988580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588152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177508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979383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367647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524759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14733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486603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738769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896306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889529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093966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500407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113296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880638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56883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767447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69683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993611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676407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382092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06362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524287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44089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346929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237040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920331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803566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63387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2118200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3884671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5176637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814953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417046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4014037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4878980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991369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0334606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9308904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65684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377583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5571952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4889310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4467268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1537685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5413470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7016077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1993962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8901982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3168915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39057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7" Type="http://schemas.openxmlformats.org/officeDocument/2006/relationships/slideLayout" Target="../slideLayouts/slideLayout117.xml"/><Relationship Id="rId21" Type="http://schemas.openxmlformats.org/officeDocument/2006/relationships/slideLayout" Target="../slideLayouts/slideLayout21.xml"/><Relationship Id="rId63" Type="http://schemas.openxmlformats.org/officeDocument/2006/relationships/slideLayout" Target="../slideLayouts/slideLayout63.xml"/><Relationship Id="rId159" Type="http://schemas.openxmlformats.org/officeDocument/2006/relationships/slideLayout" Target="../slideLayouts/slideLayout159.xml"/><Relationship Id="rId170" Type="http://schemas.openxmlformats.org/officeDocument/2006/relationships/slideLayout" Target="../slideLayouts/slideLayout170.xml"/><Relationship Id="rId226" Type="http://schemas.openxmlformats.org/officeDocument/2006/relationships/slideLayout" Target="../slideLayouts/slideLayout226.xml"/><Relationship Id="rId268" Type="http://schemas.openxmlformats.org/officeDocument/2006/relationships/slideLayout" Target="../slideLayouts/slideLayout268.xml"/><Relationship Id="rId32" Type="http://schemas.openxmlformats.org/officeDocument/2006/relationships/slideLayout" Target="../slideLayouts/slideLayout32.xml"/><Relationship Id="rId74" Type="http://schemas.openxmlformats.org/officeDocument/2006/relationships/slideLayout" Target="../slideLayouts/slideLayout74.xml"/><Relationship Id="rId128" Type="http://schemas.openxmlformats.org/officeDocument/2006/relationships/slideLayout" Target="../slideLayouts/slideLayout128.xml"/><Relationship Id="rId5" Type="http://schemas.openxmlformats.org/officeDocument/2006/relationships/slideLayout" Target="../slideLayouts/slideLayout5.xml"/><Relationship Id="rId181" Type="http://schemas.openxmlformats.org/officeDocument/2006/relationships/slideLayout" Target="../slideLayouts/slideLayout181.xml"/><Relationship Id="rId237" Type="http://schemas.openxmlformats.org/officeDocument/2006/relationships/slideLayout" Target="../slideLayouts/slideLayout237.xml"/><Relationship Id="rId279" Type="http://schemas.openxmlformats.org/officeDocument/2006/relationships/slideLayout" Target="../slideLayouts/slideLayout279.xml"/><Relationship Id="rId43" Type="http://schemas.openxmlformats.org/officeDocument/2006/relationships/slideLayout" Target="../slideLayouts/slideLayout43.xml"/><Relationship Id="rId139" Type="http://schemas.openxmlformats.org/officeDocument/2006/relationships/slideLayout" Target="../slideLayouts/slideLayout139.xml"/><Relationship Id="rId85" Type="http://schemas.openxmlformats.org/officeDocument/2006/relationships/slideLayout" Target="../slideLayouts/slideLayout85.xml"/><Relationship Id="rId150" Type="http://schemas.openxmlformats.org/officeDocument/2006/relationships/slideLayout" Target="../slideLayouts/slideLayout150.xml"/><Relationship Id="rId171" Type="http://schemas.openxmlformats.org/officeDocument/2006/relationships/slideLayout" Target="../slideLayouts/slideLayout171.xml"/><Relationship Id="rId192" Type="http://schemas.openxmlformats.org/officeDocument/2006/relationships/slideLayout" Target="../slideLayouts/slideLayout192.xml"/><Relationship Id="rId206" Type="http://schemas.openxmlformats.org/officeDocument/2006/relationships/slideLayout" Target="../slideLayouts/slideLayout206.xml"/><Relationship Id="rId227" Type="http://schemas.openxmlformats.org/officeDocument/2006/relationships/slideLayout" Target="../slideLayouts/slideLayout227.xml"/><Relationship Id="rId248" Type="http://schemas.openxmlformats.org/officeDocument/2006/relationships/slideLayout" Target="../slideLayouts/slideLayout248.xml"/><Relationship Id="rId269" Type="http://schemas.openxmlformats.org/officeDocument/2006/relationships/slideLayout" Target="../slideLayouts/slideLayout269.xml"/><Relationship Id="rId12" Type="http://schemas.openxmlformats.org/officeDocument/2006/relationships/slideLayout" Target="../slideLayouts/slideLayout12.xml"/><Relationship Id="rId33" Type="http://schemas.openxmlformats.org/officeDocument/2006/relationships/slideLayout" Target="../slideLayouts/slideLayout33.xml"/><Relationship Id="rId108" Type="http://schemas.openxmlformats.org/officeDocument/2006/relationships/slideLayout" Target="../slideLayouts/slideLayout108.xml"/><Relationship Id="rId129" Type="http://schemas.openxmlformats.org/officeDocument/2006/relationships/slideLayout" Target="../slideLayouts/slideLayout129.xml"/><Relationship Id="rId280" Type="http://schemas.openxmlformats.org/officeDocument/2006/relationships/slideLayout" Target="../slideLayouts/slideLayout280.xml"/><Relationship Id="rId54" Type="http://schemas.openxmlformats.org/officeDocument/2006/relationships/slideLayout" Target="../slideLayouts/slideLayout54.xml"/><Relationship Id="rId75" Type="http://schemas.openxmlformats.org/officeDocument/2006/relationships/slideLayout" Target="../slideLayouts/slideLayout75.xml"/><Relationship Id="rId96" Type="http://schemas.openxmlformats.org/officeDocument/2006/relationships/slideLayout" Target="../slideLayouts/slideLayout96.xml"/><Relationship Id="rId140" Type="http://schemas.openxmlformats.org/officeDocument/2006/relationships/slideLayout" Target="../slideLayouts/slideLayout140.xml"/><Relationship Id="rId161" Type="http://schemas.openxmlformats.org/officeDocument/2006/relationships/slideLayout" Target="../slideLayouts/slideLayout161.xml"/><Relationship Id="rId182" Type="http://schemas.openxmlformats.org/officeDocument/2006/relationships/slideLayout" Target="../slideLayouts/slideLayout182.xml"/><Relationship Id="rId217" Type="http://schemas.openxmlformats.org/officeDocument/2006/relationships/slideLayout" Target="../slideLayouts/slideLayout217.xml"/><Relationship Id="rId6" Type="http://schemas.openxmlformats.org/officeDocument/2006/relationships/slideLayout" Target="../slideLayouts/slideLayout6.xml"/><Relationship Id="rId238" Type="http://schemas.openxmlformats.org/officeDocument/2006/relationships/slideLayout" Target="../slideLayouts/slideLayout238.xml"/><Relationship Id="rId259" Type="http://schemas.openxmlformats.org/officeDocument/2006/relationships/slideLayout" Target="../slideLayouts/slideLayout259.xml"/><Relationship Id="rId23" Type="http://schemas.openxmlformats.org/officeDocument/2006/relationships/slideLayout" Target="../slideLayouts/slideLayout23.xml"/><Relationship Id="rId119" Type="http://schemas.openxmlformats.org/officeDocument/2006/relationships/slideLayout" Target="../slideLayouts/slideLayout119.xml"/><Relationship Id="rId270" Type="http://schemas.openxmlformats.org/officeDocument/2006/relationships/slideLayout" Target="../slideLayouts/slideLayout270.xml"/><Relationship Id="rId44" Type="http://schemas.openxmlformats.org/officeDocument/2006/relationships/slideLayout" Target="../slideLayouts/slideLayout44.xml"/><Relationship Id="rId65" Type="http://schemas.openxmlformats.org/officeDocument/2006/relationships/slideLayout" Target="../slideLayouts/slideLayout65.xml"/><Relationship Id="rId86" Type="http://schemas.openxmlformats.org/officeDocument/2006/relationships/slideLayout" Target="../slideLayouts/slideLayout86.xml"/><Relationship Id="rId130" Type="http://schemas.openxmlformats.org/officeDocument/2006/relationships/slideLayout" Target="../slideLayouts/slideLayout130.xml"/><Relationship Id="rId151" Type="http://schemas.openxmlformats.org/officeDocument/2006/relationships/slideLayout" Target="../slideLayouts/slideLayout151.xml"/><Relationship Id="rId172" Type="http://schemas.openxmlformats.org/officeDocument/2006/relationships/slideLayout" Target="../slideLayouts/slideLayout172.xml"/><Relationship Id="rId193" Type="http://schemas.openxmlformats.org/officeDocument/2006/relationships/slideLayout" Target="../slideLayouts/slideLayout193.xml"/><Relationship Id="rId207" Type="http://schemas.openxmlformats.org/officeDocument/2006/relationships/slideLayout" Target="../slideLayouts/slideLayout207.xml"/><Relationship Id="rId228" Type="http://schemas.openxmlformats.org/officeDocument/2006/relationships/slideLayout" Target="../slideLayouts/slideLayout228.xml"/><Relationship Id="rId249" Type="http://schemas.openxmlformats.org/officeDocument/2006/relationships/slideLayout" Target="../slideLayouts/slideLayout249.xml"/><Relationship Id="rId13" Type="http://schemas.openxmlformats.org/officeDocument/2006/relationships/slideLayout" Target="../slideLayouts/slideLayout13.xml"/><Relationship Id="rId109" Type="http://schemas.openxmlformats.org/officeDocument/2006/relationships/slideLayout" Target="../slideLayouts/slideLayout109.xml"/><Relationship Id="rId260" Type="http://schemas.openxmlformats.org/officeDocument/2006/relationships/slideLayout" Target="../slideLayouts/slideLayout260.xml"/><Relationship Id="rId281" Type="http://schemas.openxmlformats.org/officeDocument/2006/relationships/slideLayout" Target="../slideLayouts/slideLayout281.xml"/><Relationship Id="rId34" Type="http://schemas.openxmlformats.org/officeDocument/2006/relationships/slideLayout" Target="../slideLayouts/slideLayout34.xml"/><Relationship Id="rId55" Type="http://schemas.openxmlformats.org/officeDocument/2006/relationships/slideLayout" Target="../slideLayouts/slideLayout55.xml"/><Relationship Id="rId76" Type="http://schemas.openxmlformats.org/officeDocument/2006/relationships/slideLayout" Target="../slideLayouts/slideLayout76.xml"/><Relationship Id="rId97" Type="http://schemas.openxmlformats.org/officeDocument/2006/relationships/slideLayout" Target="../slideLayouts/slideLayout97.xml"/><Relationship Id="rId120" Type="http://schemas.openxmlformats.org/officeDocument/2006/relationships/slideLayout" Target="../slideLayouts/slideLayout120.xml"/><Relationship Id="rId141" Type="http://schemas.openxmlformats.org/officeDocument/2006/relationships/slideLayout" Target="../slideLayouts/slideLayout141.xml"/><Relationship Id="rId7" Type="http://schemas.openxmlformats.org/officeDocument/2006/relationships/slideLayout" Target="../slideLayouts/slideLayout7.xml"/><Relationship Id="rId162" Type="http://schemas.openxmlformats.org/officeDocument/2006/relationships/slideLayout" Target="../slideLayouts/slideLayout162.xml"/><Relationship Id="rId183" Type="http://schemas.openxmlformats.org/officeDocument/2006/relationships/slideLayout" Target="../slideLayouts/slideLayout183.xml"/><Relationship Id="rId218" Type="http://schemas.openxmlformats.org/officeDocument/2006/relationships/slideLayout" Target="../slideLayouts/slideLayout218.xml"/><Relationship Id="rId239" Type="http://schemas.openxmlformats.org/officeDocument/2006/relationships/slideLayout" Target="../slideLayouts/slideLayout239.xml"/><Relationship Id="rId250" Type="http://schemas.openxmlformats.org/officeDocument/2006/relationships/slideLayout" Target="../slideLayouts/slideLayout250.xml"/><Relationship Id="rId271" Type="http://schemas.openxmlformats.org/officeDocument/2006/relationships/slideLayout" Target="../slideLayouts/slideLayout271.xml"/><Relationship Id="rId24" Type="http://schemas.openxmlformats.org/officeDocument/2006/relationships/slideLayout" Target="../slideLayouts/slideLayout24.xml"/><Relationship Id="rId45" Type="http://schemas.openxmlformats.org/officeDocument/2006/relationships/slideLayout" Target="../slideLayouts/slideLayout45.xml"/><Relationship Id="rId66" Type="http://schemas.openxmlformats.org/officeDocument/2006/relationships/slideLayout" Target="../slideLayouts/slideLayout66.xml"/><Relationship Id="rId87" Type="http://schemas.openxmlformats.org/officeDocument/2006/relationships/slideLayout" Target="../slideLayouts/slideLayout87.xml"/><Relationship Id="rId110" Type="http://schemas.openxmlformats.org/officeDocument/2006/relationships/slideLayout" Target="../slideLayouts/slideLayout110.xml"/><Relationship Id="rId131" Type="http://schemas.openxmlformats.org/officeDocument/2006/relationships/slideLayout" Target="../slideLayouts/slideLayout131.xml"/><Relationship Id="rId152" Type="http://schemas.openxmlformats.org/officeDocument/2006/relationships/slideLayout" Target="../slideLayouts/slideLayout152.xml"/><Relationship Id="rId173" Type="http://schemas.openxmlformats.org/officeDocument/2006/relationships/slideLayout" Target="../slideLayouts/slideLayout173.xml"/><Relationship Id="rId194" Type="http://schemas.openxmlformats.org/officeDocument/2006/relationships/slideLayout" Target="../slideLayouts/slideLayout194.xml"/><Relationship Id="rId208" Type="http://schemas.openxmlformats.org/officeDocument/2006/relationships/slideLayout" Target="../slideLayouts/slideLayout208.xml"/><Relationship Id="rId229" Type="http://schemas.openxmlformats.org/officeDocument/2006/relationships/slideLayout" Target="../slideLayouts/slideLayout229.xml"/><Relationship Id="rId240" Type="http://schemas.openxmlformats.org/officeDocument/2006/relationships/slideLayout" Target="../slideLayouts/slideLayout240.xml"/><Relationship Id="rId261" Type="http://schemas.openxmlformats.org/officeDocument/2006/relationships/slideLayout" Target="../slideLayouts/slideLayout261.xml"/><Relationship Id="rId14" Type="http://schemas.openxmlformats.org/officeDocument/2006/relationships/slideLayout" Target="../slideLayouts/slideLayout14.xml"/><Relationship Id="rId35" Type="http://schemas.openxmlformats.org/officeDocument/2006/relationships/slideLayout" Target="../slideLayouts/slideLayout35.xml"/><Relationship Id="rId56" Type="http://schemas.openxmlformats.org/officeDocument/2006/relationships/slideLayout" Target="../slideLayouts/slideLayout56.xml"/><Relationship Id="rId77" Type="http://schemas.openxmlformats.org/officeDocument/2006/relationships/slideLayout" Target="../slideLayouts/slideLayout77.xml"/><Relationship Id="rId100" Type="http://schemas.openxmlformats.org/officeDocument/2006/relationships/slideLayout" Target="../slideLayouts/slideLayout100.xml"/><Relationship Id="rId282" Type="http://schemas.openxmlformats.org/officeDocument/2006/relationships/slideLayout" Target="../slideLayouts/slideLayout282.xml"/><Relationship Id="rId8" Type="http://schemas.openxmlformats.org/officeDocument/2006/relationships/slideLayout" Target="../slideLayouts/slideLayout8.xml"/><Relationship Id="rId98" Type="http://schemas.openxmlformats.org/officeDocument/2006/relationships/slideLayout" Target="../slideLayouts/slideLayout98.xml"/><Relationship Id="rId121" Type="http://schemas.openxmlformats.org/officeDocument/2006/relationships/slideLayout" Target="../slideLayouts/slideLayout121.xml"/><Relationship Id="rId142" Type="http://schemas.openxmlformats.org/officeDocument/2006/relationships/slideLayout" Target="../slideLayouts/slideLayout142.xml"/><Relationship Id="rId163" Type="http://schemas.openxmlformats.org/officeDocument/2006/relationships/slideLayout" Target="../slideLayouts/slideLayout163.xml"/><Relationship Id="rId184" Type="http://schemas.openxmlformats.org/officeDocument/2006/relationships/slideLayout" Target="../slideLayouts/slideLayout184.xml"/><Relationship Id="rId219" Type="http://schemas.openxmlformats.org/officeDocument/2006/relationships/slideLayout" Target="../slideLayouts/slideLayout219.xml"/><Relationship Id="rId230" Type="http://schemas.openxmlformats.org/officeDocument/2006/relationships/slideLayout" Target="../slideLayouts/slideLayout230.xml"/><Relationship Id="rId251" Type="http://schemas.openxmlformats.org/officeDocument/2006/relationships/slideLayout" Target="../slideLayouts/slideLayout251.xml"/><Relationship Id="rId25" Type="http://schemas.openxmlformats.org/officeDocument/2006/relationships/slideLayout" Target="../slideLayouts/slideLayout25.xml"/><Relationship Id="rId46" Type="http://schemas.openxmlformats.org/officeDocument/2006/relationships/slideLayout" Target="../slideLayouts/slideLayout46.xml"/><Relationship Id="rId67" Type="http://schemas.openxmlformats.org/officeDocument/2006/relationships/slideLayout" Target="../slideLayouts/slideLayout67.xml"/><Relationship Id="rId272" Type="http://schemas.openxmlformats.org/officeDocument/2006/relationships/slideLayout" Target="../slideLayouts/slideLayout272.xml"/><Relationship Id="rId88" Type="http://schemas.openxmlformats.org/officeDocument/2006/relationships/slideLayout" Target="../slideLayouts/slideLayout88.xml"/><Relationship Id="rId111" Type="http://schemas.openxmlformats.org/officeDocument/2006/relationships/slideLayout" Target="../slideLayouts/slideLayout111.xml"/><Relationship Id="rId132" Type="http://schemas.openxmlformats.org/officeDocument/2006/relationships/slideLayout" Target="../slideLayouts/slideLayout132.xml"/><Relationship Id="rId153" Type="http://schemas.openxmlformats.org/officeDocument/2006/relationships/slideLayout" Target="../slideLayouts/slideLayout153.xml"/><Relationship Id="rId174" Type="http://schemas.openxmlformats.org/officeDocument/2006/relationships/slideLayout" Target="../slideLayouts/slideLayout174.xml"/><Relationship Id="rId195" Type="http://schemas.openxmlformats.org/officeDocument/2006/relationships/slideLayout" Target="../slideLayouts/slideLayout195.xml"/><Relationship Id="rId209" Type="http://schemas.openxmlformats.org/officeDocument/2006/relationships/slideLayout" Target="../slideLayouts/slideLayout209.xml"/><Relationship Id="rId220" Type="http://schemas.openxmlformats.org/officeDocument/2006/relationships/slideLayout" Target="../slideLayouts/slideLayout220.xml"/><Relationship Id="rId241" Type="http://schemas.openxmlformats.org/officeDocument/2006/relationships/slideLayout" Target="../slideLayouts/slideLayout241.xml"/><Relationship Id="rId15" Type="http://schemas.openxmlformats.org/officeDocument/2006/relationships/slideLayout" Target="../slideLayouts/slideLayout15.xml"/><Relationship Id="rId36" Type="http://schemas.openxmlformats.org/officeDocument/2006/relationships/slideLayout" Target="../slideLayouts/slideLayout36.xml"/><Relationship Id="rId57" Type="http://schemas.openxmlformats.org/officeDocument/2006/relationships/slideLayout" Target="../slideLayouts/slideLayout57.xml"/><Relationship Id="rId262" Type="http://schemas.openxmlformats.org/officeDocument/2006/relationships/slideLayout" Target="../slideLayouts/slideLayout262.xml"/><Relationship Id="rId283" Type="http://schemas.openxmlformats.org/officeDocument/2006/relationships/slideLayout" Target="../slideLayouts/slideLayout283.xml"/><Relationship Id="rId78" Type="http://schemas.openxmlformats.org/officeDocument/2006/relationships/slideLayout" Target="../slideLayouts/slideLayout78.xml"/><Relationship Id="rId99" Type="http://schemas.openxmlformats.org/officeDocument/2006/relationships/slideLayout" Target="../slideLayouts/slideLayout99.xml"/><Relationship Id="rId101" Type="http://schemas.openxmlformats.org/officeDocument/2006/relationships/slideLayout" Target="../slideLayouts/slideLayout101.xml"/><Relationship Id="rId122" Type="http://schemas.openxmlformats.org/officeDocument/2006/relationships/slideLayout" Target="../slideLayouts/slideLayout122.xml"/><Relationship Id="rId143" Type="http://schemas.openxmlformats.org/officeDocument/2006/relationships/slideLayout" Target="../slideLayouts/slideLayout143.xml"/><Relationship Id="rId164" Type="http://schemas.openxmlformats.org/officeDocument/2006/relationships/slideLayout" Target="../slideLayouts/slideLayout164.xml"/><Relationship Id="rId185" Type="http://schemas.openxmlformats.org/officeDocument/2006/relationships/slideLayout" Target="../slideLayouts/slideLayout185.xml"/><Relationship Id="rId9" Type="http://schemas.openxmlformats.org/officeDocument/2006/relationships/slideLayout" Target="../slideLayouts/slideLayout9.xml"/><Relationship Id="rId210" Type="http://schemas.openxmlformats.org/officeDocument/2006/relationships/slideLayout" Target="../slideLayouts/slideLayout210.xml"/><Relationship Id="rId26" Type="http://schemas.openxmlformats.org/officeDocument/2006/relationships/slideLayout" Target="../slideLayouts/slideLayout26.xml"/><Relationship Id="rId231" Type="http://schemas.openxmlformats.org/officeDocument/2006/relationships/slideLayout" Target="../slideLayouts/slideLayout231.xml"/><Relationship Id="rId252" Type="http://schemas.openxmlformats.org/officeDocument/2006/relationships/slideLayout" Target="../slideLayouts/slideLayout252.xml"/><Relationship Id="rId273" Type="http://schemas.openxmlformats.org/officeDocument/2006/relationships/slideLayout" Target="../slideLayouts/slideLayout273.xml"/><Relationship Id="rId47" Type="http://schemas.openxmlformats.org/officeDocument/2006/relationships/slideLayout" Target="../slideLayouts/slideLayout47.xml"/><Relationship Id="rId68" Type="http://schemas.openxmlformats.org/officeDocument/2006/relationships/slideLayout" Target="../slideLayouts/slideLayout68.xml"/><Relationship Id="rId89" Type="http://schemas.openxmlformats.org/officeDocument/2006/relationships/slideLayout" Target="../slideLayouts/slideLayout89.xml"/><Relationship Id="rId112" Type="http://schemas.openxmlformats.org/officeDocument/2006/relationships/slideLayout" Target="../slideLayouts/slideLayout112.xml"/><Relationship Id="rId133" Type="http://schemas.openxmlformats.org/officeDocument/2006/relationships/slideLayout" Target="../slideLayouts/slideLayout133.xml"/><Relationship Id="rId154" Type="http://schemas.openxmlformats.org/officeDocument/2006/relationships/slideLayout" Target="../slideLayouts/slideLayout154.xml"/><Relationship Id="rId175" Type="http://schemas.openxmlformats.org/officeDocument/2006/relationships/slideLayout" Target="../slideLayouts/slideLayout175.xml"/><Relationship Id="rId196" Type="http://schemas.openxmlformats.org/officeDocument/2006/relationships/slideLayout" Target="../slideLayouts/slideLayout196.xml"/><Relationship Id="rId200" Type="http://schemas.openxmlformats.org/officeDocument/2006/relationships/slideLayout" Target="../slideLayouts/slideLayout200.xml"/><Relationship Id="rId16" Type="http://schemas.openxmlformats.org/officeDocument/2006/relationships/slideLayout" Target="../slideLayouts/slideLayout16.xml"/><Relationship Id="rId221" Type="http://schemas.openxmlformats.org/officeDocument/2006/relationships/slideLayout" Target="../slideLayouts/slideLayout221.xml"/><Relationship Id="rId242" Type="http://schemas.openxmlformats.org/officeDocument/2006/relationships/slideLayout" Target="../slideLayouts/slideLayout242.xml"/><Relationship Id="rId263" Type="http://schemas.openxmlformats.org/officeDocument/2006/relationships/slideLayout" Target="../slideLayouts/slideLayout263.xml"/><Relationship Id="rId284" Type="http://schemas.openxmlformats.org/officeDocument/2006/relationships/slideLayout" Target="../slideLayouts/slideLayout284.xml"/><Relationship Id="rId37" Type="http://schemas.openxmlformats.org/officeDocument/2006/relationships/slideLayout" Target="../slideLayouts/slideLayout37.xml"/><Relationship Id="rId58" Type="http://schemas.openxmlformats.org/officeDocument/2006/relationships/slideLayout" Target="../slideLayouts/slideLayout58.xml"/><Relationship Id="rId79" Type="http://schemas.openxmlformats.org/officeDocument/2006/relationships/slideLayout" Target="../slideLayouts/slideLayout79.xml"/><Relationship Id="rId102" Type="http://schemas.openxmlformats.org/officeDocument/2006/relationships/slideLayout" Target="../slideLayouts/slideLayout102.xml"/><Relationship Id="rId123" Type="http://schemas.openxmlformats.org/officeDocument/2006/relationships/slideLayout" Target="../slideLayouts/slideLayout123.xml"/><Relationship Id="rId144" Type="http://schemas.openxmlformats.org/officeDocument/2006/relationships/slideLayout" Target="../slideLayouts/slideLayout144.xml"/><Relationship Id="rId90" Type="http://schemas.openxmlformats.org/officeDocument/2006/relationships/slideLayout" Target="../slideLayouts/slideLayout90.xml"/><Relationship Id="rId165" Type="http://schemas.openxmlformats.org/officeDocument/2006/relationships/slideLayout" Target="../slideLayouts/slideLayout165.xml"/><Relationship Id="rId186" Type="http://schemas.openxmlformats.org/officeDocument/2006/relationships/slideLayout" Target="../slideLayouts/slideLayout186.xml"/><Relationship Id="rId211" Type="http://schemas.openxmlformats.org/officeDocument/2006/relationships/slideLayout" Target="../slideLayouts/slideLayout211.xml"/><Relationship Id="rId232" Type="http://schemas.openxmlformats.org/officeDocument/2006/relationships/slideLayout" Target="../slideLayouts/slideLayout232.xml"/><Relationship Id="rId253" Type="http://schemas.openxmlformats.org/officeDocument/2006/relationships/slideLayout" Target="../slideLayouts/slideLayout253.xml"/><Relationship Id="rId274" Type="http://schemas.openxmlformats.org/officeDocument/2006/relationships/slideLayout" Target="../slideLayouts/slideLayout274.xml"/><Relationship Id="rId27" Type="http://schemas.openxmlformats.org/officeDocument/2006/relationships/slideLayout" Target="../slideLayouts/slideLayout27.xml"/><Relationship Id="rId48" Type="http://schemas.openxmlformats.org/officeDocument/2006/relationships/slideLayout" Target="../slideLayouts/slideLayout48.xml"/><Relationship Id="rId69" Type="http://schemas.openxmlformats.org/officeDocument/2006/relationships/slideLayout" Target="../slideLayouts/slideLayout69.xml"/><Relationship Id="rId113" Type="http://schemas.openxmlformats.org/officeDocument/2006/relationships/slideLayout" Target="../slideLayouts/slideLayout113.xml"/><Relationship Id="rId134" Type="http://schemas.openxmlformats.org/officeDocument/2006/relationships/slideLayout" Target="../slideLayouts/slideLayout134.xml"/><Relationship Id="rId80" Type="http://schemas.openxmlformats.org/officeDocument/2006/relationships/slideLayout" Target="../slideLayouts/slideLayout80.xml"/><Relationship Id="rId155" Type="http://schemas.openxmlformats.org/officeDocument/2006/relationships/slideLayout" Target="../slideLayouts/slideLayout155.xml"/><Relationship Id="rId176" Type="http://schemas.openxmlformats.org/officeDocument/2006/relationships/slideLayout" Target="../slideLayouts/slideLayout176.xml"/><Relationship Id="rId197" Type="http://schemas.openxmlformats.org/officeDocument/2006/relationships/slideLayout" Target="../slideLayouts/slideLayout197.xml"/><Relationship Id="rId201" Type="http://schemas.openxmlformats.org/officeDocument/2006/relationships/slideLayout" Target="../slideLayouts/slideLayout201.xml"/><Relationship Id="rId222" Type="http://schemas.openxmlformats.org/officeDocument/2006/relationships/slideLayout" Target="../slideLayouts/slideLayout222.xml"/><Relationship Id="rId243" Type="http://schemas.openxmlformats.org/officeDocument/2006/relationships/slideLayout" Target="../slideLayouts/slideLayout243.xml"/><Relationship Id="rId264" Type="http://schemas.openxmlformats.org/officeDocument/2006/relationships/slideLayout" Target="../slideLayouts/slideLayout264.xml"/><Relationship Id="rId285" Type="http://schemas.openxmlformats.org/officeDocument/2006/relationships/slideLayout" Target="../slideLayouts/slideLayout285.xml"/><Relationship Id="rId17" Type="http://schemas.openxmlformats.org/officeDocument/2006/relationships/slideLayout" Target="../slideLayouts/slideLayout17.xml"/><Relationship Id="rId38" Type="http://schemas.openxmlformats.org/officeDocument/2006/relationships/slideLayout" Target="../slideLayouts/slideLayout38.xml"/><Relationship Id="rId59" Type="http://schemas.openxmlformats.org/officeDocument/2006/relationships/slideLayout" Target="../slideLayouts/slideLayout59.xml"/><Relationship Id="rId103" Type="http://schemas.openxmlformats.org/officeDocument/2006/relationships/slideLayout" Target="../slideLayouts/slideLayout103.xml"/><Relationship Id="rId124" Type="http://schemas.openxmlformats.org/officeDocument/2006/relationships/slideLayout" Target="../slideLayouts/slideLayout124.xml"/><Relationship Id="rId70" Type="http://schemas.openxmlformats.org/officeDocument/2006/relationships/slideLayout" Target="../slideLayouts/slideLayout70.xml"/><Relationship Id="rId91" Type="http://schemas.openxmlformats.org/officeDocument/2006/relationships/slideLayout" Target="../slideLayouts/slideLayout91.xml"/><Relationship Id="rId145" Type="http://schemas.openxmlformats.org/officeDocument/2006/relationships/slideLayout" Target="../slideLayouts/slideLayout145.xml"/><Relationship Id="rId166" Type="http://schemas.openxmlformats.org/officeDocument/2006/relationships/slideLayout" Target="../slideLayouts/slideLayout166.xml"/><Relationship Id="rId187" Type="http://schemas.openxmlformats.org/officeDocument/2006/relationships/slideLayout" Target="../slideLayouts/slideLayout187.xml"/><Relationship Id="rId1" Type="http://schemas.openxmlformats.org/officeDocument/2006/relationships/slideLayout" Target="../slideLayouts/slideLayout1.xml"/><Relationship Id="rId212" Type="http://schemas.openxmlformats.org/officeDocument/2006/relationships/slideLayout" Target="../slideLayouts/slideLayout212.xml"/><Relationship Id="rId233" Type="http://schemas.openxmlformats.org/officeDocument/2006/relationships/slideLayout" Target="../slideLayouts/slideLayout233.xml"/><Relationship Id="rId254" Type="http://schemas.openxmlformats.org/officeDocument/2006/relationships/slideLayout" Target="../slideLayouts/slideLayout254.xml"/><Relationship Id="rId28" Type="http://schemas.openxmlformats.org/officeDocument/2006/relationships/slideLayout" Target="../slideLayouts/slideLayout28.xml"/><Relationship Id="rId49" Type="http://schemas.openxmlformats.org/officeDocument/2006/relationships/slideLayout" Target="../slideLayouts/slideLayout49.xml"/><Relationship Id="rId114" Type="http://schemas.openxmlformats.org/officeDocument/2006/relationships/slideLayout" Target="../slideLayouts/slideLayout114.xml"/><Relationship Id="rId275" Type="http://schemas.openxmlformats.org/officeDocument/2006/relationships/slideLayout" Target="../slideLayouts/slideLayout275.xml"/><Relationship Id="rId60" Type="http://schemas.openxmlformats.org/officeDocument/2006/relationships/slideLayout" Target="../slideLayouts/slideLayout60.xml"/><Relationship Id="rId81" Type="http://schemas.openxmlformats.org/officeDocument/2006/relationships/slideLayout" Target="../slideLayouts/slideLayout81.xml"/><Relationship Id="rId135" Type="http://schemas.openxmlformats.org/officeDocument/2006/relationships/slideLayout" Target="../slideLayouts/slideLayout135.xml"/><Relationship Id="rId156" Type="http://schemas.openxmlformats.org/officeDocument/2006/relationships/slideLayout" Target="../slideLayouts/slideLayout156.xml"/><Relationship Id="rId177" Type="http://schemas.openxmlformats.org/officeDocument/2006/relationships/slideLayout" Target="../slideLayouts/slideLayout177.xml"/><Relationship Id="rId198" Type="http://schemas.openxmlformats.org/officeDocument/2006/relationships/slideLayout" Target="../slideLayouts/slideLayout198.xml"/><Relationship Id="rId202" Type="http://schemas.openxmlformats.org/officeDocument/2006/relationships/slideLayout" Target="../slideLayouts/slideLayout202.xml"/><Relationship Id="rId223" Type="http://schemas.openxmlformats.org/officeDocument/2006/relationships/slideLayout" Target="../slideLayouts/slideLayout223.xml"/><Relationship Id="rId244" Type="http://schemas.openxmlformats.org/officeDocument/2006/relationships/slideLayout" Target="../slideLayouts/slideLayout244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265" Type="http://schemas.openxmlformats.org/officeDocument/2006/relationships/slideLayout" Target="../slideLayouts/slideLayout265.xml"/><Relationship Id="rId286" Type="http://schemas.openxmlformats.org/officeDocument/2006/relationships/slideLayout" Target="../slideLayouts/slideLayout286.xml"/><Relationship Id="rId50" Type="http://schemas.openxmlformats.org/officeDocument/2006/relationships/slideLayout" Target="../slideLayouts/slideLayout50.xml"/><Relationship Id="rId104" Type="http://schemas.openxmlformats.org/officeDocument/2006/relationships/slideLayout" Target="../slideLayouts/slideLayout104.xml"/><Relationship Id="rId125" Type="http://schemas.openxmlformats.org/officeDocument/2006/relationships/slideLayout" Target="../slideLayouts/slideLayout125.xml"/><Relationship Id="rId146" Type="http://schemas.openxmlformats.org/officeDocument/2006/relationships/slideLayout" Target="../slideLayouts/slideLayout146.xml"/><Relationship Id="rId167" Type="http://schemas.openxmlformats.org/officeDocument/2006/relationships/slideLayout" Target="../slideLayouts/slideLayout167.xml"/><Relationship Id="rId188" Type="http://schemas.openxmlformats.org/officeDocument/2006/relationships/slideLayout" Target="../slideLayouts/slideLayout188.xml"/><Relationship Id="rId71" Type="http://schemas.openxmlformats.org/officeDocument/2006/relationships/slideLayout" Target="../slideLayouts/slideLayout71.xml"/><Relationship Id="rId92" Type="http://schemas.openxmlformats.org/officeDocument/2006/relationships/slideLayout" Target="../slideLayouts/slideLayout92.xml"/><Relationship Id="rId213" Type="http://schemas.openxmlformats.org/officeDocument/2006/relationships/slideLayout" Target="../slideLayouts/slideLayout213.xml"/><Relationship Id="rId234" Type="http://schemas.openxmlformats.org/officeDocument/2006/relationships/slideLayout" Target="../slideLayouts/slideLayout234.xml"/><Relationship Id="rId2" Type="http://schemas.openxmlformats.org/officeDocument/2006/relationships/slideLayout" Target="../slideLayouts/slideLayout2.xml"/><Relationship Id="rId29" Type="http://schemas.openxmlformats.org/officeDocument/2006/relationships/slideLayout" Target="../slideLayouts/slideLayout29.xml"/><Relationship Id="rId255" Type="http://schemas.openxmlformats.org/officeDocument/2006/relationships/slideLayout" Target="../slideLayouts/slideLayout255.xml"/><Relationship Id="rId276" Type="http://schemas.openxmlformats.org/officeDocument/2006/relationships/slideLayout" Target="../slideLayouts/slideLayout276.xml"/><Relationship Id="rId40" Type="http://schemas.openxmlformats.org/officeDocument/2006/relationships/slideLayout" Target="../slideLayouts/slideLayout40.xml"/><Relationship Id="rId115" Type="http://schemas.openxmlformats.org/officeDocument/2006/relationships/slideLayout" Target="../slideLayouts/slideLayout115.xml"/><Relationship Id="rId136" Type="http://schemas.openxmlformats.org/officeDocument/2006/relationships/slideLayout" Target="../slideLayouts/slideLayout136.xml"/><Relationship Id="rId157" Type="http://schemas.openxmlformats.org/officeDocument/2006/relationships/slideLayout" Target="../slideLayouts/slideLayout157.xml"/><Relationship Id="rId178" Type="http://schemas.openxmlformats.org/officeDocument/2006/relationships/slideLayout" Target="../slideLayouts/slideLayout178.xml"/><Relationship Id="rId61" Type="http://schemas.openxmlformats.org/officeDocument/2006/relationships/slideLayout" Target="../slideLayouts/slideLayout61.xml"/><Relationship Id="rId82" Type="http://schemas.openxmlformats.org/officeDocument/2006/relationships/slideLayout" Target="../slideLayouts/slideLayout82.xml"/><Relationship Id="rId199" Type="http://schemas.openxmlformats.org/officeDocument/2006/relationships/slideLayout" Target="../slideLayouts/slideLayout199.xml"/><Relationship Id="rId203" Type="http://schemas.openxmlformats.org/officeDocument/2006/relationships/slideLayout" Target="../slideLayouts/slideLayout203.xml"/><Relationship Id="rId19" Type="http://schemas.openxmlformats.org/officeDocument/2006/relationships/slideLayout" Target="../slideLayouts/slideLayout19.xml"/><Relationship Id="rId224" Type="http://schemas.openxmlformats.org/officeDocument/2006/relationships/slideLayout" Target="../slideLayouts/slideLayout224.xml"/><Relationship Id="rId245" Type="http://schemas.openxmlformats.org/officeDocument/2006/relationships/slideLayout" Target="../slideLayouts/slideLayout245.xml"/><Relationship Id="rId266" Type="http://schemas.openxmlformats.org/officeDocument/2006/relationships/slideLayout" Target="../slideLayouts/slideLayout266.xml"/><Relationship Id="rId287" Type="http://schemas.openxmlformats.org/officeDocument/2006/relationships/theme" Target="../theme/theme1.xml"/><Relationship Id="rId30" Type="http://schemas.openxmlformats.org/officeDocument/2006/relationships/slideLayout" Target="../slideLayouts/slideLayout30.xml"/><Relationship Id="rId105" Type="http://schemas.openxmlformats.org/officeDocument/2006/relationships/slideLayout" Target="../slideLayouts/slideLayout105.xml"/><Relationship Id="rId126" Type="http://schemas.openxmlformats.org/officeDocument/2006/relationships/slideLayout" Target="../slideLayouts/slideLayout126.xml"/><Relationship Id="rId147" Type="http://schemas.openxmlformats.org/officeDocument/2006/relationships/slideLayout" Target="../slideLayouts/slideLayout147.xml"/><Relationship Id="rId168" Type="http://schemas.openxmlformats.org/officeDocument/2006/relationships/slideLayout" Target="../slideLayouts/slideLayout16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93" Type="http://schemas.openxmlformats.org/officeDocument/2006/relationships/slideLayout" Target="../slideLayouts/slideLayout93.xml"/><Relationship Id="rId189" Type="http://schemas.openxmlformats.org/officeDocument/2006/relationships/slideLayout" Target="../slideLayouts/slideLayout189.xml"/><Relationship Id="rId3" Type="http://schemas.openxmlformats.org/officeDocument/2006/relationships/slideLayout" Target="../slideLayouts/slideLayout3.xml"/><Relationship Id="rId214" Type="http://schemas.openxmlformats.org/officeDocument/2006/relationships/slideLayout" Target="../slideLayouts/slideLayout214.xml"/><Relationship Id="rId235" Type="http://schemas.openxmlformats.org/officeDocument/2006/relationships/slideLayout" Target="../slideLayouts/slideLayout235.xml"/><Relationship Id="rId256" Type="http://schemas.openxmlformats.org/officeDocument/2006/relationships/slideLayout" Target="../slideLayouts/slideLayout256.xml"/><Relationship Id="rId277" Type="http://schemas.openxmlformats.org/officeDocument/2006/relationships/slideLayout" Target="../slideLayouts/slideLayout277.xml"/><Relationship Id="rId116" Type="http://schemas.openxmlformats.org/officeDocument/2006/relationships/slideLayout" Target="../slideLayouts/slideLayout116.xml"/><Relationship Id="rId137" Type="http://schemas.openxmlformats.org/officeDocument/2006/relationships/slideLayout" Target="../slideLayouts/slideLayout137.xml"/><Relationship Id="rId158" Type="http://schemas.openxmlformats.org/officeDocument/2006/relationships/slideLayout" Target="../slideLayouts/slideLayout158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62" Type="http://schemas.openxmlformats.org/officeDocument/2006/relationships/slideLayout" Target="../slideLayouts/slideLayout62.xml"/><Relationship Id="rId83" Type="http://schemas.openxmlformats.org/officeDocument/2006/relationships/slideLayout" Target="../slideLayouts/slideLayout83.xml"/><Relationship Id="rId179" Type="http://schemas.openxmlformats.org/officeDocument/2006/relationships/slideLayout" Target="../slideLayouts/slideLayout179.xml"/><Relationship Id="rId190" Type="http://schemas.openxmlformats.org/officeDocument/2006/relationships/slideLayout" Target="../slideLayouts/slideLayout190.xml"/><Relationship Id="rId204" Type="http://schemas.openxmlformats.org/officeDocument/2006/relationships/slideLayout" Target="../slideLayouts/slideLayout204.xml"/><Relationship Id="rId225" Type="http://schemas.openxmlformats.org/officeDocument/2006/relationships/slideLayout" Target="../slideLayouts/slideLayout225.xml"/><Relationship Id="rId246" Type="http://schemas.openxmlformats.org/officeDocument/2006/relationships/slideLayout" Target="../slideLayouts/slideLayout246.xml"/><Relationship Id="rId267" Type="http://schemas.openxmlformats.org/officeDocument/2006/relationships/slideLayout" Target="../slideLayouts/slideLayout267.xml"/><Relationship Id="rId106" Type="http://schemas.openxmlformats.org/officeDocument/2006/relationships/slideLayout" Target="../slideLayouts/slideLayout106.xml"/><Relationship Id="rId127" Type="http://schemas.openxmlformats.org/officeDocument/2006/relationships/slideLayout" Target="../slideLayouts/slideLayout12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52" Type="http://schemas.openxmlformats.org/officeDocument/2006/relationships/slideLayout" Target="../slideLayouts/slideLayout52.xml"/><Relationship Id="rId73" Type="http://schemas.openxmlformats.org/officeDocument/2006/relationships/slideLayout" Target="../slideLayouts/slideLayout73.xml"/><Relationship Id="rId94" Type="http://schemas.openxmlformats.org/officeDocument/2006/relationships/slideLayout" Target="../slideLayouts/slideLayout94.xml"/><Relationship Id="rId148" Type="http://schemas.openxmlformats.org/officeDocument/2006/relationships/slideLayout" Target="../slideLayouts/slideLayout148.xml"/><Relationship Id="rId169" Type="http://schemas.openxmlformats.org/officeDocument/2006/relationships/slideLayout" Target="../slideLayouts/slideLayout169.xml"/><Relationship Id="rId4" Type="http://schemas.openxmlformats.org/officeDocument/2006/relationships/slideLayout" Target="../slideLayouts/slideLayout4.xml"/><Relationship Id="rId180" Type="http://schemas.openxmlformats.org/officeDocument/2006/relationships/slideLayout" Target="../slideLayouts/slideLayout180.xml"/><Relationship Id="rId215" Type="http://schemas.openxmlformats.org/officeDocument/2006/relationships/slideLayout" Target="../slideLayouts/slideLayout215.xml"/><Relationship Id="rId236" Type="http://schemas.openxmlformats.org/officeDocument/2006/relationships/slideLayout" Target="../slideLayouts/slideLayout236.xml"/><Relationship Id="rId257" Type="http://schemas.openxmlformats.org/officeDocument/2006/relationships/slideLayout" Target="../slideLayouts/slideLayout257.xml"/><Relationship Id="rId278" Type="http://schemas.openxmlformats.org/officeDocument/2006/relationships/slideLayout" Target="../slideLayouts/slideLayout278.xml"/><Relationship Id="rId42" Type="http://schemas.openxmlformats.org/officeDocument/2006/relationships/slideLayout" Target="../slideLayouts/slideLayout42.xml"/><Relationship Id="rId84" Type="http://schemas.openxmlformats.org/officeDocument/2006/relationships/slideLayout" Target="../slideLayouts/slideLayout84.xml"/><Relationship Id="rId138" Type="http://schemas.openxmlformats.org/officeDocument/2006/relationships/slideLayout" Target="../slideLayouts/slideLayout138.xml"/><Relationship Id="rId191" Type="http://schemas.openxmlformats.org/officeDocument/2006/relationships/slideLayout" Target="../slideLayouts/slideLayout191.xml"/><Relationship Id="rId205" Type="http://schemas.openxmlformats.org/officeDocument/2006/relationships/slideLayout" Target="../slideLayouts/slideLayout205.xml"/><Relationship Id="rId247" Type="http://schemas.openxmlformats.org/officeDocument/2006/relationships/slideLayout" Target="../slideLayouts/slideLayout247.xml"/><Relationship Id="rId107" Type="http://schemas.openxmlformats.org/officeDocument/2006/relationships/slideLayout" Target="../slideLayouts/slideLayout107.xml"/><Relationship Id="rId11" Type="http://schemas.openxmlformats.org/officeDocument/2006/relationships/slideLayout" Target="../slideLayouts/slideLayout11.xml"/><Relationship Id="rId53" Type="http://schemas.openxmlformats.org/officeDocument/2006/relationships/slideLayout" Target="../slideLayouts/slideLayout53.xml"/><Relationship Id="rId149" Type="http://schemas.openxmlformats.org/officeDocument/2006/relationships/slideLayout" Target="../slideLayouts/slideLayout149.xml"/><Relationship Id="rId95" Type="http://schemas.openxmlformats.org/officeDocument/2006/relationships/slideLayout" Target="../slideLayouts/slideLayout95.xml"/><Relationship Id="rId160" Type="http://schemas.openxmlformats.org/officeDocument/2006/relationships/slideLayout" Target="../slideLayouts/slideLayout160.xml"/><Relationship Id="rId216" Type="http://schemas.openxmlformats.org/officeDocument/2006/relationships/slideLayout" Target="../slideLayouts/slideLayout216.xml"/><Relationship Id="rId258" Type="http://schemas.openxmlformats.org/officeDocument/2006/relationships/slideLayout" Target="../slideLayouts/slideLayout258.xml"/><Relationship Id="rId22" Type="http://schemas.openxmlformats.org/officeDocument/2006/relationships/slideLayout" Target="../slideLayouts/slideLayout22.xml"/><Relationship Id="rId64" Type="http://schemas.openxmlformats.org/officeDocument/2006/relationships/slideLayout" Target="../slideLayouts/slideLayout64.xml"/><Relationship Id="rId118" Type="http://schemas.openxmlformats.org/officeDocument/2006/relationships/slideLayout" Target="../slideLayouts/slideLayout1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52468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700" r:id="rId2"/>
    <p:sldLayoutId id="2147483650" r:id="rId3"/>
    <p:sldLayoutId id="2147483929" r:id="rId4"/>
    <p:sldLayoutId id="2147483926" r:id="rId5"/>
    <p:sldLayoutId id="2147483925" r:id="rId6"/>
    <p:sldLayoutId id="2147483924" r:id="rId7"/>
    <p:sldLayoutId id="2147483923" r:id="rId8"/>
    <p:sldLayoutId id="2147483917" r:id="rId9"/>
    <p:sldLayoutId id="2147483915" r:id="rId10"/>
    <p:sldLayoutId id="2147483906" r:id="rId11"/>
    <p:sldLayoutId id="2147483903" r:id="rId12"/>
    <p:sldLayoutId id="2147483898" r:id="rId13"/>
    <p:sldLayoutId id="2147483895" r:id="rId14"/>
    <p:sldLayoutId id="2147483894" r:id="rId15"/>
    <p:sldLayoutId id="2147483893" r:id="rId16"/>
    <p:sldLayoutId id="2147483889" r:id="rId17"/>
    <p:sldLayoutId id="2147483883" r:id="rId18"/>
    <p:sldLayoutId id="2147483880" r:id="rId19"/>
    <p:sldLayoutId id="2147483879" r:id="rId20"/>
    <p:sldLayoutId id="2147483878" r:id="rId21"/>
    <p:sldLayoutId id="2147483877" r:id="rId22"/>
    <p:sldLayoutId id="2147483872" r:id="rId23"/>
    <p:sldLayoutId id="2147483869" r:id="rId24"/>
    <p:sldLayoutId id="2147483868" r:id="rId25"/>
    <p:sldLayoutId id="2147483861" r:id="rId26"/>
    <p:sldLayoutId id="2147483860" r:id="rId27"/>
    <p:sldLayoutId id="2147483859" r:id="rId28"/>
    <p:sldLayoutId id="2147483858" r:id="rId29"/>
    <p:sldLayoutId id="2147483857" r:id="rId30"/>
    <p:sldLayoutId id="2147483850" r:id="rId31"/>
    <p:sldLayoutId id="2147483845" r:id="rId32"/>
    <p:sldLayoutId id="2147483842" r:id="rId33"/>
    <p:sldLayoutId id="2147483837" r:id="rId34"/>
    <p:sldLayoutId id="2147483833" r:id="rId35"/>
    <p:sldLayoutId id="2147483832" r:id="rId36"/>
    <p:sldLayoutId id="2147483831" r:id="rId37"/>
    <p:sldLayoutId id="2147483830" r:id="rId38"/>
    <p:sldLayoutId id="2147483826" r:id="rId39"/>
    <p:sldLayoutId id="2147483818" r:id="rId40"/>
    <p:sldLayoutId id="2147483817" r:id="rId41"/>
    <p:sldLayoutId id="2147483816" r:id="rId42"/>
    <p:sldLayoutId id="2147483811" r:id="rId43"/>
    <p:sldLayoutId id="2147483810" r:id="rId44"/>
    <p:sldLayoutId id="2147483806" r:id="rId45"/>
    <p:sldLayoutId id="2147483804" r:id="rId46"/>
    <p:sldLayoutId id="2147483802" r:id="rId47"/>
    <p:sldLayoutId id="2147483798" r:id="rId48"/>
    <p:sldLayoutId id="2147483797" r:id="rId49"/>
    <p:sldLayoutId id="2147483796" r:id="rId50"/>
    <p:sldLayoutId id="2147483795" r:id="rId51"/>
    <p:sldLayoutId id="2147483794" r:id="rId52"/>
    <p:sldLayoutId id="2147483793" r:id="rId53"/>
    <p:sldLayoutId id="2147483792" r:id="rId54"/>
    <p:sldLayoutId id="2147483788" r:id="rId55"/>
    <p:sldLayoutId id="2147483787" r:id="rId56"/>
    <p:sldLayoutId id="2147483783" r:id="rId57"/>
    <p:sldLayoutId id="2147483782" r:id="rId58"/>
    <p:sldLayoutId id="2147483781" r:id="rId59"/>
    <p:sldLayoutId id="2147483780" r:id="rId60"/>
    <p:sldLayoutId id="2147483779" r:id="rId61"/>
    <p:sldLayoutId id="2147483778" r:id="rId62"/>
    <p:sldLayoutId id="2147483775" r:id="rId63"/>
    <p:sldLayoutId id="2147483771" r:id="rId64"/>
    <p:sldLayoutId id="2147483770" r:id="rId65"/>
    <p:sldLayoutId id="2147483768" r:id="rId66"/>
    <p:sldLayoutId id="2147483765" r:id="rId67"/>
    <p:sldLayoutId id="2147483764" r:id="rId68"/>
    <p:sldLayoutId id="2147483759" r:id="rId69"/>
    <p:sldLayoutId id="2147483756" r:id="rId70"/>
    <p:sldLayoutId id="2147483755" r:id="rId71"/>
    <p:sldLayoutId id="2147483752" r:id="rId72"/>
    <p:sldLayoutId id="2147483751" r:id="rId73"/>
    <p:sldLayoutId id="2147483750" r:id="rId74"/>
    <p:sldLayoutId id="2147483749" r:id="rId75"/>
    <p:sldLayoutId id="2147483748" r:id="rId76"/>
    <p:sldLayoutId id="2147483747" r:id="rId77"/>
    <p:sldLayoutId id="2147483746" r:id="rId78"/>
    <p:sldLayoutId id="2147483745" r:id="rId79"/>
    <p:sldLayoutId id="2147483744" r:id="rId80"/>
    <p:sldLayoutId id="2147483743" r:id="rId81"/>
    <p:sldLayoutId id="2147483742" r:id="rId82"/>
    <p:sldLayoutId id="2147483740" r:id="rId83"/>
    <p:sldLayoutId id="2147483738" r:id="rId84"/>
    <p:sldLayoutId id="2147483737" r:id="rId85"/>
    <p:sldLayoutId id="2147483736" r:id="rId86"/>
    <p:sldLayoutId id="2147483735" r:id="rId87"/>
    <p:sldLayoutId id="2147483731" r:id="rId88"/>
    <p:sldLayoutId id="2147483719" r:id="rId89"/>
    <p:sldLayoutId id="2147483713" r:id="rId90"/>
    <p:sldLayoutId id="2147483708" r:id="rId91"/>
    <p:sldLayoutId id="2147483707" r:id="rId92"/>
    <p:sldLayoutId id="2147483702" r:id="rId93"/>
    <p:sldLayoutId id="2147483694" r:id="rId94"/>
    <p:sldLayoutId id="2147483691" r:id="rId95"/>
    <p:sldLayoutId id="2147483690" r:id="rId96"/>
    <p:sldLayoutId id="2147483682" r:id="rId97"/>
    <p:sldLayoutId id="2147483681" r:id="rId98"/>
    <p:sldLayoutId id="2147483673" r:id="rId99"/>
    <p:sldLayoutId id="2147483672" r:id="rId100"/>
    <p:sldLayoutId id="2147483662" r:id="rId101"/>
    <p:sldLayoutId id="2147483661" r:id="rId102"/>
    <p:sldLayoutId id="2147483651" r:id="rId103"/>
    <p:sldLayoutId id="2147483652" r:id="rId104"/>
    <p:sldLayoutId id="2147483653" r:id="rId105"/>
    <p:sldLayoutId id="2147483654" r:id="rId106"/>
    <p:sldLayoutId id="2147483655" r:id="rId107"/>
    <p:sldLayoutId id="2147483933" r:id="rId108"/>
    <p:sldLayoutId id="2147483932" r:id="rId109"/>
    <p:sldLayoutId id="2147483931" r:id="rId110"/>
    <p:sldLayoutId id="2147483930" r:id="rId111"/>
    <p:sldLayoutId id="2147483928" r:id="rId112"/>
    <p:sldLayoutId id="2147483927" r:id="rId113"/>
    <p:sldLayoutId id="2147483922" r:id="rId114"/>
    <p:sldLayoutId id="2147483921" r:id="rId115"/>
    <p:sldLayoutId id="2147483920" r:id="rId116"/>
    <p:sldLayoutId id="2147483919" r:id="rId117"/>
    <p:sldLayoutId id="2147483918" r:id="rId118"/>
    <p:sldLayoutId id="2147483916" r:id="rId119"/>
    <p:sldLayoutId id="2147483914" r:id="rId120"/>
    <p:sldLayoutId id="2147483913" r:id="rId121"/>
    <p:sldLayoutId id="2147483912" r:id="rId122"/>
    <p:sldLayoutId id="2147483911" r:id="rId123"/>
    <p:sldLayoutId id="2147483910" r:id="rId124"/>
    <p:sldLayoutId id="2147483909" r:id="rId125"/>
    <p:sldLayoutId id="2147483908" r:id="rId126"/>
    <p:sldLayoutId id="2147483907" r:id="rId127"/>
    <p:sldLayoutId id="2147483905" r:id="rId128"/>
    <p:sldLayoutId id="2147483904" r:id="rId129"/>
    <p:sldLayoutId id="2147483902" r:id="rId130"/>
    <p:sldLayoutId id="2147483901" r:id="rId131"/>
    <p:sldLayoutId id="2147483900" r:id="rId132"/>
    <p:sldLayoutId id="2147483899" r:id="rId133"/>
    <p:sldLayoutId id="2147483897" r:id="rId134"/>
    <p:sldLayoutId id="2147483896" r:id="rId135"/>
    <p:sldLayoutId id="2147483892" r:id="rId136"/>
    <p:sldLayoutId id="2147483891" r:id="rId137"/>
    <p:sldLayoutId id="2147483890" r:id="rId138"/>
    <p:sldLayoutId id="2147483888" r:id="rId139"/>
    <p:sldLayoutId id="2147483887" r:id="rId140"/>
    <p:sldLayoutId id="2147483886" r:id="rId141"/>
    <p:sldLayoutId id="2147483885" r:id="rId142"/>
    <p:sldLayoutId id="2147483884" r:id="rId143"/>
    <p:sldLayoutId id="2147483882" r:id="rId144"/>
    <p:sldLayoutId id="2147483881" r:id="rId145"/>
    <p:sldLayoutId id="2147483876" r:id="rId146"/>
    <p:sldLayoutId id="2147483875" r:id="rId147"/>
    <p:sldLayoutId id="2147483874" r:id="rId148"/>
    <p:sldLayoutId id="2147483873" r:id="rId149"/>
    <p:sldLayoutId id="2147483871" r:id="rId150"/>
    <p:sldLayoutId id="2147483870" r:id="rId151"/>
    <p:sldLayoutId id="2147483867" r:id="rId152"/>
    <p:sldLayoutId id="2147483866" r:id="rId153"/>
    <p:sldLayoutId id="2147483865" r:id="rId154"/>
    <p:sldLayoutId id="2147483864" r:id="rId155"/>
    <p:sldLayoutId id="2147483863" r:id="rId156"/>
    <p:sldLayoutId id="2147483862" r:id="rId157"/>
    <p:sldLayoutId id="2147483856" r:id="rId158"/>
    <p:sldLayoutId id="2147483855" r:id="rId159"/>
    <p:sldLayoutId id="2147483854" r:id="rId160"/>
    <p:sldLayoutId id="2147483853" r:id="rId161"/>
    <p:sldLayoutId id="2147483852" r:id="rId162"/>
    <p:sldLayoutId id="2147483851" r:id="rId163"/>
    <p:sldLayoutId id="2147483849" r:id="rId164"/>
    <p:sldLayoutId id="2147483848" r:id="rId165"/>
    <p:sldLayoutId id="2147483847" r:id="rId166"/>
    <p:sldLayoutId id="2147483846" r:id="rId167"/>
    <p:sldLayoutId id="2147483844" r:id="rId168"/>
    <p:sldLayoutId id="2147483843" r:id="rId169"/>
    <p:sldLayoutId id="2147483841" r:id="rId170"/>
    <p:sldLayoutId id="2147483840" r:id="rId171"/>
    <p:sldLayoutId id="2147483839" r:id="rId172"/>
    <p:sldLayoutId id="2147483838" r:id="rId173"/>
    <p:sldLayoutId id="2147483836" r:id="rId174"/>
    <p:sldLayoutId id="2147483835" r:id="rId175"/>
    <p:sldLayoutId id="2147483834" r:id="rId176"/>
    <p:sldLayoutId id="2147483829" r:id="rId177"/>
    <p:sldLayoutId id="2147483828" r:id="rId178"/>
    <p:sldLayoutId id="2147483827" r:id="rId179"/>
    <p:sldLayoutId id="2147483825" r:id="rId180"/>
    <p:sldLayoutId id="2147483824" r:id="rId181"/>
    <p:sldLayoutId id="2147483823" r:id="rId182"/>
    <p:sldLayoutId id="2147483822" r:id="rId183"/>
    <p:sldLayoutId id="2147483821" r:id="rId184"/>
    <p:sldLayoutId id="2147483820" r:id="rId185"/>
    <p:sldLayoutId id="2147483819" r:id="rId186"/>
    <p:sldLayoutId id="2147483815" r:id="rId187"/>
    <p:sldLayoutId id="2147483814" r:id="rId188"/>
    <p:sldLayoutId id="2147483813" r:id="rId189"/>
    <p:sldLayoutId id="2147483812" r:id="rId190"/>
    <p:sldLayoutId id="2147483809" r:id="rId191"/>
    <p:sldLayoutId id="2147483808" r:id="rId192"/>
    <p:sldLayoutId id="2147483807" r:id="rId193"/>
    <p:sldLayoutId id="2147483805" r:id="rId194"/>
    <p:sldLayoutId id="2147483803" r:id="rId195"/>
    <p:sldLayoutId id="2147483801" r:id="rId196"/>
    <p:sldLayoutId id="2147483800" r:id="rId197"/>
    <p:sldLayoutId id="2147483799" r:id="rId198"/>
    <p:sldLayoutId id="2147483791" r:id="rId199"/>
    <p:sldLayoutId id="2147483790" r:id="rId200"/>
    <p:sldLayoutId id="2147483789" r:id="rId201"/>
    <p:sldLayoutId id="2147483786" r:id="rId202"/>
    <p:sldLayoutId id="2147483785" r:id="rId203"/>
    <p:sldLayoutId id="2147483784" r:id="rId204"/>
    <p:sldLayoutId id="2147483777" r:id="rId205"/>
    <p:sldLayoutId id="2147483776" r:id="rId206"/>
    <p:sldLayoutId id="2147483774" r:id="rId207"/>
    <p:sldLayoutId id="2147483773" r:id="rId208"/>
    <p:sldLayoutId id="2147483772" r:id="rId209"/>
    <p:sldLayoutId id="2147483769" r:id="rId210"/>
    <p:sldLayoutId id="2147483767" r:id="rId211"/>
    <p:sldLayoutId id="2147483766" r:id="rId212"/>
    <p:sldLayoutId id="2147483763" r:id="rId213"/>
    <p:sldLayoutId id="2147483762" r:id="rId214"/>
    <p:sldLayoutId id="2147483761" r:id="rId215"/>
    <p:sldLayoutId id="2147483760" r:id="rId216"/>
    <p:sldLayoutId id="2147483758" r:id="rId217"/>
    <p:sldLayoutId id="2147483757" r:id="rId218"/>
    <p:sldLayoutId id="2147483754" r:id="rId219"/>
    <p:sldLayoutId id="2147483753" r:id="rId220"/>
    <p:sldLayoutId id="2147483741" r:id="rId221"/>
    <p:sldLayoutId id="2147483739" r:id="rId222"/>
    <p:sldLayoutId id="2147483734" r:id="rId223"/>
    <p:sldLayoutId id="2147483733" r:id="rId224"/>
    <p:sldLayoutId id="2147483732" r:id="rId225"/>
    <p:sldLayoutId id="2147483730" r:id="rId226"/>
    <p:sldLayoutId id="2147483729" r:id="rId227"/>
    <p:sldLayoutId id="2147483728" r:id="rId228"/>
    <p:sldLayoutId id="2147483727" r:id="rId229"/>
    <p:sldLayoutId id="2147483726" r:id="rId230"/>
    <p:sldLayoutId id="2147483725" r:id="rId231"/>
    <p:sldLayoutId id="2147483724" r:id="rId232"/>
    <p:sldLayoutId id="2147483723" r:id="rId233"/>
    <p:sldLayoutId id="2147483722" r:id="rId234"/>
    <p:sldLayoutId id="2147483721" r:id="rId235"/>
    <p:sldLayoutId id="2147483720" r:id="rId236"/>
    <p:sldLayoutId id="2147483718" r:id="rId237"/>
    <p:sldLayoutId id="2147483717" r:id="rId238"/>
    <p:sldLayoutId id="2147483716" r:id="rId239"/>
    <p:sldLayoutId id="2147483715" r:id="rId240"/>
    <p:sldLayoutId id="2147483714" r:id="rId241"/>
    <p:sldLayoutId id="2147483712" r:id="rId242"/>
    <p:sldLayoutId id="2147483711" r:id="rId243"/>
    <p:sldLayoutId id="2147483710" r:id="rId244"/>
    <p:sldLayoutId id="2147483709" r:id="rId245"/>
    <p:sldLayoutId id="2147483706" r:id="rId246"/>
    <p:sldLayoutId id="2147483705" r:id="rId247"/>
    <p:sldLayoutId id="2147483704" r:id="rId248"/>
    <p:sldLayoutId id="2147483703" r:id="rId249"/>
    <p:sldLayoutId id="2147483701" r:id="rId250"/>
    <p:sldLayoutId id="2147483699" r:id="rId251"/>
    <p:sldLayoutId id="2147483698" r:id="rId252"/>
    <p:sldLayoutId id="2147483697" r:id="rId253"/>
    <p:sldLayoutId id="2147483696" r:id="rId254"/>
    <p:sldLayoutId id="2147483695" r:id="rId255"/>
    <p:sldLayoutId id="2147483693" r:id="rId256"/>
    <p:sldLayoutId id="2147483692" r:id="rId257"/>
    <p:sldLayoutId id="2147483689" r:id="rId258"/>
    <p:sldLayoutId id="2147483688" r:id="rId259"/>
    <p:sldLayoutId id="2147483687" r:id="rId260"/>
    <p:sldLayoutId id="2147483686" r:id="rId261"/>
    <p:sldLayoutId id="2147483685" r:id="rId262"/>
    <p:sldLayoutId id="2147483684" r:id="rId263"/>
    <p:sldLayoutId id="2147483683" r:id="rId264"/>
    <p:sldLayoutId id="2147483680" r:id="rId265"/>
    <p:sldLayoutId id="2147483679" r:id="rId266"/>
    <p:sldLayoutId id="2147483678" r:id="rId267"/>
    <p:sldLayoutId id="2147483677" r:id="rId268"/>
    <p:sldLayoutId id="2147483676" r:id="rId269"/>
    <p:sldLayoutId id="2147483675" r:id="rId270"/>
    <p:sldLayoutId id="2147483674" r:id="rId271"/>
    <p:sldLayoutId id="2147483671" r:id="rId272"/>
    <p:sldLayoutId id="2147483670" r:id="rId273"/>
    <p:sldLayoutId id="2147483669" r:id="rId274"/>
    <p:sldLayoutId id="2147483668" r:id="rId275"/>
    <p:sldLayoutId id="2147483664" r:id="rId276"/>
    <p:sldLayoutId id="2147483663" r:id="rId277"/>
    <p:sldLayoutId id="2147483656" r:id="rId278"/>
    <p:sldLayoutId id="2147483657" r:id="rId279"/>
    <p:sldLayoutId id="2147483658" r:id="rId280"/>
    <p:sldLayoutId id="2147483659" r:id="rId281"/>
    <p:sldLayoutId id="2147483660" r:id="rId282"/>
    <p:sldLayoutId id="2147483667" r:id="rId283"/>
    <p:sldLayoutId id="2147483666" r:id="rId284"/>
    <p:sldLayoutId id="2147483665" r:id="rId285"/>
    <p:sldLayoutId id="2147483934" r:id="rId28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86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0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0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0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0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0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82.xml"/><Relationship Id="rId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0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2.png"/><Relationship Id="rId5" Type="http://schemas.openxmlformats.org/officeDocument/2006/relationships/image" Target="../media/image21.jpeg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0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0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0.png"/><Relationship Id="rId4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07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0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.png"/><Relationship Id="rId4" Type="http://schemas.openxmlformats.org/officeDocument/2006/relationships/image" Target="../media/image7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.png"/><Relationship Id="rId4" Type="http://schemas.openxmlformats.org/officeDocument/2006/relationships/image" Target="../media/image7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.png"/><Relationship Id="rId4" Type="http://schemas.openxmlformats.org/officeDocument/2006/relationships/image" Target="../media/image7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.png"/><Relationship Id="rId4" Type="http://schemas.openxmlformats.org/officeDocument/2006/relationships/image" Target="../media/image7.gi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0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0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Nhóm 21">
            <a:extLst>
              <a:ext uri="{FF2B5EF4-FFF2-40B4-BE49-F238E27FC236}">
                <a16:creationId xmlns:a16="http://schemas.microsoft.com/office/drawing/2014/main" id="{8323581E-9856-ACB1-55AC-0DD27AA1F194}"/>
              </a:ext>
            </a:extLst>
          </p:cNvPr>
          <p:cNvGrpSpPr/>
          <p:nvPr/>
        </p:nvGrpSpPr>
        <p:grpSpPr>
          <a:xfrm>
            <a:off x="3124200" y="2824390"/>
            <a:ext cx="5862661" cy="1193480"/>
            <a:chOff x="5395119" y="3904156"/>
            <a:chExt cx="7750289" cy="1508760"/>
          </a:xfrm>
        </p:grpSpPr>
        <p:sp>
          <p:nvSpPr>
            <p:cNvPr id="10" name="Rectangle: Rounded Corners 8">
              <a:extLst>
                <a:ext uri="{FF2B5EF4-FFF2-40B4-BE49-F238E27FC236}">
                  <a16:creationId xmlns:a16="http://schemas.microsoft.com/office/drawing/2014/main" id="{E114C02D-075B-BBFE-578A-20762FBA8D2F}"/>
                </a:ext>
              </a:extLst>
            </p:cNvPr>
            <p:cNvSpPr/>
            <p:nvPr userDrawn="1"/>
          </p:nvSpPr>
          <p:spPr>
            <a:xfrm>
              <a:off x="5395119" y="3904156"/>
              <a:ext cx="7597889" cy="1356360"/>
            </a:xfrm>
            <a:prstGeom prst="round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: Rounded Corners 8">
              <a:extLst>
                <a:ext uri="{FF2B5EF4-FFF2-40B4-BE49-F238E27FC236}">
                  <a16:creationId xmlns:a16="http://schemas.microsoft.com/office/drawing/2014/main" id="{54786FF4-3440-7392-6BE0-ADF2FFED118C}"/>
                </a:ext>
              </a:extLst>
            </p:cNvPr>
            <p:cNvSpPr/>
            <p:nvPr userDrawn="1"/>
          </p:nvSpPr>
          <p:spPr>
            <a:xfrm>
              <a:off x="5547519" y="4056556"/>
              <a:ext cx="7597889" cy="1356360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" name="Nhóm 10">
            <a:extLst>
              <a:ext uri="{FF2B5EF4-FFF2-40B4-BE49-F238E27FC236}">
                <a16:creationId xmlns:a16="http://schemas.microsoft.com/office/drawing/2014/main" id="{0C945CCD-B735-91CA-F486-32899F0965E0}"/>
              </a:ext>
            </a:extLst>
          </p:cNvPr>
          <p:cNvGrpSpPr/>
          <p:nvPr/>
        </p:nvGrpSpPr>
        <p:grpSpPr>
          <a:xfrm>
            <a:off x="1524000" y="-53065"/>
            <a:ext cx="9144000" cy="1966549"/>
            <a:chOff x="-198120" y="-1143000"/>
            <a:chExt cx="12694920" cy="3657600"/>
          </a:xfrm>
        </p:grpSpPr>
        <p:sp>
          <p:nvSpPr>
            <p:cNvPr id="4" name="Rectangle 12">
              <a:extLst>
                <a:ext uri="{FF2B5EF4-FFF2-40B4-BE49-F238E27FC236}">
                  <a16:creationId xmlns:a16="http://schemas.microsoft.com/office/drawing/2014/main" id="{55BFA75F-037E-B890-AB63-D3AE7DC9C41C}"/>
                </a:ext>
              </a:extLst>
            </p:cNvPr>
            <p:cNvSpPr/>
            <p:nvPr userDrawn="1"/>
          </p:nvSpPr>
          <p:spPr>
            <a:xfrm>
              <a:off x="-198120" y="-533400"/>
              <a:ext cx="12694920" cy="30480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13">
              <a:extLst>
                <a:ext uri="{FF2B5EF4-FFF2-40B4-BE49-F238E27FC236}">
                  <a16:creationId xmlns:a16="http://schemas.microsoft.com/office/drawing/2014/main" id="{FEE8E0A4-257F-65DD-D495-C3233E4C3A3A}"/>
                </a:ext>
              </a:extLst>
            </p:cNvPr>
            <p:cNvSpPr/>
            <p:nvPr userDrawn="1"/>
          </p:nvSpPr>
          <p:spPr>
            <a:xfrm>
              <a:off x="-198120" y="-838200"/>
              <a:ext cx="12694920" cy="304800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14">
              <a:extLst>
                <a:ext uri="{FF2B5EF4-FFF2-40B4-BE49-F238E27FC236}">
                  <a16:creationId xmlns:a16="http://schemas.microsoft.com/office/drawing/2014/main" id="{78FAD5B2-AAAB-27C5-A33D-8C23E97CF886}"/>
                </a:ext>
              </a:extLst>
            </p:cNvPr>
            <p:cNvSpPr/>
            <p:nvPr userDrawn="1"/>
          </p:nvSpPr>
          <p:spPr>
            <a:xfrm>
              <a:off x="-198120" y="-1143000"/>
              <a:ext cx="12694920" cy="3048000"/>
            </a:xfrm>
            <a:prstGeom prst="rect">
              <a:avLst/>
            </a:prstGeom>
            <a:solidFill>
              <a:srgbClr val="F36A1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Picture 6" descr="A group of children's toys&#10;&#10;Description automatically generated with low confidence">
            <a:extLst>
              <a:ext uri="{FF2B5EF4-FFF2-40B4-BE49-F238E27FC236}">
                <a16:creationId xmlns:a16="http://schemas.microsoft.com/office/drawing/2014/main" id="{C9156996-CE34-5902-A0D8-F399CA9A43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807" y="4953007"/>
            <a:ext cx="7079809" cy="2066177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A5AD831D-3C9A-53B3-02C4-1434D0EEF6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889" b="98000" l="1404" r="96348">
                        <a14:foregroundMark x1="7022" y1="45333" x2="11236" y2="41778"/>
                        <a14:foregroundMark x1="2809" y1="46444" x2="2809" y2="46444"/>
                        <a14:foregroundMark x1="22753" y1="50444" x2="25281" y2="52444"/>
                        <a14:foregroundMark x1="60955" y1="22889" x2="64045" y2="20000"/>
                        <a14:foregroundMark x1="50562" y1="15111" x2="54494" y2="9111"/>
                        <a14:foregroundMark x1="64607" y1="5111" x2="68258" y2="4667"/>
                        <a14:foregroundMark x1="62360" y1="34000" x2="68820" y2="41111"/>
                        <a14:foregroundMark x1="67416" y1="34444" x2="85955" y2="27556"/>
                        <a14:foregroundMark x1="58427" y1="38444" x2="62921" y2="35556"/>
                        <a14:foregroundMark x1="71629" y1="36444" x2="72753" y2="41778"/>
                        <a14:foregroundMark x1="78652" y1="52889" x2="80618" y2="56667"/>
                        <a14:foregroundMark x1="84831" y1="51111" x2="94101" y2="53778"/>
                        <a14:foregroundMark x1="91854" y1="51778" x2="94944" y2="51333"/>
                        <a14:foregroundMark x1="62360" y1="73778" x2="85674" y2="93333"/>
                        <a14:foregroundMark x1="25562" y1="62889" x2="28933" y2="71111"/>
                        <a14:foregroundMark x1="3652" y1="86222" x2="14045" y2="80889"/>
                        <a14:foregroundMark x1="95787" y1="69111" x2="97191" y2="80222"/>
                        <a14:foregroundMark x1="97191" y1="80222" x2="93258" y2="90889"/>
                        <a14:foregroundMark x1="93258" y1="90889" x2="90730" y2="76889"/>
                        <a14:foregroundMark x1="90730" y1="76889" x2="91854" y2="70444"/>
                        <a14:foregroundMark x1="19663" y1="91556" x2="22753" y2="87333"/>
                        <a14:foregroundMark x1="21910" y1="93111" x2="42135" y2="98000"/>
                        <a14:foregroundMark x1="42135" y1="98000" x2="57584" y2="93778"/>
                        <a14:foregroundMark x1="66292" y1="48889" x2="66573" y2="30667"/>
                        <a14:foregroundMark x1="66573" y1="30667" x2="71348" y2="18889"/>
                        <a14:foregroundMark x1="71348" y1="18889" x2="63764" y2="12222"/>
                        <a14:foregroundMark x1="54494" y1="26444" x2="48034" y2="11111"/>
                        <a14:foregroundMark x1="48034" y1="11111" x2="70225" y2="3333"/>
                        <a14:foregroundMark x1="70225" y1="3333" x2="72472" y2="17778"/>
                        <a14:foregroundMark x1="72472" y1="17778" x2="66292" y2="22667"/>
                        <a14:foregroundMark x1="1685" y1="61778" x2="24438" y2="64000"/>
                        <a14:foregroundMark x1="21067" y1="63556" x2="25281" y2="75556"/>
                        <a14:foregroundMark x1="25281" y1="75556" x2="25281" y2="75556"/>
                        <a14:foregroundMark x1="27809" y1="62000" x2="34551" y2="66667"/>
                        <a14:foregroundMark x1="5337" y1="85556" x2="10393" y2="88667"/>
                        <a14:foregroundMark x1="20506" y1="90889" x2="25281" y2="91778"/>
                        <a14:foregroundMark x1="10955" y1="88667" x2="9831" y2="88444"/>
                        <a14:foregroundMark x1="2247" y1="88000" x2="8427" y2="88667"/>
                        <a14:foregroundMark x1="3090" y1="87333" x2="3371" y2="85333"/>
                        <a14:foregroundMark x1="10112" y1="89333" x2="12360" y2="88667"/>
                        <a14:foregroundMark x1="2247" y1="86667" x2="4494" y2="85556"/>
                        <a14:foregroundMark x1="2247" y1="86222" x2="6180" y2="84889"/>
                        <a14:foregroundMark x1="79775" y1="59333" x2="92978" y2="54667"/>
                        <a14:foregroundMark x1="92978" y1="54667" x2="89607" y2="51778"/>
                        <a14:foregroundMark x1="93258" y1="54000" x2="94944" y2="50889"/>
                        <a14:foregroundMark x1="94944" y1="54667" x2="96348" y2="51778"/>
                        <a14:foregroundMark x1="95787" y1="51111" x2="95506" y2="50889"/>
                        <a14:foregroundMark x1="72191" y1="19333" x2="71910" y2="24222"/>
                        <a14:foregroundMark x1="88483" y1="28000" x2="85674" y2="24667"/>
                        <a14:foregroundMark x1="88764" y1="26000" x2="88764" y2="26000"/>
                        <a14:foregroundMark x1="88764" y1="24667" x2="88764" y2="24667"/>
                        <a14:foregroundMark x1="11517" y1="52000" x2="14607" y2="56000"/>
                        <a14:foregroundMark x1="82303" y1="24222" x2="82303" y2="24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978" y="4165377"/>
            <a:ext cx="1978563" cy="2692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Hộp Văn bản 2">
            <a:extLst>
              <a:ext uri="{FF2B5EF4-FFF2-40B4-BE49-F238E27FC236}">
                <a16:creationId xmlns:a16="http://schemas.microsoft.com/office/drawing/2014/main" id="{5A8348B3-CB2D-E2EF-972D-EB623E0AF026}"/>
              </a:ext>
            </a:extLst>
          </p:cNvPr>
          <p:cNvSpPr txBox="1"/>
          <p:nvPr/>
        </p:nvSpPr>
        <p:spPr>
          <a:xfrm>
            <a:off x="2447541" y="3077126"/>
            <a:ext cx="7315200" cy="725432"/>
          </a:xfrm>
          <a:prstGeom prst="rect">
            <a:avLst/>
          </a:prstGeom>
          <a:noFill/>
        </p:spPr>
        <p:txBody>
          <a:bodyPr wrap="square" lIns="108816" tIns="54408" rIns="108816" bIns="54408" rtlCol="0">
            <a:spAutoFit/>
          </a:bodyPr>
          <a:lstStyle/>
          <a:p>
            <a:pPr algn="ctr"/>
            <a:r>
              <a:rPr lang="en-US" sz="40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Tên</a:t>
            </a:r>
            <a:r>
              <a:rPr lang="en-US" sz="40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bài</a:t>
            </a:r>
            <a:r>
              <a:rPr lang="en-US" sz="40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: </a:t>
            </a:r>
            <a:r>
              <a:rPr lang="en-US" sz="40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uy</a:t>
            </a:r>
            <a:r>
              <a:rPr lang="en-US" sz="40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- </a:t>
            </a:r>
            <a:r>
              <a:rPr lang="en-US" sz="40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uya</a:t>
            </a:r>
            <a:r>
              <a:rPr lang="en-US" sz="40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(</a:t>
            </a:r>
            <a:r>
              <a:rPr lang="en-US" sz="40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tiết</a:t>
            </a:r>
            <a:r>
              <a:rPr lang="en-US" sz="40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1)</a:t>
            </a:r>
            <a:endParaRPr lang="en-US" sz="4000" b="1" noProof="1">
              <a:latin typeface="Times New Roman" pitchFamily="18" charset="0"/>
              <a:ea typeface="Helvetica-Narrow" pitchFamily="34" charset="0"/>
              <a:cs typeface="Times New Roman" pitchFamily="18" charset="0"/>
            </a:endParaRPr>
          </a:p>
        </p:txBody>
      </p:sp>
      <p:sp>
        <p:nvSpPr>
          <p:cNvPr id="15" name="TextBox 7">
            <a:extLst>
              <a:ext uri="{FF2B5EF4-FFF2-40B4-BE49-F238E27FC236}">
                <a16:creationId xmlns:a16="http://schemas.microsoft.com/office/drawing/2014/main" id="{6DC882CD-F5C9-CB7F-C1D8-8794B4476DB3}"/>
              </a:ext>
            </a:extLst>
          </p:cNvPr>
          <p:cNvSpPr txBox="1"/>
          <p:nvPr/>
        </p:nvSpPr>
        <p:spPr>
          <a:xfrm>
            <a:off x="1643952" y="-18953"/>
            <a:ext cx="9024048" cy="1584641"/>
          </a:xfrm>
          <a:prstGeom prst="rect">
            <a:avLst/>
          </a:prstGeom>
          <a:noFill/>
        </p:spPr>
        <p:txBody>
          <a:bodyPr wrap="square" lIns="108816" tIns="54408" rIns="108816" bIns="54408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088161">
              <a:spcBef>
                <a:spcPts val="714"/>
              </a:spcBef>
              <a:defRPr/>
            </a:pPr>
            <a:r>
              <a:rPr lang="vi-VN" altLang="en-US" sz="4500" b="1" i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TRƯỜNG TIỂU HỌC ÁI MỘ A</a:t>
            </a:r>
          </a:p>
          <a:p>
            <a:pPr algn="ctr" defTabSz="1088161">
              <a:spcBef>
                <a:spcPts val="714"/>
              </a:spcBef>
              <a:defRPr/>
            </a:pPr>
            <a:r>
              <a:rPr lang="vi-VN" altLang="en-US" sz="4500" b="1" i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Bài giảng điện tử </a:t>
            </a:r>
            <a:r>
              <a:rPr lang="en-US" altLang="en-US" sz="45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altLang="en-US" sz="45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5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altLang="en-US" sz="45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5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altLang="en-US" sz="45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1 </a:t>
            </a:r>
            <a:endParaRPr lang="en-US" altLang="en-US" sz="4500" b="1" i="1" dirty="0">
              <a:solidFill>
                <a:srgbClr val="002060"/>
              </a:solidFill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3579026"/>
      </p:ext>
    </p:extLst>
  </p:cSld>
  <p:clrMapOvr>
    <a:masterClrMapping/>
  </p:clrMapOvr>
  <p:transition spd="slow">
    <p:wip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/>
        </p:nvSpPr>
        <p:spPr>
          <a:xfrm>
            <a:off x="1553029" y="291844"/>
            <a:ext cx="2942771" cy="1409553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uy</a:t>
            </a:r>
            <a:endParaRPr lang="en-US" sz="72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8080420" y="348549"/>
            <a:ext cx="3024336" cy="2376264"/>
            <a:chOff x="767408" y="1052736"/>
            <a:chExt cx="3024336" cy="2376264"/>
          </a:xfrm>
        </p:grpSpPr>
        <p:sp>
          <p:nvSpPr>
            <p:cNvPr id="5" name="Rectangle 4"/>
            <p:cNvSpPr/>
            <p:nvPr/>
          </p:nvSpPr>
          <p:spPr>
            <a:xfrm>
              <a:off x="767408" y="1052736"/>
              <a:ext cx="3024336" cy="2376264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Rounded Rectangle 5"/>
            <p:cNvSpPr/>
            <p:nvPr/>
          </p:nvSpPr>
          <p:spPr>
            <a:xfrm>
              <a:off x="911424" y="1196752"/>
              <a:ext cx="2736304" cy="1008112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6000" b="1">
                  <a:solidFill>
                    <a:prstClr val="black"/>
                  </a:solidFill>
                  <a:latin typeface="UTM Avo" panose="02040603050506020204" pitchFamily="18" charset="0"/>
                </a:rPr>
                <a:t>uy</a:t>
              </a: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7" name="Rounded Rectangle 6"/>
            <p:cNvSpPr/>
            <p:nvPr/>
          </p:nvSpPr>
          <p:spPr>
            <a:xfrm>
              <a:off x="911424" y="2276872"/>
              <a:ext cx="1299933" cy="1008112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6000" b="1">
                  <a:solidFill>
                    <a:srgbClr val="008000"/>
                  </a:solidFill>
                  <a:latin typeface="UTM Avo" panose="02040603050506020204" pitchFamily="18" charset="0"/>
                </a:rPr>
                <a:t>u</a:t>
              </a: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8" name="Rounded Rectangle 7"/>
            <p:cNvSpPr/>
            <p:nvPr/>
          </p:nvSpPr>
          <p:spPr>
            <a:xfrm>
              <a:off x="2351584" y="2276872"/>
              <a:ext cx="1296144" cy="1008112"/>
            </a:xfrm>
            <a:prstGeom prst="roundRect">
              <a:avLst/>
            </a:prstGeom>
            <a:solidFill>
              <a:srgbClr val="FFCCC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6000" b="1" noProof="0">
                  <a:solidFill>
                    <a:srgbClr val="F40CC2"/>
                  </a:solidFill>
                  <a:latin typeface="UTM Avo" panose="02040603050506020204" pitchFamily="18" charset="0"/>
                </a:rPr>
                <a:t>y</a:t>
              </a: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40CC2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838200" y="5009706"/>
            <a:ext cx="5105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b="1">
                <a:latin typeface="UTM Avo" panose="02040603050506020204" pitchFamily="18" charset="0"/>
              </a:rPr>
              <a:t>tàu thuỷ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102025" y="5002314"/>
            <a:ext cx="2050354" cy="1200321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uy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cxnSp>
        <p:nvCxnSpPr>
          <p:cNvPr id="14" name="Straight Connector 13"/>
          <p:cNvCxnSpPr>
            <a:cxnSpLocks/>
          </p:cNvCxnSpPr>
          <p:nvPr/>
        </p:nvCxnSpPr>
        <p:spPr>
          <a:xfrm>
            <a:off x="3276600" y="6180998"/>
            <a:ext cx="914400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9375" t="30001" r="33125" b="14444"/>
          <a:stretch/>
        </p:blipFill>
        <p:spPr>
          <a:xfrm>
            <a:off x="685800" y="1966413"/>
            <a:ext cx="4572405" cy="3008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8953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/>
        </p:nvSpPr>
        <p:spPr>
          <a:xfrm>
            <a:off x="1870617" y="291844"/>
            <a:ext cx="3032996" cy="1409553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uya</a:t>
            </a:r>
            <a:endParaRPr lang="en-US" sz="72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8080420" y="348549"/>
            <a:ext cx="3024336" cy="2376264"/>
            <a:chOff x="767408" y="1052736"/>
            <a:chExt cx="3024336" cy="2376264"/>
          </a:xfrm>
        </p:grpSpPr>
        <p:sp>
          <p:nvSpPr>
            <p:cNvPr id="5" name="Rectangle 4"/>
            <p:cNvSpPr/>
            <p:nvPr/>
          </p:nvSpPr>
          <p:spPr>
            <a:xfrm>
              <a:off x="767408" y="1052736"/>
              <a:ext cx="3024336" cy="2376264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Rounded Rectangle 5"/>
            <p:cNvSpPr/>
            <p:nvPr/>
          </p:nvSpPr>
          <p:spPr>
            <a:xfrm>
              <a:off x="911424" y="1196752"/>
              <a:ext cx="2736304" cy="1008112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6000" b="1" noProof="0">
                  <a:solidFill>
                    <a:prstClr val="black"/>
                  </a:solidFill>
                  <a:latin typeface="UTM Avo" panose="02040603050506020204" pitchFamily="18" charset="0"/>
                </a:rPr>
                <a:t>uya</a:t>
              </a: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7" name="Rounded Rectangle 6"/>
            <p:cNvSpPr/>
            <p:nvPr/>
          </p:nvSpPr>
          <p:spPr>
            <a:xfrm>
              <a:off x="979643" y="2288612"/>
              <a:ext cx="1299933" cy="1008112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6000" b="1" noProof="0">
                  <a:solidFill>
                    <a:srgbClr val="008000"/>
                  </a:solidFill>
                  <a:latin typeface="UTM Avo" panose="02040603050506020204" pitchFamily="18" charset="0"/>
                </a:rPr>
                <a:t>u</a:t>
              </a: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8" name="Rounded Rectangle 7"/>
            <p:cNvSpPr/>
            <p:nvPr/>
          </p:nvSpPr>
          <p:spPr>
            <a:xfrm>
              <a:off x="2351584" y="2276872"/>
              <a:ext cx="1296144" cy="1008112"/>
            </a:xfrm>
            <a:prstGeom prst="roundRect">
              <a:avLst/>
            </a:prstGeom>
            <a:solidFill>
              <a:srgbClr val="FFCCC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6000" b="1" noProof="0">
                  <a:solidFill>
                    <a:srgbClr val="F40CC2"/>
                  </a:solidFill>
                  <a:latin typeface="UTM Avo" panose="02040603050506020204" pitchFamily="18" charset="0"/>
                </a:rPr>
                <a:t>ya</a:t>
              </a: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40CC2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712226" y="4969509"/>
            <a:ext cx="546577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b="1">
                <a:latin typeface="UTM Avo" panose="02040603050506020204" pitchFamily="18" charset="0"/>
              </a:rPr>
              <a:t>đ</a:t>
            </a:r>
            <a:r>
              <a:rPr lang="en-US" sz="7200" b="1" noProof="0">
                <a:latin typeface="UTM Avo" panose="02040603050506020204" pitchFamily="18" charset="0"/>
              </a:rPr>
              <a:t>êm khuya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UTM Avo" panose="02040603050506020204" pitchFamily="18" charset="0"/>
            </a:endParaRPr>
          </a:p>
        </p:txBody>
      </p:sp>
      <p:cxnSp>
        <p:nvCxnSpPr>
          <p:cNvPr id="12" name="Straight Connector 11"/>
          <p:cNvCxnSpPr>
            <a:cxnSpLocks/>
          </p:cNvCxnSpPr>
          <p:nvPr/>
        </p:nvCxnSpPr>
        <p:spPr>
          <a:xfrm>
            <a:off x="3733800" y="6169829"/>
            <a:ext cx="1295400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3571137" y="4969508"/>
            <a:ext cx="2215604" cy="1200321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b="1" noProof="0" dirty="0" err="1">
                <a:solidFill>
                  <a:srgbClr val="FF0000"/>
                </a:solidFill>
                <a:latin typeface="UTM Avo" panose="02040603050506020204" pitchFamily="18" charset="0"/>
              </a:rPr>
              <a:t>uya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9375" t="32222" r="35625" b="16667"/>
          <a:stretch/>
        </p:blipFill>
        <p:spPr>
          <a:xfrm>
            <a:off x="1253515" y="2088481"/>
            <a:ext cx="4267200" cy="2726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0773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801878" y="1872330"/>
            <a:ext cx="2084322" cy="2215983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3800" b="1" noProof="0">
                <a:latin typeface="UTM Avo" panose="02040603050506020204" pitchFamily="18" charset="0"/>
              </a:rPr>
              <a:t>u</a:t>
            </a:r>
            <a:endParaRPr kumimoji="0" lang="en-US" sz="13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957785" y="1872330"/>
            <a:ext cx="2514601" cy="2215983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3800" b="1" noProof="0">
                <a:latin typeface="UTM Avo" panose="02040603050506020204" pitchFamily="18" charset="0"/>
              </a:rPr>
              <a:t>u</a:t>
            </a:r>
            <a:endParaRPr kumimoji="0" lang="en-US" sz="13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971800" y="1872330"/>
            <a:ext cx="1143000" cy="2215983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3800" b="1">
                <a:latin typeface="UTM Avo" panose="02040603050506020204" pitchFamily="18" charset="0"/>
              </a:rPr>
              <a:t>y</a:t>
            </a:r>
            <a:endParaRPr kumimoji="0" lang="en-US" sz="13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153400" y="1872330"/>
            <a:ext cx="2438400" cy="2215983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3800" b="1" noProof="0">
                <a:latin typeface="UTM Avo" panose="02040603050506020204" pitchFamily="18" charset="0"/>
              </a:rPr>
              <a:t>ya</a:t>
            </a:r>
            <a:endParaRPr kumimoji="0" lang="en-US" sz="13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6410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3333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3333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66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val 10"/>
          <p:cNvSpPr/>
          <p:nvPr/>
        </p:nvSpPr>
        <p:spPr>
          <a:xfrm>
            <a:off x="1553029" y="291844"/>
            <a:ext cx="2942771" cy="1409553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uy</a:t>
            </a:r>
            <a:endParaRPr lang="en-US" sz="72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38200" y="5009706"/>
            <a:ext cx="5105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b="1">
                <a:latin typeface="UTM Avo" panose="02040603050506020204" pitchFamily="18" charset="0"/>
              </a:rPr>
              <a:t>tàu thuỷ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098845" y="4993452"/>
            <a:ext cx="2050354" cy="1200321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uy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/>
          <a:srcRect l="19375" t="30001" r="33125" b="14444"/>
          <a:stretch/>
        </p:blipFill>
        <p:spPr>
          <a:xfrm>
            <a:off x="685800" y="1966413"/>
            <a:ext cx="4572405" cy="3008161"/>
          </a:xfrm>
          <a:prstGeom prst="rect">
            <a:avLst/>
          </a:prstGeom>
        </p:spPr>
      </p:pic>
      <p:sp>
        <p:nvSpPr>
          <p:cNvPr id="19" name="Oval 18"/>
          <p:cNvSpPr/>
          <p:nvPr/>
        </p:nvSpPr>
        <p:spPr>
          <a:xfrm>
            <a:off x="7386203" y="332041"/>
            <a:ext cx="3032996" cy="1409553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uya</a:t>
            </a:r>
            <a:endParaRPr lang="en-US" sz="72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227812" y="5009706"/>
            <a:ext cx="546577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b="1">
                <a:latin typeface="UTM Avo" panose="02040603050506020204" pitchFamily="18" charset="0"/>
              </a:rPr>
              <a:t>đ</a:t>
            </a:r>
            <a:r>
              <a:rPr lang="en-US" sz="7200" b="1" noProof="0">
                <a:latin typeface="UTM Avo" panose="02040603050506020204" pitchFamily="18" charset="0"/>
              </a:rPr>
              <a:t>êm khuya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9094958" y="5009714"/>
            <a:ext cx="2215604" cy="1200321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b="1" noProof="0" dirty="0" err="1">
                <a:solidFill>
                  <a:srgbClr val="FF0000"/>
                </a:solidFill>
                <a:latin typeface="UTM Avo" panose="02040603050506020204" pitchFamily="18" charset="0"/>
              </a:rPr>
              <a:t>uya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4"/>
          <a:srcRect l="19375" t="32222" r="35625" b="16667"/>
          <a:stretch/>
        </p:blipFill>
        <p:spPr>
          <a:xfrm>
            <a:off x="6769101" y="2128678"/>
            <a:ext cx="4267200" cy="2726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09446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0" t="4601" r="2890" b="5038"/>
          <a:stretch/>
        </p:blipFill>
        <p:spPr>
          <a:xfrm>
            <a:off x="0" y="-13216"/>
            <a:ext cx="12192000" cy="687121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3950208"/>
            <a:ext cx="12192000" cy="1862040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500" b="1">
                <a:solidFill>
                  <a:srgbClr val="0070C0"/>
                </a:solidFill>
                <a:latin typeface="UTM Avo" panose="02040603050506020204" pitchFamily="18" charset="0"/>
              </a:rPr>
              <a:t>uy</a:t>
            </a:r>
            <a:r>
              <a:rPr lang="en-US" sz="11500" b="1">
                <a:solidFill>
                  <a:srgbClr val="00B050"/>
                </a:solidFill>
                <a:latin typeface="UTM Avo" panose="02040603050506020204" pitchFamily="18" charset="0"/>
              </a:rPr>
              <a:t>      </a:t>
            </a:r>
            <a:r>
              <a:rPr lang="en-US" sz="11500" b="1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11500" b="1">
                <a:solidFill>
                  <a:srgbClr val="FF0000"/>
                </a:solidFill>
                <a:latin typeface="UTM Avo" panose="02040603050506020204" pitchFamily="18" charset="0"/>
              </a:rPr>
              <a:t>uya</a:t>
            </a:r>
            <a:endParaRPr kumimoji="0" lang="en-US" sz="115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2936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0" t="4601" r="2890" b="5038"/>
          <a:stretch/>
        </p:blipFill>
        <p:spPr>
          <a:xfrm>
            <a:off x="-100584" y="-57244"/>
            <a:ext cx="12292584" cy="687121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524000" y="3679984"/>
            <a:ext cx="452774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600" b="1">
                <a:latin typeface="UTM Avo" panose="02040603050506020204" pitchFamily="18" charset="0"/>
              </a:rPr>
              <a:t>thuỷ</a:t>
            </a:r>
            <a:endParaRPr kumimoji="0" lang="en-US" sz="96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606636" y="3677326"/>
            <a:ext cx="2971800" cy="1569652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6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uy</a:t>
            </a: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597454" y="3677322"/>
            <a:ext cx="452774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600" b="1">
                <a:latin typeface="UTM Avo" panose="02040603050506020204" pitchFamily="18" charset="0"/>
              </a:rPr>
              <a:t>khuya</a:t>
            </a:r>
            <a:endParaRPr kumimoji="0" lang="en-US" sz="96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837444" y="3677326"/>
            <a:ext cx="2734859" cy="1569652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600" b="1" noProof="0" dirty="0" err="1">
                <a:solidFill>
                  <a:srgbClr val="FF0000"/>
                </a:solidFill>
                <a:latin typeface="UTM Avo" panose="02040603050506020204" pitchFamily="18" charset="0"/>
              </a:rPr>
              <a:t>uya</a:t>
            </a: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3338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8" grpId="0"/>
      <p:bldP spid="6" grpId="0"/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393644" y="-976861"/>
            <a:ext cx="5698487" cy="847161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188833639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4" y="-48078"/>
            <a:ext cx="12180626" cy="690607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7688" y="404664"/>
            <a:ext cx="8187458" cy="579283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>
            <a:fillRect/>
          </a:stretch>
        </p:blipFill>
        <p:spPr>
          <a:xfrm flipH="1">
            <a:off x="476938" y="2170150"/>
            <a:ext cx="3977677" cy="329453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447928" y="3140968"/>
            <a:ext cx="4032448" cy="748458"/>
          </a:xfrm>
          <a:prstGeom prst="rect">
            <a:avLst/>
          </a:prstGeom>
          <a:noFill/>
        </p:spPr>
        <p:txBody>
          <a:bodyPr spcFirstLastPara="1" wrap="none" lIns="91440" tIns="45720" rIns="91440" bIns="45720" numCol="1">
            <a:prstTxWarp prst="textArchDown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600" b="1" i="0" u="none" strike="noStrike" kern="1200" cap="none" spc="0" normalizeH="0" baseline="0" noProof="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</a:t>
            </a:r>
            <a:r>
              <a:rPr kumimoji="0" lang="en-US" sz="166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6600" b="1" i="0" u="none" strike="noStrike" kern="1200" cap="none" spc="0" normalizeH="0" baseline="0" noProof="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tập</a:t>
            </a:r>
            <a:endParaRPr kumimoji="0" lang="en-US" sz="16600" b="1" i="0" u="none" strike="noStrike" kern="1200" cap="none" spc="0" normalizeH="0" baseline="0" noProof="0" dirty="0">
              <a:ln w="22225">
                <a:solidFill>
                  <a:srgbClr val="C0504D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4397145"/>
      </p:ext>
    </p:extLst>
  </p:cSld>
  <p:clrMapOvr>
    <a:masterClrMapping/>
  </p:clrMapOvr>
  <p:transition advClick="0">
    <p:wip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752600" y="228600"/>
            <a:ext cx="8839200" cy="6181969"/>
            <a:chOff x="1905000" y="228600"/>
            <a:chExt cx="8839200" cy="6181969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2"/>
            <a:srcRect l="13750" t="34444" r="13750" b="16667"/>
            <a:stretch/>
          </p:blipFill>
          <p:spPr>
            <a:xfrm>
              <a:off x="1905000" y="228600"/>
              <a:ext cx="8839200" cy="3352800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3"/>
            <a:srcRect l="13125" t="30001" r="13750" b="16666"/>
            <a:stretch/>
          </p:blipFill>
          <p:spPr>
            <a:xfrm>
              <a:off x="3028950" y="3581400"/>
              <a:ext cx="6896100" cy="2829169"/>
            </a:xfrm>
            <a:prstGeom prst="rect">
              <a:avLst/>
            </a:prstGeom>
          </p:spPr>
        </p:pic>
      </p:grpSp>
      <p:cxnSp>
        <p:nvCxnSpPr>
          <p:cNvPr id="11" name="Straight Connector 10"/>
          <p:cNvCxnSpPr/>
          <p:nvPr/>
        </p:nvCxnSpPr>
        <p:spPr>
          <a:xfrm>
            <a:off x="2438400" y="3429000"/>
            <a:ext cx="762000" cy="0"/>
          </a:xfrm>
          <a:prstGeom prst="line">
            <a:avLst/>
          </a:prstGeom>
          <a:ln w="38100">
            <a:solidFill>
              <a:srgbClr val="0000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8541657" y="3429000"/>
            <a:ext cx="602343" cy="0"/>
          </a:xfrm>
          <a:prstGeom prst="line">
            <a:avLst/>
          </a:prstGeom>
          <a:ln w="38100">
            <a:solidFill>
              <a:srgbClr val="0000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7620000" y="6324600"/>
            <a:ext cx="685800" cy="0"/>
          </a:xfrm>
          <a:prstGeom prst="line">
            <a:avLst/>
          </a:prstGeom>
          <a:ln w="38100">
            <a:solidFill>
              <a:srgbClr val="0000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6781800" y="3407664"/>
            <a:ext cx="838200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3276600" y="6324600"/>
            <a:ext cx="609600" cy="0"/>
          </a:xfrm>
          <a:prstGeom prst="line">
            <a:avLst/>
          </a:prstGeom>
          <a:ln w="38100">
            <a:solidFill>
              <a:srgbClr val="0000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69822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993725" y="5172670"/>
            <a:ext cx="274145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0099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huy hiệu</a:t>
            </a:r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924800" y="5486400"/>
            <a:ext cx="406400" cy="406400"/>
          </a:xfrm>
          <a:prstGeom prst="rect">
            <a:avLst/>
          </a:prstGeom>
        </p:spPr>
      </p:pic>
      <p:pic>
        <p:nvPicPr>
          <p:cNvPr id="1028" name="Picture 4" descr="http://aodoandoi.com/img/webroot/upload/image/files/z805622851456_e23261a2ae114c7d81a581d9edfb8d2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533399"/>
            <a:ext cx="3010924" cy="3251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hương trình Phát thanh Thanh niên ngày 31/3/2019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381000"/>
            <a:ext cx="3073400" cy="3403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685800" y="4017065"/>
            <a:ext cx="5171608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Đội Thiếu niên Tiền phong Hồ Chí Minh</a:t>
            </a:r>
            <a:endParaRPr lang="en-US" sz="2400" b="1" cap="none" spc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318353" y="4017064"/>
            <a:ext cx="5226111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Đoàn Thanh niên Cộng sản Hồ Chí Minh</a:t>
            </a:r>
            <a:endParaRPr lang="en-US" sz="2400" b="1" cap="none" spc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70913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76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34"/>
          <a:stretch/>
        </p:blipFill>
        <p:spPr>
          <a:xfrm>
            <a:off x="533400" y="18142"/>
            <a:ext cx="11125200" cy="6839857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28600" y="3200400"/>
            <a:ext cx="12192000" cy="103105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all" spc="0" normalizeH="0" baseline="0" noProof="0" dirty="0">
                <a:ln w="9000" cmpd="sng">
                  <a:solidFill>
                    <a:prstClr val="black"/>
                  </a:solidFill>
                  <a:prstDash val="solid"/>
                </a:ln>
                <a:solidFill>
                  <a:srgbClr val="000099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Calibri"/>
                <a:ea typeface="+mn-ea"/>
                <a:cs typeface="Arial" pitchFamily="34" charset="0"/>
              </a:rPr>
              <a:t>MÔN: </a:t>
            </a:r>
            <a:r>
              <a:rPr kumimoji="0" lang="en-US" sz="2800" b="1" i="0" u="none" strike="noStrike" kern="1200" cap="all" spc="0" normalizeH="0" baseline="0" noProof="0" dirty="0" err="1">
                <a:ln w="9000" cmpd="sng">
                  <a:solidFill>
                    <a:prstClr val="black"/>
                  </a:solidFill>
                  <a:prstDash val="solid"/>
                </a:ln>
                <a:solidFill>
                  <a:srgbClr val="000099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Calibri"/>
                <a:ea typeface="+mn-ea"/>
                <a:cs typeface="Arial" pitchFamily="34" charset="0"/>
              </a:rPr>
              <a:t>TiẾNG</a:t>
            </a:r>
            <a:r>
              <a:rPr kumimoji="0" lang="en-US" sz="2800" b="1" i="0" u="none" strike="noStrike" kern="1200" cap="all" spc="0" normalizeH="0" baseline="0" noProof="0" dirty="0">
                <a:ln w="9000" cmpd="sng">
                  <a:solidFill>
                    <a:prstClr val="black"/>
                  </a:solidFill>
                  <a:prstDash val="solid"/>
                </a:ln>
                <a:solidFill>
                  <a:srgbClr val="000099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Calibri"/>
                <a:ea typeface="+mn-ea"/>
                <a:cs typeface="Arial" pitchFamily="34" charset="0"/>
              </a:rPr>
              <a:t> </a:t>
            </a:r>
            <a:r>
              <a:rPr kumimoji="0" lang="en-US" sz="2800" b="1" i="0" u="none" strike="noStrike" kern="1200" cap="all" spc="0" normalizeH="0" baseline="0" noProof="0" dirty="0" err="1">
                <a:ln w="9000" cmpd="sng">
                  <a:solidFill>
                    <a:prstClr val="black"/>
                  </a:solidFill>
                  <a:prstDash val="solid"/>
                </a:ln>
                <a:solidFill>
                  <a:srgbClr val="000099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Calibri"/>
                <a:ea typeface="+mn-ea"/>
                <a:cs typeface="Arial" pitchFamily="34" charset="0"/>
              </a:rPr>
              <a:t>ViỆT</a:t>
            </a:r>
            <a:r>
              <a:rPr kumimoji="0" lang="en-US" sz="2800" b="1" i="0" u="none" strike="noStrike" kern="1200" cap="all" spc="0" normalizeH="0" baseline="0" noProof="0" dirty="0">
                <a:ln w="9000" cmpd="sng">
                  <a:solidFill>
                    <a:prstClr val="black"/>
                  </a:solidFill>
                  <a:prstDash val="solid"/>
                </a:ln>
                <a:solidFill>
                  <a:srgbClr val="000099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Calibri"/>
                <a:ea typeface="+mn-ea"/>
                <a:cs typeface="Arial" pitchFamily="34" charset="0"/>
              </a:rPr>
              <a:t> – LỚP 1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all" spc="0" normalizeH="0" baseline="0" noProof="0" dirty="0" err="1">
                <a:ln w="9000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Calibri"/>
                <a:ea typeface="+mn-ea"/>
                <a:cs typeface="Arial" pitchFamily="34" charset="0"/>
              </a:rPr>
              <a:t>Phân</a:t>
            </a:r>
            <a:r>
              <a:rPr kumimoji="0" lang="en-US" sz="2800" b="1" i="0" u="none" strike="noStrike" kern="1200" cap="all" spc="0" normalizeH="0" baseline="0" noProof="0" dirty="0">
                <a:ln w="9000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Calibri"/>
                <a:ea typeface="+mn-ea"/>
                <a:cs typeface="Arial" pitchFamily="34" charset="0"/>
              </a:rPr>
              <a:t> </a:t>
            </a:r>
            <a:r>
              <a:rPr kumimoji="0" lang="en-US" sz="2800" b="1" i="0" u="none" strike="noStrike" kern="1200" cap="all" spc="0" normalizeH="0" baseline="0" noProof="0" dirty="0" err="1">
                <a:ln w="9000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Calibri"/>
                <a:ea typeface="+mn-ea"/>
                <a:cs typeface="Arial" pitchFamily="34" charset="0"/>
              </a:rPr>
              <a:t>môn</a:t>
            </a:r>
            <a:r>
              <a:rPr kumimoji="0" lang="en-US" sz="2800" b="1" i="0" u="none" strike="noStrike" kern="1200" cap="all" spc="0" normalizeH="0" baseline="0" noProof="0" dirty="0">
                <a:ln w="9000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Calibri"/>
                <a:ea typeface="+mn-ea"/>
                <a:cs typeface="Arial" pitchFamily="34" charset="0"/>
              </a:rPr>
              <a:t>: </a:t>
            </a:r>
            <a:r>
              <a:rPr kumimoji="0" lang="en-US" sz="2800" b="1" i="0" u="none" strike="noStrike" kern="1200" cap="all" spc="0" normalizeH="0" baseline="0" noProof="0" dirty="0" err="1">
                <a:ln w="9000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Calibri"/>
                <a:ea typeface="+mn-ea"/>
                <a:cs typeface="Arial" pitchFamily="34" charset="0"/>
              </a:rPr>
              <a:t>Học</a:t>
            </a:r>
            <a:r>
              <a:rPr kumimoji="0" lang="en-US" sz="2800" b="1" i="0" u="none" strike="noStrike" kern="1200" cap="all" spc="0" normalizeH="0" baseline="0" noProof="0" dirty="0">
                <a:ln w="9000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Calibri"/>
                <a:ea typeface="+mn-ea"/>
                <a:cs typeface="Arial" pitchFamily="34" charset="0"/>
              </a:rPr>
              <a:t> </a:t>
            </a:r>
            <a:r>
              <a:rPr kumimoji="0" lang="en-US" sz="2800" b="1" i="0" u="none" strike="noStrike" kern="1200" cap="all" spc="0" normalizeH="0" baseline="0" noProof="0" dirty="0" err="1">
                <a:ln w="9000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Calibri"/>
                <a:ea typeface="+mn-ea"/>
                <a:cs typeface="Arial" pitchFamily="34" charset="0"/>
              </a:rPr>
              <a:t>vần</a:t>
            </a:r>
            <a:endParaRPr kumimoji="0" lang="en-US" sz="2800" b="1" i="0" u="none" strike="noStrike" kern="1200" cap="all" spc="0" normalizeH="0" baseline="0" noProof="0" dirty="0">
              <a:ln w="9000" cmpd="sng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reflection blurRad="12700" stA="28000" endPos="45000" dist="1000" dir="5400000" sy="-100000" algn="bl" rotWithShape="0"/>
              </a:effectLst>
              <a:uLnTx/>
              <a:uFillTx/>
              <a:latin typeface="Calibri"/>
              <a:ea typeface="+mn-ea"/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504531" y="4230276"/>
            <a:ext cx="74106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s-ES" sz="3600">
                <a:solidFill>
                  <a:srgbClr val="FF0000"/>
                </a:solidFill>
                <a:latin typeface="UTM Avo" panose="02040603050506020204" pitchFamily="18" charset="0"/>
              </a:rPr>
              <a:t>Bài 115. uy - uya (tiết 1)</a:t>
            </a:r>
            <a:endParaRPr lang="en-US" sz="36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2644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90"/>
    </mc:Choice>
    <mc:Fallback xmlns="">
      <p:transition spd="slow" advTm="439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33124" t="31111" r="30000" b="16666"/>
          <a:stretch/>
        </p:blipFill>
        <p:spPr>
          <a:xfrm>
            <a:off x="1828800" y="-1292"/>
            <a:ext cx="8610600" cy="6859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054799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10625" t="30000" r="16250" b="15555"/>
          <a:stretch/>
        </p:blipFill>
        <p:spPr>
          <a:xfrm>
            <a:off x="-3049" y="685800"/>
            <a:ext cx="12190445" cy="5105400"/>
          </a:xfrm>
          <a:prstGeom prst="rect">
            <a:avLst/>
          </a:prstGeom>
        </p:spPr>
      </p:pic>
      <p:cxnSp>
        <p:nvCxnSpPr>
          <p:cNvPr id="19" name="Straight Connector 18"/>
          <p:cNvCxnSpPr/>
          <p:nvPr/>
        </p:nvCxnSpPr>
        <p:spPr>
          <a:xfrm flipV="1">
            <a:off x="838200" y="2209800"/>
            <a:ext cx="3048000" cy="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V="1">
            <a:off x="3044173" y="2895601"/>
            <a:ext cx="2366027" cy="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V="1">
            <a:off x="2703186" y="3581401"/>
            <a:ext cx="2366027" cy="1"/>
          </a:xfrm>
          <a:prstGeom prst="line">
            <a:avLst/>
          </a:prstGeom>
          <a:ln w="38100">
            <a:solidFill>
              <a:srgbClr val="00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5334000" y="3581402"/>
            <a:ext cx="2971800" cy="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V="1">
            <a:off x="152400" y="4343400"/>
            <a:ext cx="2366027" cy="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V="1">
            <a:off x="7772400" y="4267203"/>
            <a:ext cx="1981200" cy="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V="1">
            <a:off x="8271092" y="2209801"/>
            <a:ext cx="2854108" cy="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V="1">
            <a:off x="6934200" y="5029202"/>
            <a:ext cx="2438400" cy="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485895" y="5791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3660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600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/>
          <a:srcRect l="10625" t="30000" r="16250" b="15555"/>
          <a:stretch/>
        </p:blipFill>
        <p:spPr>
          <a:xfrm>
            <a:off x="-3049" y="685800"/>
            <a:ext cx="12190445" cy="51054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05968" y="1585301"/>
            <a:ext cx="3273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001000" y="1579205"/>
            <a:ext cx="3273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819400" y="2209800"/>
            <a:ext cx="3273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620000" y="2212848"/>
            <a:ext cx="3273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en-US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054772" y="2895600"/>
            <a:ext cx="3273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en-US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655733" y="3596146"/>
            <a:ext cx="3273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endParaRPr lang="en-US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295400" y="4355426"/>
            <a:ext cx="3273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endParaRPr lang="en-US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209800" y="5029200"/>
            <a:ext cx="3273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endParaRPr lang="en-US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894060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资源 73430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65009" y="3478530"/>
            <a:ext cx="783431" cy="635000"/>
          </a:xfrm>
          <a:prstGeom prst="rect">
            <a:avLst/>
          </a:prstGeom>
        </p:spPr>
      </p:pic>
      <p:pic>
        <p:nvPicPr>
          <p:cNvPr id="5" name="图片 4" descr="资源 13430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4548" y="255589"/>
            <a:ext cx="2552700" cy="1571625"/>
          </a:xfrm>
          <a:prstGeom prst="rect">
            <a:avLst/>
          </a:prstGeom>
        </p:spPr>
      </p:pic>
      <p:pic>
        <p:nvPicPr>
          <p:cNvPr id="6" name="图片 5" descr="资源 23430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0086" y="2955295"/>
            <a:ext cx="1985963" cy="1933575"/>
          </a:xfrm>
          <a:prstGeom prst="rect">
            <a:avLst/>
          </a:prstGeom>
        </p:spPr>
      </p:pic>
      <p:pic>
        <p:nvPicPr>
          <p:cNvPr id="7" name="图片 6" descr="资源 33430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27177" y="448623"/>
            <a:ext cx="1559719" cy="1870075"/>
          </a:xfrm>
          <a:prstGeom prst="rect">
            <a:avLst/>
          </a:prstGeom>
        </p:spPr>
      </p:pic>
      <p:pic>
        <p:nvPicPr>
          <p:cNvPr id="9" name="图片 8" descr="资源 53430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33675" y="3940179"/>
            <a:ext cx="7025640" cy="2684145"/>
          </a:xfrm>
          <a:prstGeom prst="rect">
            <a:avLst/>
          </a:prstGeom>
        </p:spPr>
      </p:pic>
      <p:pic>
        <p:nvPicPr>
          <p:cNvPr id="10" name="图片 9" descr="资源 63430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04474" y="6208399"/>
            <a:ext cx="9182576" cy="710565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4015581" y="2021239"/>
            <a:ext cx="382989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1" i="0" u="none" strike="noStrike" kern="1200" cap="none" spc="0" normalizeH="0" baseline="0" noProof="0" dirty="0" err="1">
                <a:ln>
                  <a:noFill/>
                </a:ln>
                <a:solidFill>
                  <a:srgbClr val="92A028"/>
                </a:solidFill>
                <a:effectLst/>
                <a:uLnTx/>
                <a:uFillTx/>
                <a:latin typeface="HP001 4 hàng" pitchFamily="34" charset="0"/>
                <a:ea typeface="宋体" panose="02010600030101010101" pitchFamily="2" charset="-122"/>
                <a:cs typeface="+mn-ea"/>
                <a:sym typeface="+mn-lt"/>
              </a:rPr>
              <a:t>Dặn</a:t>
            </a:r>
            <a:r>
              <a:rPr kumimoji="0" lang="en-US" altLang="zh-CN" sz="9600" b="1" i="0" u="none" strike="noStrike" kern="1200" cap="none" spc="0" normalizeH="0" baseline="0" noProof="0" dirty="0">
                <a:ln>
                  <a:noFill/>
                </a:ln>
                <a:solidFill>
                  <a:srgbClr val="92A028"/>
                </a:solidFill>
                <a:effectLst/>
                <a:uLnTx/>
                <a:uFillTx/>
                <a:latin typeface="HP001 4 hàng" pitchFamily="34" charset="0"/>
                <a:ea typeface="宋体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9600" b="1" i="0" u="none" strike="noStrike" kern="1200" cap="none" spc="0" normalizeH="0" baseline="0" noProof="0" dirty="0" err="1">
                <a:ln>
                  <a:noFill/>
                </a:ln>
                <a:solidFill>
                  <a:srgbClr val="92A028"/>
                </a:solidFill>
                <a:effectLst/>
                <a:uLnTx/>
                <a:uFillTx/>
                <a:latin typeface="HP001 4 hàng" pitchFamily="34" charset="0"/>
                <a:ea typeface="宋体" panose="02010600030101010101" pitchFamily="2" charset="-122"/>
                <a:cs typeface="+mn-ea"/>
                <a:sym typeface="+mn-lt"/>
              </a:rPr>
              <a:t>dò</a:t>
            </a:r>
            <a:endParaRPr kumimoji="0" lang="en-US" altLang="zh-CN" sz="9600" b="1" i="0" u="none" strike="noStrike" kern="1200" cap="none" spc="0" normalizeH="0" baseline="0" noProof="0" dirty="0">
              <a:ln>
                <a:noFill/>
              </a:ln>
              <a:solidFill>
                <a:srgbClr val="92A028"/>
              </a:solidFill>
              <a:effectLst/>
              <a:uLnTx/>
              <a:uFillTx/>
              <a:latin typeface="HP001 4 hàng" pitchFamily="34" charset="0"/>
              <a:ea typeface="宋体" panose="02010600030101010101" pitchFamily="2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109742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14" b="14445"/>
          <a:stretch/>
        </p:blipFill>
        <p:spPr>
          <a:xfrm>
            <a:off x="21771" y="-29030"/>
            <a:ext cx="12170229" cy="688702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114800" y="1600200"/>
            <a:ext cx="5257800" cy="280076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8800" b="1" cap="none" spc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Thử tài</a:t>
            </a:r>
          </a:p>
          <a:p>
            <a:r>
              <a:rPr lang="en-US" sz="8800" b="1" cap="none" spc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     của bạn</a:t>
            </a:r>
          </a:p>
        </p:txBody>
      </p:sp>
    </p:spTree>
    <p:extLst>
      <p:ext uri="{BB962C8B-B14F-4D97-AF65-F5344CB8AC3E}">
        <p14:creationId xmlns:p14="http://schemas.microsoft.com/office/powerpoint/2010/main" val="2960600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nhac hieu tro choi 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816" y="5199753"/>
            <a:ext cx="1320033" cy="132003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571500"/>
            <a:ext cx="7620000" cy="5715000"/>
          </a:xfrm>
          <a:prstGeom prst="rect">
            <a:avLst/>
          </a:prstGeom>
        </p:spPr>
      </p:pic>
      <p:sp>
        <p:nvSpPr>
          <p:cNvPr id="12" name="Snip Diagonal Corner Rectangle 11"/>
          <p:cNvSpPr/>
          <p:nvPr/>
        </p:nvSpPr>
        <p:spPr>
          <a:xfrm>
            <a:off x="1493552" y="1128936"/>
            <a:ext cx="9375819" cy="1875151"/>
          </a:xfrm>
          <a:prstGeom prst="snip2DiagRect">
            <a:avLst>
              <a:gd name="adj1" fmla="val 0"/>
              <a:gd name="adj2" fmla="val 24222"/>
            </a:avLst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rPr>
              <a:t>Hãy</a:t>
            </a:r>
            <a:r>
              <a:rPr kumimoji="0" lang="en-US" sz="4400" b="1" i="0" u="none" strike="noStrike" kern="1200" cap="none" spc="0" normalizeH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rPr>
              <a:t> đọc các từ sau: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828800" y="3871036"/>
            <a:ext cx="8563239" cy="1194463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>
                <a:solidFill>
                  <a:srgbClr val="002060"/>
                </a:solidFill>
                <a:latin typeface="UTM Avo" panose="02040603050506020204" pitchFamily="18" charset="0"/>
              </a:rPr>
              <a:t>cây vạn tuế      đời thuở nào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479213" y="3013502"/>
            <a:ext cx="3233579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</a:rPr>
              <a:t>Cô</a:t>
            </a:r>
            <a:r>
              <a:rPr kumimoji="0" lang="en-US" sz="4800" b="1" i="0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</a:rPr>
              <a:t> khen !</a:t>
            </a:r>
            <a:endParaRPr kumimoji="0" lang="en-US" sz="48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8030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5" grpId="0" animBg="1"/>
      <p:bldP spid="5" grpId="1" animBg="1"/>
      <p:bldP spid="15" grpId="0"/>
      <p:bldP spid="15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816" y="5199753"/>
            <a:ext cx="1320033" cy="132003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571500"/>
            <a:ext cx="7620000" cy="5715000"/>
          </a:xfrm>
          <a:prstGeom prst="rect">
            <a:avLst/>
          </a:prstGeom>
        </p:spPr>
      </p:pic>
      <p:sp>
        <p:nvSpPr>
          <p:cNvPr id="12" name="Snip Diagonal Corner Rectangle 11"/>
          <p:cNvSpPr/>
          <p:nvPr/>
        </p:nvSpPr>
        <p:spPr>
          <a:xfrm>
            <a:off x="1493552" y="1128936"/>
            <a:ext cx="9375819" cy="1875151"/>
          </a:xfrm>
          <a:prstGeom prst="snip2DiagRect">
            <a:avLst>
              <a:gd name="adj1" fmla="val 0"/>
              <a:gd name="adj2" fmla="val 24222"/>
            </a:avLst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rPr>
              <a:t>Hãy</a:t>
            </a:r>
            <a:r>
              <a:rPr kumimoji="0" lang="en-US" sz="4400" b="1" i="0" u="none" strike="noStrike" kern="1200" cap="none" spc="0" normalizeH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rPr>
              <a:t> đọc câu sau: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09600" y="3657600"/>
            <a:ext cx="11102970" cy="1143000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0099"/>
                </a:solidFill>
                <a:latin typeface="UTM Avo" panose="02040603050506020204" pitchFamily="18" charset="0"/>
              </a:rPr>
              <a:t>Thuở bé, Hà thường được nghe bà kể chuyện cổ tích.</a:t>
            </a:r>
          </a:p>
        </p:txBody>
      </p:sp>
      <p:sp>
        <p:nvSpPr>
          <p:cNvPr id="15" name="Rectangle 14"/>
          <p:cNvSpPr/>
          <p:nvPr/>
        </p:nvSpPr>
        <p:spPr>
          <a:xfrm>
            <a:off x="4479213" y="3013502"/>
            <a:ext cx="3233579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</a:rPr>
              <a:t>Cô</a:t>
            </a:r>
            <a:r>
              <a:rPr kumimoji="0" lang="en-US" sz="4800" b="1" i="0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</a:rPr>
              <a:t> khen !</a:t>
            </a:r>
            <a:endParaRPr kumimoji="0" lang="en-US" sz="48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2435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5" grpId="0" animBg="1"/>
      <p:bldP spid="5" grpId="1" animBg="1"/>
      <p:bldP spid="15" grpId="0"/>
      <p:bldP spid="15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816" y="5199753"/>
            <a:ext cx="1320033" cy="132003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571500"/>
            <a:ext cx="7620000" cy="5715000"/>
          </a:xfrm>
          <a:prstGeom prst="rect">
            <a:avLst/>
          </a:prstGeom>
        </p:spPr>
      </p:pic>
      <p:sp>
        <p:nvSpPr>
          <p:cNvPr id="12" name="Snip Diagonal Corner Rectangle 11"/>
          <p:cNvSpPr/>
          <p:nvPr/>
        </p:nvSpPr>
        <p:spPr>
          <a:xfrm>
            <a:off x="434376" y="854926"/>
            <a:ext cx="11300424" cy="1875151"/>
          </a:xfrm>
          <a:prstGeom prst="snip2DiagRect">
            <a:avLst>
              <a:gd name="adj1" fmla="val 0"/>
              <a:gd name="adj2" fmla="val 24222"/>
            </a:avLst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>
                <a:solidFill>
                  <a:prstClr val="white"/>
                </a:solidFill>
                <a:latin typeface="UTM Avo" panose="02040603050506020204" pitchFamily="18" charset="0"/>
              </a:rPr>
              <a:t>Điền </a:t>
            </a:r>
            <a:r>
              <a:rPr lang="en-US" sz="4400" b="1" noProof="0">
                <a:solidFill>
                  <a:prstClr val="white"/>
                </a:solidFill>
                <a:latin typeface="UTM Avo" panose="02040603050506020204" pitchFamily="18" charset="0"/>
              </a:rPr>
              <a:t>vần </a:t>
            </a:r>
            <a:r>
              <a:rPr lang="en-US" sz="4400" b="1" noProof="0">
                <a:solidFill>
                  <a:srgbClr val="000099"/>
                </a:solidFill>
                <a:latin typeface="UTM Avo" panose="02040603050506020204" pitchFamily="18" charset="0"/>
              </a:rPr>
              <a:t>êu</a:t>
            </a:r>
            <a:r>
              <a:rPr lang="en-US" sz="4400" b="1">
                <a:solidFill>
                  <a:prstClr val="white"/>
                </a:solidFill>
                <a:latin typeface="UTM Avo" panose="02040603050506020204" pitchFamily="18" charset="0"/>
              </a:rPr>
              <a:t> hay </a:t>
            </a:r>
            <a:r>
              <a:rPr lang="en-US" sz="4400" b="1">
                <a:solidFill>
                  <a:srgbClr val="000099"/>
                </a:solidFill>
                <a:latin typeface="UTM Avo" panose="02040603050506020204" pitchFamily="18" charset="0"/>
              </a:rPr>
              <a:t>uê</a:t>
            </a:r>
            <a:r>
              <a:rPr lang="en-US" sz="4400" b="1">
                <a:solidFill>
                  <a:prstClr val="white"/>
                </a:solidFill>
                <a:latin typeface="UTM Avo" panose="02040603050506020204" pitchFamily="18" charset="0"/>
              </a:rPr>
              <a:t>?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479213" y="3013502"/>
            <a:ext cx="3233579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</a:rPr>
              <a:t>Cô</a:t>
            </a:r>
            <a:r>
              <a:rPr kumimoji="0" lang="en-US" sz="4800" b="1" i="0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</a:rPr>
              <a:t> khen !</a:t>
            </a:r>
            <a:endParaRPr kumimoji="0" lang="en-US" sz="48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3276600" y="3657600"/>
            <a:ext cx="6031384" cy="1660472"/>
          </a:xfrm>
          <a:prstGeom prst="roundRect">
            <a:avLst/>
          </a:prstGeom>
          <a:solidFill>
            <a:srgbClr val="0066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>
                <a:latin typeface="UTM Avo" panose="02040603050506020204" pitchFamily="18" charset="0"/>
              </a:rPr>
              <a:t>xum x</a:t>
            </a:r>
            <a:r>
              <a:rPr lang="en-US" sz="2800">
                <a:latin typeface="UTM Avo" panose="02040603050506020204" pitchFamily="18" charset="0"/>
              </a:rPr>
              <a:t>…………</a:t>
            </a:r>
            <a:r>
              <a:rPr lang="en-US" sz="8000">
                <a:latin typeface="UTM Avo" panose="02040603050506020204" pitchFamily="18" charset="0"/>
              </a:rPr>
              <a:t> </a:t>
            </a:r>
            <a:endParaRPr lang="en-US" sz="2800">
              <a:latin typeface="UTM Avo" panose="020406030505060202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934200" y="3844499"/>
            <a:ext cx="147508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>
                <a:solidFill>
                  <a:srgbClr val="FFFF00"/>
                </a:solidFill>
                <a:latin typeface="UTM Avo" panose="02040603050506020204" pitchFamily="18" charset="0"/>
              </a:rPr>
              <a:t>uê</a:t>
            </a:r>
          </a:p>
        </p:txBody>
      </p:sp>
    </p:spTree>
    <p:extLst>
      <p:ext uri="{BB962C8B-B14F-4D97-AF65-F5344CB8AC3E}">
        <p14:creationId xmlns:p14="http://schemas.microsoft.com/office/powerpoint/2010/main" val="4265503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5" grpId="0"/>
      <p:bldP spid="15" grpId="1"/>
      <p:bldP spid="2" grpId="0" animBg="1"/>
      <p:bldP spid="2" grpId="1" animBg="1"/>
      <p:bldP spid="13" grpId="0"/>
      <p:bldP spid="13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816" y="5199753"/>
            <a:ext cx="1320033" cy="132003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571500"/>
            <a:ext cx="7620000" cy="5715000"/>
          </a:xfrm>
          <a:prstGeom prst="rect">
            <a:avLst/>
          </a:prstGeom>
        </p:spPr>
      </p:pic>
      <p:sp>
        <p:nvSpPr>
          <p:cNvPr id="12" name="Snip Diagonal Corner Rectangle 11"/>
          <p:cNvSpPr/>
          <p:nvPr/>
        </p:nvSpPr>
        <p:spPr>
          <a:xfrm>
            <a:off x="1104900" y="762000"/>
            <a:ext cx="9982200" cy="1875151"/>
          </a:xfrm>
          <a:prstGeom prst="snip2DiagRect">
            <a:avLst>
              <a:gd name="adj1" fmla="val 0"/>
              <a:gd name="adj2" fmla="val 24222"/>
            </a:avLst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noProof="0">
                <a:solidFill>
                  <a:prstClr val="white"/>
                </a:solidFill>
                <a:latin typeface="UTM Avo" panose="02040603050506020204" pitchFamily="18" charset="0"/>
              </a:rPr>
              <a:t>Nói câu có tiếng chứa vần </a:t>
            </a:r>
            <a:r>
              <a:rPr lang="en-US" sz="4400" b="1" noProof="0">
                <a:solidFill>
                  <a:srgbClr val="000099"/>
                </a:solidFill>
                <a:latin typeface="UTM Avo" panose="02040603050506020204" pitchFamily="18" charset="0"/>
              </a:rPr>
              <a:t>uơ</a:t>
            </a:r>
            <a:r>
              <a:rPr lang="en-US" sz="4400" b="1" noProof="0">
                <a:solidFill>
                  <a:prstClr val="white"/>
                </a:solidFill>
                <a:latin typeface="UTM Avo" panose="02040603050506020204" pitchFamily="18" charset="0"/>
              </a:rPr>
              <a:t>. 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479213" y="3013502"/>
            <a:ext cx="3233579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</a:rPr>
              <a:t>Cô</a:t>
            </a:r>
            <a:r>
              <a:rPr kumimoji="0" lang="en-US" sz="4800" b="1" i="0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</a:rPr>
              <a:t> khen !</a:t>
            </a:r>
            <a:endParaRPr kumimoji="0" lang="en-US" sz="48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0908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5" grpId="0"/>
      <p:bldP spid="15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78" t="7432" r="4048" b="7143"/>
          <a:stretch/>
        </p:blipFill>
        <p:spPr>
          <a:xfrm>
            <a:off x="0" y="0"/>
            <a:ext cx="12197232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694665" y="1267633"/>
            <a:ext cx="950256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s-ES" sz="7200" b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Avo" panose="02040603050506020204" pitchFamily="18" charset="0"/>
              </a:rPr>
              <a:t>Bài 115. uy – uya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08289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2895600" y="2590800"/>
            <a:ext cx="6821099" cy="3352800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 w="22225">
                  <a:solidFill>
                    <a:srgbClr val="00B0F0"/>
                  </a:solidFill>
                  <a:prstDash val="solid"/>
                </a:ln>
                <a:solidFill>
                  <a:srgbClr val="0000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404653451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2066310505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1237</TotalTime>
  <Words>183</Words>
  <Application>Microsoft Office PowerPoint</Application>
  <PresentationFormat>Widescreen</PresentationFormat>
  <Paragraphs>64</Paragraphs>
  <Slides>23</Slides>
  <Notes>2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0" baseType="lpstr">
      <vt:lpstr>Arial</vt:lpstr>
      <vt:lpstr>Calibri</vt:lpstr>
      <vt:lpstr>Calibri Light</vt:lpstr>
      <vt:lpstr>HP001 4 hàng</vt:lpstr>
      <vt:lpstr>Times New Roman</vt:lpstr>
      <vt:lpstr>UTM Avo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SingPC</cp:lastModifiedBy>
  <cp:revision>183</cp:revision>
  <dcterms:created xsi:type="dcterms:W3CDTF">2021-11-07T09:12:58Z</dcterms:created>
  <dcterms:modified xsi:type="dcterms:W3CDTF">2025-02-13T06:14:26Z</dcterms:modified>
</cp:coreProperties>
</file>