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5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80CA-56B8-474B-9602-CF01096CCFD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A69D7-80CE-4971-8762-8FE5EEFB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9DC42-C0CE-48D4-85D7-41EFBDB62C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A665-396E-41FB-AA77-5B130EFC52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15E2-165A-4DDD-9CE5-AB3B39FAE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15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5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7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8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9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8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1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6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7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2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8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2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8632-85CD-4D29-A448-57080B3C073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3C08-8651-442B-AAA9-CD300A1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1" r:id="rId7"/>
    <p:sldLayoutId id="2147483660" r:id="rId8"/>
    <p:sldLayoutId id="2147483650" r:id="rId9"/>
    <p:sldLayoutId id="2147483663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9" r:id="rId16"/>
    <p:sldLayoutId id="2147483662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5.xml"/><Relationship Id="rId18" Type="http://schemas.openxmlformats.org/officeDocument/2006/relationships/slide" Target="slide14.xml"/><Relationship Id="rId3" Type="http://schemas.openxmlformats.org/officeDocument/2006/relationships/slide" Target="slide12.xml"/><Relationship Id="rId21" Type="http://schemas.openxmlformats.org/officeDocument/2006/relationships/image" Target="../media/image21.gif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3.xml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7.png"/><Relationship Id="rId2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tags" Target="../tags/tag3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6.gif"/><Relationship Id="rId10" Type="http://schemas.openxmlformats.org/officeDocument/2006/relationships/audio" Target="../media/audio6.wav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tags" Target="../tags/tag5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6.gif"/><Relationship Id="rId10" Type="http://schemas.openxmlformats.org/officeDocument/2006/relationships/audio" Target="../media/audio6.wav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tags" Target="../tags/tag7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6.gif"/><Relationship Id="rId10" Type="http://schemas.openxmlformats.org/officeDocument/2006/relationships/audio" Target="../media/audio6.wav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25.gif"/><Relationship Id="rId2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tags" Target="../tags/tag9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6.gif"/><Relationship Id="rId10" Type="http://schemas.openxmlformats.org/officeDocument/2006/relationships/audio" Target="../media/audio6.wav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4" y="0"/>
            <a:ext cx="12211050" cy="6873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 rot="21302992">
            <a:off x="398353" y="661725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lvl="1"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 LỚP 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45" y="3208346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714" y="4345828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112. ưu - ươu (tiết 2)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4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6" y="0"/>
            <a:ext cx="12335256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8216" y="1167735"/>
            <a:ext cx="8284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80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sắc cho</a:t>
            </a:r>
            <a:r>
              <a:rPr kumimoji="0" lang="en-US" sz="8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2640" y="0"/>
            <a:ext cx="859536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3261360" y="914400"/>
            <a:ext cx="3438526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2597029" y="2880121"/>
            <a:ext cx="229008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8" name="Oval 36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6462392" y="1107753"/>
            <a:ext cx="1962928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0" name="Oval 54">
              <a:hlinkClick r:id="rId3" action="ppaction://hlinksldjump" highlightClick="1"/>
              <a:hlinkHover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336736" y="279151"/>
            <a:ext cx="2208294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1158240" y="6019800"/>
            <a:ext cx="820674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8473440" y="838200"/>
            <a:ext cx="4572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9006841" y="1895475"/>
            <a:ext cx="57912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6673296" y="314326"/>
            <a:ext cx="57252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3043254" y="2453580"/>
            <a:ext cx="57252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996683" y="3195091"/>
            <a:ext cx="2126504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8290560" y="3124200"/>
            <a:ext cx="73152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991963" y="3196584"/>
            <a:ext cx="2126504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84" name="Oval 45">
              <a:hlinkClick r:id="rId1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62392" y="1083876"/>
            <a:ext cx="1962928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76" name="Oval 54">
              <a:hlinkClick r:id="rId1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353641" y="250187"/>
            <a:ext cx="2208294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8" name="Oval 17">
              <a:hlinkClick r:id="rId3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1356" y="2880121"/>
            <a:ext cx="229008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0" name="Oval 36">
              <a:hlinkClick r:id="rId18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0" y="5417686"/>
            <a:ext cx="109728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0"/>
            <a:ext cx="2085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90" y="187327"/>
            <a:ext cx="1506856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30" y="339725"/>
            <a:ext cx="17221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412" y="-117474"/>
            <a:ext cx="2152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ươu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iêu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ầu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r….. 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743191" y="307087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ươu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8353291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iêu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7471950" y="2265645"/>
            <a:ext cx="60960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8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2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2496356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B.ưu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251460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iu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27047" y="906253"/>
            <a:ext cx="8329177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vần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nghỉ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2896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960371" y="585677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3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940391" y="4359867"/>
            <a:ext cx="4301532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cứu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thương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035501" y="4341297"/>
            <a:ext cx="3493430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cứu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hỏa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12746" y="1088798"/>
            <a:ext cx="8329177" cy="11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Đây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gì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16" y="681051"/>
            <a:ext cx="4755947" cy="33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685988" y="782638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4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758439" y="4211638"/>
            <a:ext cx="8379391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hái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đầy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rổ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lá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ngải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cứu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82742" y="3016103"/>
            <a:ext cx="8281980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hái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lá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ngải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cứu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886074" y="915990"/>
            <a:ext cx="8329177" cy="10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rổ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ngải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cứu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9481" y="2471057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0024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2092" y="2852057"/>
            <a:ext cx="6821099" cy="212053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9600" b="1" i="0" u="none" strike="noStrike" kern="1200" cap="none" spc="0" normalizeH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8" y="0"/>
            <a:ext cx="10023564" cy="678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1010197"/>
            <a:ext cx="47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9167" y="2973980"/>
            <a:ext cx="47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2564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8" y="0"/>
            <a:ext cx="10023564" cy="67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" y="627017"/>
            <a:ext cx="12003377" cy="490292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474720" y="1898469"/>
            <a:ext cx="1602377" cy="2272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74720" y="2011680"/>
            <a:ext cx="1602377" cy="1123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74720" y="3030583"/>
            <a:ext cx="1602377" cy="1288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8" y="1835383"/>
            <a:ext cx="11980725" cy="24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13" y="0"/>
            <a:ext cx="9982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3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9" y="0"/>
            <a:ext cx="10620673" cy="6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8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197953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211</Words>
  <Application>Microsoft Office PowerPoint</Application>
  <PresentationFormat>Widescreen</PresentationFormat>
  <Paragraphs>43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</cp:revision>
  <dcterms:created xsi:type="dcterms:W3CDTF">2022-02-10T05:40:51Z</dcterms:created>
  <dcterms:modified xsi:type="dcterms:W3CDTF">2025-02-13T06:06:03Z</dcterms:modified>
</cp:coreProperties>
</file>