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20" r:id="rId3"/>
    <p:sldId id="258" r:id="rId4"/>
    <p:sldId id="311" r:id="rId5"/>
    <p:sldId id="312" r:id="rId6"/>
    <p:sldId id="354" r:id="rId7"/>
    <p:sldId id="343" r:id="rId8"/>
    <p:sldId id="261" r:id="rId9"/>
    <p:sldId id="262" r:id="rId10"/>
    <p:sldId id="263" r:id="rId11"/>
    <p:sldId id="264" r:id="rId12"/>
    <p:sldId id="294" r:id="rId13"/>
    <p:sldId id="266" r:id="rId14"/>
    <p:sldId id="267" r:id="rId15"/>
    <p:sldId id="295" r:id="rId16"/>
    <p:sldId id="269" r:id="rId17"/>
    <p:sldId id="272" r:id="rId18"/>
    <p:sldId id="289" r:id="rId19"/>
    <p:sldId id="359" r:id="rId20"/>
    <p:sldId id="356" r:id="rId21"/>
    <p:sldId id="357" r:id="rId22"/>
    <p:sldId id="352" r:id="rId23"/>
    <p:sldId id="337" r:id="rId24"/>
    <p:sldId id="355" r:id="rId25"/>
    <p:sldId id="27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12" autoAdjust="0"/>
  </p:normalViewPr>
  <p:slideViewPr>
    <p:cSldViewPr>
      <p:cViewPr>
        <p:scale>
          <a:sx n="80" d="100"/>
          <a:sy n="80" d="100"/>
        </p:scale>
        <p:origin x="179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1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635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4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1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54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555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698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001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011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283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006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286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82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436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4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04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88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30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11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745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3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42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398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476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84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5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91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817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1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3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84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85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99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499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24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978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4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503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48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618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85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01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204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93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89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18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818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8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4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63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776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1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3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73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518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285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464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1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7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158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25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680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055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91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76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992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80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29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20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1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72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21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55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062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22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6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26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50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149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928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6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9590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602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69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76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38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23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03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9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838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01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0849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9552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04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96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05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37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88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585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15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310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509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9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5923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02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42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41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66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8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18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03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093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433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831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62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02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25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538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7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665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572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7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3278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749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589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2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746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8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15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9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74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71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8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9341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8740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31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41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313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4299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2518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1606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19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64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7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60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7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3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62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93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0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8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7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25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3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7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8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2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7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14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4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2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4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2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5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1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0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3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6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7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33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97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30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5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4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2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0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8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4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83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14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0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8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92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3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6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919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6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9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04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40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89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89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580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279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928" r:id="rId4"/>
    <p:sldLayoutId id="2147483922" r:id="rId5"/>
    <p:sldLayoutId id="2147483921" r:id="rId6"/>
    <p:sldLayoutId id="2147483920" r:id="rId7"/>
    <p:sldLayoutId id="2147483913" r:id="rId8"/>
    <p:sldLayoutId id="2147483907" r:id="rId9"/>
    <p:sldLayoutId id="2147483905" r:id="rId10"/>
    <p:sldLayoutId id="2147483903" r:id="rId11"/>
    <p:sldLayoutId id="2147483898" r:id="rId12"/>
    <p:sldLayoutId id="2147483895" r:id="rId13"/>
    <p:sldLayoutId id="2147483894" r:id="rId14"/>
    <p:sldLayoutId id="2147483893" r:id="rId15"/>
    <p:sldLayoutId id="2147483889" r:id="rId16"/>
    <p:sldLayoutId id="2147483883" r:id="rId17"/>
    <p:sldLayoutId id="2147483880" r:id="rId18"/>
    <p:sldLayoutId id="2147483879" r:id="rId19"/>
    <p:sldLayoutId id="2147483878" r:id="rId20"/>
    <p:sldLayoutId id="2147483877" r:id="rId21"/>
    <p:sldLayoutId id="2147483872" r:id="rId22"/>
    <p:sldLayoutId id="2147483869" r:id="rId23"/>
    <p:sldLayoutId id="2147483868" r:id="rId24"/>
    <p:sldLayoutId id="2147483861" r:id="rId25"/>
    <p:sldLayoutId id="2147483860" r:id="rId26"/>
    <p:sldLayoutId id="2147483859" r:id="rId27"/>
    <p:sldLayoutId id="2147483858" r:id="rId28"/>
    <p:sldLayoutId id="2147483857" r:id="rId29"/>
    <p:sldLayoutId id="2147483850" r:id="rId30"/>
    <p:sldLayoutId id="2147483845" r:id="rId31"/>
    <p:sldLayoutId id="2147483842" r:id="rId32"/>
    <p:sldLayoutId id="2147483837" r:id="rId33"/>
    <p:sldLayoutId id="2147483833" r:id="rId34"/>
    <p:sldLayoutId id="2147483832" r:id="rId35"/>
    <p:sldLayoutId id="2147483831" r:id="rId36"/>
    <p:sldLayoutId id="2147483830" r:id="rId37"/>
    <p:sldLayoutId id="2147483826" r:id="rId38"/>
    <p:sldLayoutId id="2147483818" r:id="rId39"/>
    <p:sldLayoutId id="2147483817" r:id="rId40"/>
    <p:sldLayoutId id="2147483816" r:id="rId41"/>
    <p:sldLayoutId id="2147483811" r:id="rId42"/>
    <p:sldLayoutId id="2147483810" r:id="rId43"/>
    <p:sldLayoutId id="2147483806" r:id="rId44"/>
    <p:sldLayoutId id="2147483804" r:id="rId45"/>
    <p:sldLayoutId id="2147483802" r:id="rId46"/>
    <p:sldLayoutId id="2147483798" r:id="rId47"/>
    <p:sldLayoutId id="2147483797" r:id="rId48"/>
    <p:sldLayoutId id="2147483796" r:id="rId49"/>
    <p:sldLayoutId id="2147483795" r:id="rId50"/>
    <p:sldLayoutId id="2147483794" r:id="rId51"/>
    <p:sldLayoutId id="2147483793" r:id="rId52"/>
    <p:sldLayoutId id="2147483792" r:id="rId53"/>
    <p:sldLayoutId id="2147483788" r:id="rId54"/>
    <p:sldLayoutId id="2147483787" r:id="rId55"/>
    <p:sldLayoutId id="2147483783" r:id="rId56"/>
    <p:sldLayoutId id="2147483782" r:id="rId57"/>
    <p:sldLayoutId id="2147483781" r:id="rId58"/>
    <p:sldLayoutId id="2147483780" r:id="rId59"/>
    <p:sldLayoutId id="2147483779" r:id="rId60"/>
    <p:sldLayoutId id="2147483778" r:id="rId61"/>
    <p:sldLayoutId id="2147483775" r:id="rId62"/>
    <p:sldLayoutId id="2147483771" r:id="rId63"/>
    <p:sldLayoutId id="2147483770" r:id="rId64"/>
    <p:sldLayoutId id="2147483768" r:id="rId65"/>
    <p:sldLayoutId id="2147483765" r:id="rId66"/>
    <p:sldLayoutId id="2147483764" r:id="rId67"/>
    <p:sldLayoutId id="2147483759" r:id="rId68"/>
    <p:sldLayoutId id="2147483756" r:id="rId69"/>
    <p:sldLayoutId id="2147483755" r:id="rId70"/>
    <p:sldLayoutId id="2147483752" r:id="rId71"/>
    <p:sldLayoutId id="2147483751" r:id="rId72"/>
    <p:sldLayoutId id="2147483750" r:id="rId73"/>
    <p:sldLayoutId id="2147483749" r:id="rId74"/>
    <p:sldLayoutId id="2147483748" r:id="rId75"/>
    <p:sldLayoutId id="2147483747" r:id="rId76"/>
    <p:sldLayoutId id="2147483746" r:id="rId77"/>
    <p:sldLayoutId id="2147483745" r:id="rId78"/>
    <p:sldLayoutId id="2147483744" r:id="rId79"/>
    <p:sldLayoutId id="2147483743" r:id="rId80"/>
    <p:sldLayoutId id="2147483742" r:id="rId81"/>
    <p:sldLayoutId id="2147483740" r:id="rId82"/>
    <p:sldLayoutId id="2147483738" r:id="rId83"/>
    <p:sldLayoutId id="2147483737" r:id="rId84"/>
    <p:sldLayoutId id="2147483736" r:id="rId85"/>
    <p:sldLayoutId id="2147483735" r:id="rId86"/>
    <p:sldLayoutId id="2147483731" r:id="rId87"/>
    <p:sldLayoutId id="2147483719" r:id="rId88"/>
    <p:sldLayoutId id="2147483713" r:id="rId89"/>
    <p:sldLayoutId id="2147483708" r:id="rId90"/>
    <p:sldLayoutId id="2147483707" r:id="rId91"/>
    <p:sldLayoutId id="2147483702" r:id="rId92"/>
    <p:sldLayoutId id="2147483694" r:id="rId93"/>
    <p:sldLayoutId id="2147483691" r:id="rId94"/>
    <p:sldLayoutId id="2147483690" r:id="rId95"/>
    <p:sldLayoutId id="2147483682" r:id="rId96"/>
    <p:sldLayoutId id="2147483681" r:id="rId97"/>
    <p:sldLayoutId id="2147483673" r:id="rId98"/>
    <p:sldLayoutId id="2147483672" r:id="rId99"/>
    <p:sldLayoutId id="2147483662" r:id="rId100"/>
    <p:sldLayoutId id="2147483661" r:id="rId101"/>
    <p:sldLayoutId id="2147483651" r:id="rId102"/>
    <p:sldLayoutId id="2147483652" r:id="rId103"/>
    <p:sldLayoutId id="2147483653" r:id="rId104"/>
    <p:sldLayoutId id="2147483654" r:id="rId105"/>
    <p:sldLayoutId id="2147483655" r:id="rId106"/>
    <p:sldLayoutId id="2147483931" r:id="rId107"/>
    <p:sldLayoutId id="2147483930" r:id="rId108"/>
    <p:sldLayoutId id="2147483929" r:id="rId109"/>
    <p:sldLayoutId id="2147483927" r:id="rId110"/>
    <p:sldLayoutId id="2147483926" r:id="rId111"/>
    <p:sldLayoutId id="2147483925" r:id="rId112"/>
    <p:sldLayoutId id="2147483924" r:id="rId113"/>
    <p:sldLayoutId id="2147483923" r:id="rId114"/>
    <p:sldLayoutId id="2147483919" r:id="rId115"/>
    <p:sldLayoutId id="2147483918" r:id="rId116"/>
    <p:sldLayoutId id="2147483917" r:id="rId117"/>
    <p:sldLayoutId id="2147483916" r:id="rId118"/>
    <p:sldLayoutId id="2147483915" r:id="rId119"/>
    <p:sldLayoutId id="2147483914" r:id="rId120"/>
    <p:sldLayoutId id="2147483912" r:id="rId121"/>
    <p:sldLayoutId id="2147483911" r:id="rId122"/>
    <p:sldLayoutId id="2147483910" r:id="rId123"/>
    <p:sldLayoutId id="2147483909" r:id="rId124"/>
    <p:sldLayoutId id="2147483908" r:id="rId125"/>
    <p:sldLayoutId id="2147483906" r:id="rId126"/>
    <p:sldLayoutId id="2147483904" r:id="rId127"/>
    <p:sldLayoutId id="2147483902" r:id="rId128"/>
    <p:sldLayoutId id="2147483901" r:id="rId129"/>
    <p:sldLayoutId id="2147483900" r:id="rId130"/>
    <p:sldLayoutId id="2147483899" r:id="rId131"/>
    <p:sldLayoutId id="2147483897" r:id="rId132"/>
    <p:sldLayoutId id="2147483896" r:id="rId133"/>
    <p:sldLayoutId id="2147483892" r:id="rId134"/>
    <p:sldLayoutId id="2147483891" r:id="rId135"/>
    <p:sldLayoutId id="2147483890" r:id="rId136"/>
    <p:sldLayoutId id="2147483888" r:id="rId137"/>
    <p:sldLayoutId id="2147483887" r:id="rId138"/>
    <p:sldLayoutId id="2147483886" r:id="rId139"/>
    <p:sldLayoutId id="2147483885" r:id="rId140"/>
    <p:sldLayoutId id="2147483884" r:id="rId141"/>
    <p:sldLayoutId id="2147483882" r:id="rId142"/>
    <p:sldLayoutId id="2147483881" r:id="rId143"/>
    <p:sldLayoutId id="2147483876" r:id="rId144"/>
    <p:sldLayoutId id="2147483875" r:id="rId145"/>
    <p:sldLayoutId id="2147483874" r:id="rId146"/>
    <p:sldLayoutId id="2147483873" r:id="rId147"/>
    <p:sldLayoutId id="2147483871" r:id="rId148"/>
    <p:sldLayoutId id="2147483870" r:id="rId149"/>
    <p:sldLayoutId id="2147483867" r:id="rId150"/>
    <p:sldLayoutId id="2147483866" r:id="rId151"/>
    <p:sldLayoutId id="2147483865" r:id="rId152"/>
    <p:sldLayoutId id="2147483864" r:id="rId153"/>
    <p:sldLayoutId id="2147483863" r:id="rId154"/>
    <p:sldLayoutId id="2147483862" r:id="rId155"/>
    <p:sldLayoutId id="2147483856" r:id="rId156"/>
    <p:sldLayoutId id="2147483855" r:id="rId157"/>
    <p:sldLayoutId id="2147483854" r:id="rId158"/>
    <p:sldLayoutId id="2147483853" r:id="rId159"/>
    <p:sldLayoutId id="2147483852" r:id="rId160"/>
    <p:sldLayoutId id="2147483851" r:id="rId161"/>
    <p:sldLayoutId id="2147483849" r:id="rId162"/>
    <p:sldLayoutId id="2147483848" r:id="rId163"/>
    <p:sldLayoutId id="2147483847" r:id="rId164"/>
    <p:sldLayoutId id="2147483846" r:id="rId165"/>
    <p:sldLayoutId id="2147483844" r:id="rId166"/>
    <p:sldLayoutId id="2147483843" r:id="rId167"/>
    <p:sldLayoutId id="2147483841" r:id="rId168"/>
    <p:sldLayoutId id="2147483840" r:id="rId169"/>
    <p:sldLayoutId id="2147483839" r:id="rId170"/>
    <p:sldLayoutId id="2147483838" r:id="rId171"/>
    <p:sldLayoutId id="2147483836" r:id="rId172"/>
    <p:sldLayoutId id="2147483835" r:id="rId173"/>
    <p:sldLayoutId id="2147483834" r:id="rId174"/>
    <p:sldLayoutId id="2147483829" r:id="rId175"/>
    <p:sldLayoutId id="2147483828" r:id="rId176"/>
    <p:sldLayoutId id="2147483827" r:id="rId177"/>
    <p:sldLayoutId id="2147483825" r:id="rId178"/>
    <p:sldLayoutId id="2147483824" r:id="rId179"/>
    <p:sldLayoutId id="2147483823" r:id="rId180"/>
    <p:sldLayoutId id="2147483822" r:id="rId181"/>
    <p:sldLayoutId id="2147483821" r:id="rId182"/>
    <p:sldLayoutId id="2147483820" r:id="rId183"/>
    <p:sldLayoutId id="2147483819" r:id="rId184"/>
    <p:sldLayoutId id="2147483815" r:id="rId185"/>
    <p:sldLayoutId id="2147483814" r:id="rId186"/>
    <p:sldLayoutId id="2147483813" r:id="rId187"/>
    <p:sldLayoutId id="2147483812" r:id="rId188"/>
    <p:sldLayoutId id="2147483809" r:id="rId189"/>
    <p:sldLayoutId id="2147483808" r:id="rId190"/>
    <p:sldLayoutId id="2147483807" r:id="rId191"/>
    <p:sldLayoutId id="2147483805" r:id="rId192"/>
    <p:sldLayoutId id="2147483803" r:id="rId193"/>
    <p:sldLayoutId id="2147483801" r:id="rId194"/>
    <p:sldLayoutId id="2147483800" r:id="rId195"/>
    <p:sldLayoutId id="2147483799" r:id="rId196"/>
    <p:sldLayoutId id="2147483791" r:id="rId197"/>
    <p:sldLayoutId id="2147483790" r:id="rId198"/>
    <p:sldLayoutId id="2147483789" r:id="rId199"/>
    <p:sldLayoutId id="2147483786" r:id="rId200"/>
    <p:sldLayoutId id="2147483785" r:id="rId201"/>
    <p:sldLayoutId id="2147483784" r:id="rId202"/>
    <p:sldLayoutId id="2147483777" r:id="rId203"/>
    <p:sldLayoutId id="2147483776" r:id="rId204"/>
    <p:sldLayoutId id="2147483774" r:id="rId205"/>
    <p:sldLayoutId id="2147483773" r:id="rId206"/>
    <p:sldLayoutId id="2147483772" r:id="rId207"/>
    <p:sldLayoutId id="2147483769" r:id="rId208"/>
    <p:sldLayoutId id="2147483767" r:id="rId209"/>
    <p:sldLayoutId id="2147483766" r:id="rId210"/>
    <p:sldLayoutId id="2147483763" r:id="rId211"/>
    <p:sldLayoutId id="2147483762" r:id="rId212"/>
    <p:sldLayoutId id="2147483761" r:id="rId213"/>
    <p:sldLayoutId id="2147483760" r:id="rId214"/>
    <p:sldLayoutId id="2147483758" r:id="rId215"/>
    <p:sldLayoutId id="2147483757" r:id="rId216"/>
    <p:sldLayoutId id="2147483754" r:id="rId217"/>
    <p:sldLayoutId id="2147483753" r:id="rId218"/>
    <p:sldLayoutId id="2147483741" r:id="rId219"/>
    <p:sldLayoutId id="2147483739" r:id="rId220"/>
    <p:sldLayoutId id="2147483734" r:id="rId221"/>
    <p:sldLayoutId id="2147483733" r:id="rId222"/>
    <p:sldLayoutId id="2147483732" r:id="rId223"/>
    <p:sldLayoutId id="2147483730" r:id="rId224"/>
    <p:sldLayoutId id="2147483729" r:id="rId225"/>
    <p:sldLayoutId id="2147483728" r:id="rId226"/>
    <p:sldLayoutId id="2147483727" r:id="rId227"/>
    <p:sldLayoutId id="2147483726" r:id="rId228"/>
    <p:sldLayoutId id="2147483725" r:id="rId229"/>
    <p:sldLayoutId id="2147483724" r:id="rId230"/>
    <p:sldLayoutId id="2147483723" r:id="rId231"/>
    <p:sldLayoutId id="2147483722" r:id="rId232"/>
    <p:sldLayoutId id="2147483721" r:id="rId233"/>
    <p:sldLayoutId id="2147483720" r:id="rId234"/>
    <p:sldLayoutId id="2147483718" r:id="rId235"/>
    <p:sldLayoutId id="2147483717" r:id="rId236"/>
    <p:sldLayoutId id="2147483716" r:id="rId237"/>
    <p:sldLayoutId id="2147483715" r:id="rId238"/>
    <p:sldLayoutId id="2147483714" r:id="rId239"/>
    <p:sldLayoutId id="2147483712" r:id="rId240"/>
    <p:sldLayoutId id="2147483711" r:id="rId241"/>
    <p:sldLayoutId id="2147483710" r:id="rId242"/>
    <p:sldLayoutId id="2147483709" r:id="rId243"/>
    <p:sldLayoutId id="2147483706" r:id="rId244"/>
    <p:sldLayoutId id="2147483705" r:id="rId245"/>
    <p:sldLayoutId id="2147483704" r:id="rId246"/>
    <p:sldLayoutId id="2147483703" r:id="rId247"/>
    <p:sldLayoutId id="2147483701" r:id="rId248"/>
    <p:sldLayoutId id="2147483699" r:id="rId249"/>
    <p:sldLayoutId id="2147483698" r:id="rId250"/>
    <p:sldLayoutId id="2147483697" r:id="rId251"/>
    <p:sldLayoutId id="2147483696" r:id="rId252"/>
    <p:sldLayoutId id="2147483695" r:id="rId253"/>
    <p:sldLayoutId id="2147483693" r:id="rId254"/>
    <p:sldLayoutId id="2147483692" r:id="rId255"/>
    <p:sldLayoutId id="2147483689" r:id="rId256"/>
    <p:sldLayoutId id="2147483688" r:id="rId257"/>
    <p:sldLayoutId id="2147483687" r:id="rId258"/>
    <p:sldLayoutId id="2147483686" r:id="rId259"/>
    <p:sldLayoutId id="2147483685" r:id="rId260"/>
    <p:sldLayoutId id="2147483684" r:id="rId261"/>
    <p:sldLayoutId id="2147483683" r:id="rId262"/>
    <p:sldLayoutId id="2147483680" r:id="rId263"/>
    <p:sldLayoutId id="2147483679" r:id="rId264"/>
    <p:sldLayoutId id="2147483678" r:id="rId265"/>
    <p:sldLayoutId id="2147483677" r:id="rId266"/>
    <p:sldLayoutId id="2147483676" r:id="rId267"/>
    <p:sldLayoutId id="2147483675" r:id="rId268"/>
    <p:sldLayoutId id="2147483674" r:id="rId269"/>
    <p:sldLayoutId id="2147483671" r:id="rId270"/>
    <p:sldLayoutId id="2147483670" r:id="rId271"/>
    <p:sldLayoutId id="2147483669" r:id="rId272"/>
    <p:sldLayoutId id="2147483668" r:id="rId273"/>
    <p:sldLayoutId id="2147483664" r:id="rId274"/>
    <p:sldLayoutId id="2147483663" r:id="rId275"/>
    <p:sldLayoutId id="2147483656" r:id="rId276"/>
    <p:sldLayoutId id="2147483657" r:id="rId277"/>
    <p:sldLayoutId id="2147483658" r:id="rId278"/>
    <p:sldLayoutId id="2147483659" r:id="rId279"/>
    <p:sldLayoutId id="2147483660" r:id="rId280"/>
    <p:sldLayoutId id="2147483667" r:id="rId281"/>
    <p:sldLayoutId id="2147483666" r:id="rId282"/>
    <p:sldLayoutId id="2147483665" r:id="rId283"/>
    <p:sldLayoutId id="2147483932" r:id="rId28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0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06.xml"/><Relationship Id="rId4" Type="http://schemas.openxmlformats.org/officeDocument/2006/relationships/audio" Target="../media/media7.m4a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24200" y="2824390"/>
            <a:ext cx="586266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uê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65728" y="291844"/>
            <a:ext cx="2942771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uê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black"/>
                  </a:solidFill>
                  <a:latin typeface="UTM Avo" panose="02040603050506020204" pitchFamily="18" charset="0"/>
                </a:rPr>
                <a:t>uê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F40CC2"/>
                  </a:solidFill>
                  <a:latin typeface="UTM Avo" panose="02040603050506020204" pitchFamily="18" charset="0"/>
                </a:rPr>
                <a:t>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3000" y="5009706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hoa huệ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8369" y="5000636"/>
            <a:ext cx="205035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uê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3454139" y="6172200"/>
            <a:ext cx="836528" cy="981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Ý nghĩa hoa huệ trắng tinh kh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53" y="1975239"/>
            <a:ext cx="3912720" cy="28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a kèn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55" y="2971800"/>
            <a:ext cx="2213228" cy="308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62800" y="6084616"/>
            <a:ext cx="4501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huệ tây (hoa loa kèn)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4118" y="5600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29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70617" y="291844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uơ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prstClr val="black"/>
                  </a:solidFill>
                  <a:latin typeface="UTM Avo" panose="02040603050506020204" pitchFamily="18" charset="0"/>
                </a:rPr>
                <a:t>uơ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F40CC2"/>
                  </a:solidFill>
                  <a:latin typeface="UTM Avo" panose="02040603050506020204" pitchFamily="18" charset="0"/>
                </a:rPr>
                <a:t>ơ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0200" y="4971870"/>
            <a:ext cx="546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latin typeface="UTM Avo" panose="02040603050506020204" pitchFamily="18" charset="0"/>
              </a:rPr>
              <a:t>huơ vòi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209800" y="6096000"/>
            <a:ext cx="1177383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95791" y="4977064"/>
            <a:ext cx="175840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uơ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251" t="31111" r="38125" b="10000"/>
          <a:stretch/>
        </p:blipFill>
        <p:spPr>
          <a:xfrm>
            <a:off x="1600200" y="1921072"/>
            <a:ext cx="3733800" cy="304448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53688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8078" y="1872330"/>
            <a:ext cx="1627122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799" y="1872330"/>
            <a:ext cx="251460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1872330"/>
            <a:ext cx="11430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ê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1600" y="1898817"/>
            <a:ext cx="16764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ơ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565728" y="291844"/>
            <a:ext cx="2942771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uê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5009706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hoa huệ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5009706"/>
            <a:ext cx="205035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uê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2" descr="Ý nghĩa hoa huệ trắng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53" y="1975239"/>
            <a:ext cx="3912720" cy="28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7438197" y="263269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uơ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7780" y="4943295"/>
            <a:ext cx="546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latin typeface="UTM Avo" panose="02040603050506020204" pitchFamily="18" charset="0"/>
              </a:rPr>
              <a:t>huơ vòi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63371" y="4948489"/>
            <a:ext cx="175840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uơ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1251" t="31111" r="38125" b="10000"/>
          <a:stretch/>
        </p:blipFill>
        <p:spPr>
          <a:xfrm>
            <a:off x="7167780" y="1892497"/>
            <a:ext cx="3733800" cy="30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uê</a:t>
            </a:r>
            <a:r>
              <a:rPr lang="en-US" sz="11500" b="1">
                <a:solidFill>
                  <a:srgbClr val="00B050"/>
                </a:solidFill>
                <a:latin typeface="UTM Avo" panose="02040603050506020204" pitchFamily="18" charset="0"/>
              </a:rPr>
              <a:t>    </a:t>
            </a: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    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uơ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3054" y="3679984"/>
            <a:ext cx="4527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huệ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34649" y="3681664"/>
            <a:ext cx="29718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uê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6200" y="3702722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latin typeface="UTM Avo" panose="02040603050506020204" pitchFamily="18" charset="0"/>
              </a:rPr>
              <a:t>huơ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8065" y="3709744"/>
            <a:ext cx="2167359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00" t="31111" r="18750" b="8888"/>
          <a:stretch/>
        </p:blipFill>
        <p:spPr>
          <a:xfrm>
            <a:off x="914400" y="381000"/>
            <a:ext cx="9525000" cy="57912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2590800" y="3352800"/>
            <a:ext cx="4191000" cy="228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90800" y="3581400"/>
            <a:ext cx="2057400" cy="15348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90800" y="3581400"/>
            <a:ext cx="609600" cy="304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75560" y="2514600"/>
            <a:ext cx="3215640" cy="10668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543800" y="3886200"/>
            <a:ext cx="1676400" cy="11430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8200" y="2514600"/>
            <a:ext cx="4343400" cy="5334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y Lộc Vừng – One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599"/>
            <a:ext cx="8915400" cy="501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83937" y="5217224"/>
            <a:ext cx="2676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xum xuê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6031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3400" y="18142"/>
            <a:ext cx="11125200" cy="68398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20040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531" y="4230276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Bài 114. uê - uơ (tiết 1)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i chừng ngộ độc khi tiếp xúc với cây vạn tuế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1999"/>
            <a:ext cx="473392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29200" y="4876800"/>
            <a:ext cx="2385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vạn tuế</a:t>
            </a:r>
          </a:p>
        </p:txBody>
      </p:sp>
      <p:pic>
        <p:nvPicPr>
          <p:cNvPr id="2052" name="Picture 4" descr="Cây vạn tu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1999"/>
            <a:ext cx="456247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2320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1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750" t="36667" r="32500" b="11110"/>
          <a:stretch/>
        </p:blipFill>
        <p:spPr>
          <a:xfrm>
            <a:off x="3048000" y="533400"/>
            <a:ext cx="6019800" cy="4563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82041" y="4876800"/>
            <a:ext cx="2480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huơ tay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7303" y="52198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750" t="30000" r="27500" b="6667"/>
          <a:stretch/>
        </p:blipFill>
        <p:spPr>
          <a:xfrm>
            <a:off x="1752600" y="19051"/>
            <a:ext cx="86106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47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3750" t="35555" r="18125" b="6666"/>
          <a:stretch/>
        </p:blipFill>
        <p:spPr>
          <a:xfrm>
            <a:off x="24384" y="762000"/>
            <a:ext cx="11660066" cy="55626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077200" y="19812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7352" y="4724401"/>
            <a:ext cx="2441448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715000" y="2514600"/>
            <a:ext cx="12192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3048000"/>
            <a:ext cx="21336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" y="264160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1250" y="4318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3750" t="35555" r="18125" b="6666"/>
          <a:stretch/>
        </p:blipFill>
        <p:spPr>
          <a:xfrm>
            <a:off x="24384" y="762000"/>
            <a:ext cx="11660066" cy="556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2600" y="1371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4792" y="1981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0600" y="1981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4019" y="2514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26266" y="24384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4266" y="36384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9400" y="356463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83066" y="410468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2200" y="45720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87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15581" y="2005197"/>
            <a:ext cx="3829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600200"/>
            <a:ext cx="5257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Thử tài</a:t>
            </a:r>
          </a:p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của bạn</a:t>
            </a: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các từ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3871036"/>
            <a:ext cx="8563239" cy="11944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hoà bình        mạnh khoẻ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73175" y="381000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đoạn thơ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2764575"/>
            <a:ext cx="6858001" cy="30135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Hoa ban xoè cánh trắng</a:t>
            </a:r>
          </a:p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Lan tươi màu nắng vàng</a:t>
            </a:r>
          </a:p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Cành hồng khoe nụ thắm</a:t>
            </a:r>
          </a:p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Bay làn hương dịu dàng.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434376" y="854926"/>
            <a:ext cx="1130042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Điền 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vần </a:t>
            </a:r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oa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 hay </a:t>
            </a:r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oe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93616" y="3678052"/>
            <a:ext cx="5524500" cy="1660472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UTM Avo" panose="02040603050506020204" pitchFamily="18" charset="0"/>
              </a:rPr>
              <a:t>đ</a:t>
            </a:r>
            <a:r>
              <a:rPr lang="en-US" sz="2800">
                <a:latin typeface="UTM Avo" panose="02040603050506020204" pitchFamily="18" charset="0"/>
              </a:rPr>
              <a:t>………</a:t>
            </a:r>
            <a:r>
              <a:rPr lang="en-US" sz="5400">
                <a:latin typeface="UTM Avo" panose="02040603050506020204" pitchFamily="18" charset="0"/>
              </a:rPr>
              <a:t>   </a:t>
            </a:r>
            <a:r>
              <a:rPr lang="en-US" sz="8000">
                <a:latin typeface="UTM Avo" panose="02040603050506020204" pitchFamily="18" charset="0"/>
              </a:rPr>
              <a:t>h</a:t>
            </a:r>
            <a:r>
              <a:rPr lang="en-US" sz="2800">
                <a:latin typeface="UTM Avo" panose="02040603050506020204" pitchFamily="18" charset="0"/>
              </a:rPr>
              <a:t>……...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3827354"/>
            <a:ext cx="15568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FF00"/>
                </a:solidFill>
                <a:latin typeface="UTM Avo" panose="02040603050506020204" pitchFamily="18" charset="0"/>
              </a:rPr>
              <a:t>oa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3844499"/>
            <a:ext cx="15568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FF00"/>
                </a:solidFill>
                <a:latin typeface="UTM Avo" panose="02040603050506020204" pitchFamily="18" charset="0"/>
              </a:rPr>
              <a:t>oa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867400" y="3962400"/>
            <a:ext cx="228600" cy="16552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1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" grpId="0" animBg="1"/>
      <p:bldP spid="2" grpId="1" animBg="1"/>
      <p:bldP spid="5" grpId="0"/>
      <p:bldP spid="5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434376" y="854926"/>
            <a:ext cx="1130042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Nói 1 câu có tiếng chứa vần </a:t>
            </a:r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oe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Bài 114. uê – u</a:t>
            </a:r>
            <a:r>
              <a:rPr lang="en-U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755818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191</Words>
  <Application>Microsoft Office PowerPoint</Application>
  <PresentationFormat>Widescreen</PresentationFormat>
  <Paragraphs>70</Paragraphs>
  <Slides>25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183</cp:revision>
  <dcterms:created xsi:type="dcterms:W3CDTF">2021-11-07T09:12:58Z</dcterms:created>
  <dcterms:modified xsi:type="dcterms:W3CDTF">2025-02-13T06:10:28Z</dcterms:modified>
</cp:coreProperties>
</file>