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18"/>
  </p:notesMasterIdLst>
  <p:sldIdLst>
    <p:sldId id="592" r:id="rId7"/>
    <p:sldId id="309" r:id="rId8"/>
    <p:sldId id="319" r:id="rId9"/>
    <p:sldId id="320" r:id="rId10"/>
    <p:sldId id="321" r:id="rId11"/>
    <p:sldId id="266" r:id="rId12"/>
    <p:sldId id="593" r:id="rId13"/>
    <p:sldId id="594" r:id="rId14"/>
    <p:sldId id="595" r:id="rId15"/>
    <p:sldId id="596" r:id="rId16"/>
    <p:sldId id="5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0783A"/>
    <a:srgbClr val="FFFFCC"/>
    <a:srgbClr val="003366"/>
    <a:srgbClr val="FFFF99"/>
    <a:srgbClr val="FFFF66"/>
    <a:srgbClr val="FFFF00"/>
    <a:srgbClr val="FF9900"/>
    <a:srgbClr val="FFFDF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6316" autoAdjust="0"/>
  </p:normalViewPr>
  <p:slideViewPr>
    <p:cSldViewPr snapToGrid="0" showGuides="1">
      <p:cViewPr varScale="1">
        <p:scale>
          <a:sx n="111" d="100"/>
          <a:sy n="111" d="100"/>
        </p:scale>
        <p:origin x="10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DEB45-C1FB-42BC-BCA5-7880DE908693}" type="datetimeFigureOut">
              <a:rPr lang="vi-VN" smtClean="0"/>
              <a:t>13/02/2025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C0CF8-3453-49A9-8745-1C0C740DEE99}" type="slidenum">
              <a:rPr lang="vi-VN" smtClean="0"/>
              <a:t>‹#›</a:t>
            </a:fld>
            <a:endParaRPr lang="vi-VN"/>
          </a:p>
        </p:txBody>
      </p:sp>
    </p:spTree>
    <p:extLst>
      <p:ext uri="{BB962C8B-B14F-4D97-AF65-F5344CB8AC3E}">
        <p14:creationId xmlns:p14="http://schemas.microsoft.com/office/powerpoint/2010/main" val="192815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04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7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79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90666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31282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9970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29722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37649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2022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0165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60810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81622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279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27991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491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4526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0182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09387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82500" y="784933"/>
            <a:ext cx="5877600" cy="4851200"/>
          </a:xfrm>
          <a:prstGeom prst="round2DiagRect">
            <a:avLst>
              <a:gd name="adj1" fmla="val 16667"/>
              <a:gd name="adj2" fmla="val 0"/>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89167" y="990600"/>
            <a:ext cx="5877600" cy="4851200"/>
          </a:xfrm>
          <a:prstGeom prst="round2DiagRect">
            <a:avLst>
              <a:gd name="adj1" fmla="val 16667"/>
              <a:gd name="adj2" fmla="val 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960000" y="1752217"/>
            <a:ext cx="5136000" cy="273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37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 name="Google Shape;12;p2"/>
          <p:cNvSpPr/>
          <p:nvPr/>
        </p:nvSpPr>
        <p:spPr>
          <a:xfrm>
            <a:off x="5517433" y="58984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6466767" y="211733"/>
            <a:ext cx="573200" cy="5732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260233" y="5388000"/>
            <a:ext cx="746000" cy="7500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12767" y="6179200"/>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1164633" y="2590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title" idx="2"/>
          </p:nvPr>
        </p:nvSpPr>
        <p:spPr>
          <a:xfrm>
            <a:off x="960000" y="4706233"/>
            <a:ext cx="5136000" cy="65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867">
                <a:latin typeface="Roboto"/>
                <a:ea typeface="Roboto"/>
                <a:cs typeface="Roboto"/>
                <a:sym typeface="Roboto"/>
              </a:defRPr>
            </a:lvl1pPr>
            <a:lvl2pPr lvl="1" rtl="0">
              <a:spcBef>
                <a:spcPts val="2133"/>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351969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32"/>
        <p:cNvGrpSpPr/>
        <p:nvPr/>
      </p:nvGrpSpPr>
      <p:grpSpPr>
        <a:xfrm>
          <a:off x="0" y="0"/>
          <a:ext cx="0" cy="0"/>
          <a:chOff x="0" y="0"/>
          <a:chExt cx="0" cy="0"/>
        </a:xfrm>
      </p:grpSpPr>
      <p:grpSp>
        <p:nvGrpSpPr>
          <p:cNvPr id="33" name="Google Shape;33;p4"/>
          <p:cNvGrpSpPr/>
          <p:nvPr/>
        </p:nvGrpSpPr>
        <p:grpSpPr>
          <a:xfrm>
            <a:off x="10145952" y="-1124635"/>
            <a:ext cx="3032899" cy="3042256"/>
            <a:chOff x="7609464" y="-843476"/>
            <a:chExt cx="2274674" cy="2281692"/>
          </a:xfrm>
        </p:grpSpPr>
        <p:sp>
          <p:nvSpPr>
            <p:cNvPr id="34" name="Google Shape;34;p4"/>
            <p:cNvSpPr/>
            <p:nvPr/>
          </p:nvSpPr>
          <p:spPr>
            <a:xfrm rot="5400000">
              <a:off x="7609464" y="-766784"/>
              <a:ext cx="2205000" cy="22050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rot="5400000">
              <a:off x="7679138" y="-843476"/>
              <a:ext cx="2205000" cy="220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4"/>
          <p:cNvSpPr txBox="1">
            <a:spLocks noGrp="1"/>
          </p:cNvSpPr>
          <p:nvPr>
            <p:ph type="title"/>
          </p:nvPr>
        </p:nvSpPr>
        <p:spPr>
          <a:xfrm>
            <a:off x="960000" y="720000"/>
            <a:ext cx="10272000" cy="63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 name="Google Shape;3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4"/>
          <p:cNvSpPr/>
          <p:nvPr/>
        </p:nvSpPr>
        <p:spPr>
          <a:xfrm>
            <a:off x="395100" y="62712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10995400" y="3582817"/>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1656167" y="285200"/>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11296600" y="5518633"/>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9414367" y="13572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a:off x="216833" y="5657033"/>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8766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77"/>
        <p:cNvGrpSpPr/>
        <p:nvPr/>
      </p:nvGrpSpPr>
      <p:grpSpPr>
        <a:xfrm>
          <a:off x="0" y="0"/>
          <a:ext cx="0" cy="0"/>
          <a:chOff x="0" y="0"/>
          <a:chExt cx="0" cy="0"/>
        </a:xfrm>
      </p:grpSpPr>
      <p:sp>
        <p:nvSpPr>
          <p:cNvPr id="78" name="Google Shape;78;p7"/>
          <p:cNvSpPr/>
          <p:nvPr/>
        </p:nvSpPr>
        <p:spPr>
          <a:xfrm>
            <a:off x="5983100" y="5100033"/>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7"/>
          <p:cNvSpPr/>
          <p:nvPr/>
        </p:nvSpPr>
        <p:spPr>
          <a:xfrm>
            <a:off x="6435600" y="1489767"/>
            <a:ext cx="4335600" cy="43356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7"/>
          <p:cNvSpPr txBox="1">
            <a:spLocks noGrp="1"/>
          </p:cNvSpPr>
          <p:nvPr>
            <p:ph type="title"/>
          </p:nvPr>
        </p:nvSpPr>
        <p:spPr>
          <a:xfrm>
            <a:off x="960000" y="2436000"/>
            <a:ext cx="3894800" cy="76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1" name="Google Shape;81;p7"/>
          <p:cNvSpPr txBox="1">
            <a:spLocks noGrp="1"/>
          </p:cNvSpPr>
          <p:nvPr>
            <p:ph type="body" idx="1"/>
          </p:nvPr>
        </p:nvSpPr>
        <p:spPr>
          <a:xfrm>
            <a:off x="960000" y="3347167"/>
            <a:ext cx="3894800" cy="121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82" name="Google Shape;82;p7"/>
          <p:cNvSpPr/>
          <p:nvPr/>
        </p:nvSpPr>
        <p:spPr>
          <a:xfrm>
            <a:off x="6556792" y="1636135"/>
            <a:ext cx="4335600" cy="43356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7"/>
          <p:cNvSpPr/>
          <p:nvPr/>
        </p:nvSpPr>
        <p:spPr>
          <a:xfrm>
            <a:off x="11296600" y="226084"/>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1656167" y="285200"/>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1810267" y="60047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7"/>
          <p:cNvSpPr/>
          <p:nvPr/>
        </p:nvSpPr>
        <p:spPr>
          <a:xfrm>
            <a:off x="1896067" y="791533"/>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7"/>
          <p:cNvSpPr/>
          <p:nvPr/>
        </p:nvSpPr>
        <p:spPr>
          <a:xfrm>
            <a:off x="11316800" y="6073967"/>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88" name="Google Shape;88;p7"/>
          <p:cNvCxnSpPr/>
          <p:nvPr/>
        </p:nvCxnSpPr>
        <p:spPr>
          <a:xfrm>
            <a:off x="1101267" y="-1250633"/>
            <a:ext cx="0" cy="3508800"/>
          </a:xfrm>
          <a:prstGeom prst="straightConnector1">
            <a:avLst/>
          </a:prstGeom>
          <a:noFill/>
          <a:ln w="9525" cap="flat" cmpd="sng">
            <a:solidFill>
              <a:schemeClr val="accent1"/>
            </a:solidFill>
            <a:prstDash val="dash"/>
            <a:round/>
            <a:headEnd type="none" w="med" len="med"/>
            <a:tailEnd type="none" w="med" len="med"/>
          </a:ln>
        </p:spPr>
      </p:cxnSp>
      <p:cxnSp>
        <p:nvCxnSpPr>
          <p:cNvPr id="89" name="Google Shape;89;p7"/>
          <p:cNvCxnSpPr/>
          <p:nvPr/>
        </p:nvCxnSpPr>
        <p:spPr>
          <a:xfrm>
            <a:off x="1101267" y="4523600"/>
            <a:ext cx="0" cy="3508800"/>
          </a:xfrm>
          <a:prstGeom prst="straightConnector1">
            <a:avLst/>
          </a:prstGeom>
          <a:noFill/>
          <a:ln w="9525" cap="flat" cmpd="sng">
            <a:solidFill>
              <a:schemeClr val="accent1"/>
            </a:solidFill>
            <a:prstDash val="dash"/>
            <a:round/>
            <a:headEnd type="none" w="med" len="med"/>
            <a:tailEnd type="none" w="med" len="med"/>
          </a:ln>
        </p:spPr>
      </p:cxnSp>
    </p:spTree>
    <p:extLst>
      <p:ext uri="{BB962C8B-B14F-4D97-AF65-F5344CB8AC3E}">
        <p14:creationId xmlns:p14="http://schemas.microsoft.com/office/powerpoint/2010/main" val="243364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01"/>
        <p:cNvGrpSpPr/>
        <p:nvPr/>
      </p:nvGrpSpPr>
      <p:grpSpPr>
        <a:xfrm>
          <a:off x="0" y="0"/>
          <a:ext cx="0" cy="0"/>
          <a:chOff x="0" y="0"/>
          <a:chExt cx="0" cy="0"/>
        </a:xfrm>
      </p:grpSpPr>
      <p:grpSp>
        <p:nvGrpSpPr>
          <p:cNvPr id="102" name="Google Shape;102;p9"/>
          <p:cNvGrpSpPr/>
          <p:nvPr/>
        </p:nvGrpSpPr>
        <p:grpSpPr>
          <a:xfrm>
            <a:off x="5728139" y="1202453"/>
            <a:ext cx="5161568" cy="4859825"/>
            <a:chOff x="717450" y="1493475"/>
            <a:chExt cx="1854900" cy="2767975"/>
          </a:xfrm>
        </p:grpSpPr>
        <p:sp>
          <p:nvSpPr>
            <p:cNvPr id="103" name="Google Shape;103;p9"/>
            <p:cNvSpPr/>
            <p:nvPr/>
          </p:nvSpPr>
          <p:spPr>
            <a:xfrm>
              <a:off x="717450" y="1493475"/>
              <a:ext cx="1778700" cy="2623500"/>
            </a:xfrm>
            <a:prstGeom prst="round2DiagRect">
              <a:avLst>
                <a:gd name="adj1" fmla="val 16667"/>
                <a:gd name="adj2" fmla="val 0"/>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793650" y="1637950"/>
              <a:ext cx="1778700" cy="2623500"/>
            </a:xfrm>
            <a:prstGeom prst="round2Diag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9"/>
          <p:cNvSpPr txBox="1">
            <a:spLocks noGrp="1"/>
          </p:cNvSpPr>
          <p:nvPr>
            <p:ph type="title"/>
          </p:nvPr>
        </p:nvSpPr>
        <p:spPr>
          <a:xfrm>
            <a:off x="960000" y="2173517"/>
            <a:ext cx="4376800" cy="111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4200"/>
              <a:buNone/>
              <a:defRPr sz="5600"/>
            </a:lvl1pPr>
            <a:lvl2pPr lvl="1" algn="ctr" rtl="0">
              <a:lnSpc>
                <a:spcPct val="100000"/>
              </a:lnSpc>
              <a:spcBef>
                <a:spcPts val="0"/>
              </a:spcBef>
              <a:spcAft>
                <a:spcPts val="0"/>
              </a:spcAft>
              <a:buSzPts val="4200"/>
              <a:buNone/>
              <a:defRPr sz="5600"/>
            </a:lvl2pPr>
            <a:lvl3pPr lvl="2" algn="ctr" rtl="0">
              <a:lnSpc>
                <a:spcPct val="100000"/>
              </a:lnSpc>
              <a:spcBef>
                <a:spcPts val="0"/>
              </a:spcBef>
              <a:spcAft>
                <a:spcPts val="0"/>
              </a:spcAft>
              <a:buSzPts val="4200"/>
              <a:buNone/>
              <a:defRPr sz="5600"/>
            </a:lvl3pPr>
            <a:lvl4pPr lvl="3" algn="ctr" rtl="0">
              <a:lnSpc>
                <a:spcPct val="100000"/>
              </a:lnSpc>
              <a:spcBef>
                <a:spcPts val="0"/>
              </a:spcBef>
              <a:spcAft>
                <a:spcPts val="0"/>
              </a:spcAft>
              <a:buSzPts val="4200"/>
              <a:buNone/>
              <a:defRPr sz="5600"/>
            </a:lvl4pPr>
            <a:lvl5pPr lvl="4" algn="ctr" rtl="0">
              <a:lnSpc>
                <a:spcPct val="100000"/>
              </a:lnSpc>
              <a:spcBef>
                <a:spcPts val="0"/>
              </a:spcBef>
              <a:spcAft>
                <a:spcPts val="0"/>
              </a:spcAft>
              <a:buSzPts val="4200"/>
              <a:buNone/>
              <a:defRPr sz="5600"/>
            </a:lvl5pPr>
            <a:lvl6pPr lvl="5" algn="ctr" rtl="0">
              <a:lnSpc>
                <a:spcPct val="100000"/>
              </a:lnSpc>
              <a:spcBef>
                <a:spcPts val="0"/>
              </a:spcBef>
              <a:spcAft>
                <a:spcPts val="0"/>
              </a:spcAft>
              <a:buSzPts val="4200"/>
              <a:buNone/>
              <a:defRPr sz="5600"/>
            </a:lvl6pPr>
            <a:lvl7pPr lvl="6" algn="ctr" rtl="0">
              <a:lnSpc>
                <a:spcPct val="100000"/>
              </a:lnSpc>
              <a:spcBef>
                <a:spcPts val="0"/>
              </a:spcBef>
              <a:spcAft>
                <a:spcPts val="0"/>
              </a:spcAft>
              <a:buSzPts val="4200"/>
              <a:buNone/>
              <a:defRPr sz="5600"/>
            </a:lvl7pPr>
            <a:lvl8pPr lvl="7" algn="ctr" rtl="0">
              <a:lnSpc>
                <a:spcPct val="100000"/>
              </a:lnSpc>
              <a:spcBef>
                <a:spcPts val="0"/>
              </a:spcBef>
              <a:spcAft>
                <a:spcPts val="0"/>
              </a:spcAft>
              <a:buSzPts val="4200"/>
              <a:buNone/>
              <a:defRPr sz="5600"/>
            </a:lvl8pPr>
            <a:lvl9pPr lvl="8" algn="ctr" rtl="0">
              <a:lnSpc>
                <a:spcPct val="100000"/>
              </a:lnSpc>
              <a:spcBef>
                <a:spcPts val="0"/>
              </a:spcBef>
              <a:spcAft>
                <a:spcPts val="0"/>
              </a:spcAft>
              <a:buSzPts val="4200"/>
              <a:buNone/>
              <a:defRPr sz="5600"/>
            </a:lvl9pPr>
          </a:lstStyle>
          <a:p>
            <a:endParaRPr/>
          </a:p>
        </p:txBody>
      </p:sp>
      <p:sp>
        <p:nvSpPr>
          <p:cNvPr id="106" name="Google Shape;106;p9"/>
          <p:cNvSpPr txBox="1">
            <a:spLocks noGrp="1"/>
          </p:cNvSpPr>
          <p:nvPr>
            <p:ph type="subTitle" idx="1"/>
          </p:nvPr>
        </p:nvSpPr>
        <p:spPr>
          <a:xfrm>
            <a:off x="960000" y="3928685"/>
            <a:ext cx="4376800" cy="64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7" name="Google Shape;107;p9"/>
          <p:cNvSpPr txBox="1">
            <a:spLocks noGrp="1"/>
          </p:cNvSpPr>
          <p:nvPr>
            <p:ph type="body" idx="2"/>
          </p:nvPr>
        </p:nvSpPr>
        <p:spPr>
          <a:xfrm>
            <a:off x="6220033" y="1925284"/>
            <a:ext cx="4394000" cy="3852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108" name="Google Shape;108;p9"/>
          <p:cNvSpPr txBox="1">
            <a:spLocks noGrp="1"/>
          </p:cNvSpPr>
          <p:nvPr>
            <p:ph type="title" idx="3" hasCustomPrompt="1"/>
          </p:nvPr>
        </p:nvSpPr>
        <p:spPr>
          <a:xfrm>
            <a:off x="960000" y="3347479"/>
            <a:ext cx="4394000" cy="5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r>
              <a:t>xx%</a:t>
            </a:r>
          </a:p>
        </p:txBody>
      </p:sp>
      <p:grpSp>
        <p:nvGrpSpPr>
          <p:cNvPr id="109" name="Google Shape;109;p9"/>
          <p:cNvGrpSpPr/>
          <p:nvPr/>
        </p:nvGrpSpPr>
        <p:grpSpPr>
          <a:xfrm flipH="1">
            <a:off x="-1682182" y="-1685068"/>
            <a:ext cx="3032899" cy="3042256"/>
            <a:chOff x="7609464" y="-843476"/>
            <a:chExt cx="2274674" cy="2281692"/>
          </a:xfrm>
        </p:grpSpPr>
        <p:sp>
          <p:nvSpPr>
            <p:cNvPr id="110" name="Google Shape;110;p9"/>
            <p:cNvSpPr/>
            <p:nvPr/>
          </p:nvSpPr>
          <p:spPr>
            <a:xfrm rot="5400000">
              <a:off x="7609464" y="-766784"/>
              <a:ext cx="2205000" cy="22050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rot="5400000">
              <a:off x="7679138" y="-843476"/>
              <a:ext cx="2205000" cy="220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 name="Google Shape;112;p9"/>
          <p:cNvSpPr/>
          <p:nvPr/>
        </p:nvSpPr>
        <p:spPr>
          <a:xfrm>
            <a:off x="-517967" y="5693333"/>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10995400" y="5933384"/>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11446000" y="2223533"/>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4419300" y="61640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11446000" y="1468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216833" y="3992033"/>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8" name="Google Shape;118;p9"/>
          <p:cNvCxnSpPr/>
          <p:nvPr/>
        </p:nvCxnSpPr>
        <p:spPr>
          <a:xfrm>
            <a:off x="1095400" y="-172267"/>
            <a:ext cx="0" cy="2186800"/>
          </a:xfrm>
          <a:prstGeom prst="straightConnector1">
            <a:avLst/>
          </a:prstGeom>
          <a:noFill/>
          <a:ln w="9525" cap="flat" cmpd="sng">
            <a:solidFill>
              <a:schemeClr val="accent1"/>
            </a:solidFill>
            <a:prstDash val="dash"/>
            <a:round/>
            <a:headEnd type="none" w="med" len="med"/>
            <a:tailEnd type="none" w="med" len="med"/>
          </a:ln>
        </p:spPr>
      </p:cxnSp>
      <p:cxnSp>
        <p:nvCxnSpPr>
          <p:cNvPr id="119" name="Google Shape;119;p9"/>
          <p:cNvCxnSpPr/>
          <p:nvPr/>
        </p:nvCxnSpPr>
        <p:spPr>
          <a:xfrm>
            <a:off x="1095400" y="4683500"/>
            <a:ext cx="0" cy="2698000"/>
          </a:xfrm>
          <a:prstGeom prst="straightConnector1">
            <a:avLst/>
          </a:prstGeom>
          <a:noFill/>
          <a:ln w="9525" cap="flat" cmpd="sng">
            <a:solidFill>
              <a:schemeClr val="accent1"/>
            </a:solidFill>
            <a:prstDash val="dash"/>
            <a:round/>
            <a:headEnd type="none" w="med" len="med"/>
            <a:tailEnd type="none" w="med" len="med"/>
          </a:ln>
        </p:spPr>
      </p:cxnSp>
    </p:spTree>
    <p:extLst>
      <p:ext uri="{BB962C8B-B14F-4D97-AF65-F5344CB8AC3E}">
        <p14:creationId xmlns:p14="http://schemas.microsoft.com/office/powerpoint/2010/main" val="4165055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20"/>
        <p:cNvGrpSpPr/>
        <p:nvPr/>
      </p:nvGrpSpPr>
      <p:grpSpPr>
        <a:xfrm>
          <a:off x="0" y="0"/>
          <a:ext cx="0" cy="0"/>
          <a:chOff x="0" y="0"/>
          <a:chExt cx="0" cy="0"/>
        </a:xfrm>
      </p:grpSpPr>
      <p:sp>
        <p:nvSpPr>
          <p:cNvPr id="121" name="Google Shape;121;p10"/>
          <p:cNvSpPr txBox="1">
            <a:spLocks noGrp="1"/>
          </p:cNvSpPr>
          <p:nvPr>
            <p:ph type="body" idx="1"/>
          </p:nvPr>
        </p:nvSpPr>
        <p:spPr>
          <a:xfrm>
            <a:off x="8064500" y="5065900"/>
            <a:ext cx="3127200" cy="1337600"/>
          </a:xfrm>
          <a:prstGeom prst="rect">
            <a:avLst/>
          </a:prstGeom>
        </p:spPr>
        <p:txBody>
          <a:bodyPr spcFirstLastPara="1" wrap="square" lIns="91425" tIns="91425" rIns="91425" bIns="91425" anchor="ctr" anchorCtr="0">
            <a:noAutofit/>
          </a:bodyPr>
          <a:lstStyle>
            <a:lvl1pPr marL="609585" lvl="0" indent="-304792" algn="r" rtl="0">
              <a:lnSpc>
                <a:spcPct val="100000"/>
              </a:lnSpc>
              <a:spcBef>
                <a:spcPts val="0"/>
              </a:spcBef>
              <a:spcAft>
                <a:spcPts val="0"/>
              </a:spcAft>
              <a:buSzPts val="1400"/>
              <a:buNone/>
              <a:defRPr sz="2400" b="1"/>
            </a:lvl1pPr>
          </a:lstStyle>
          <a:p>
            <a:endParaRPr/>
          </a:p>
        </p:txBody>
      </p:sp>
      <p:sp>
        <p:nvSpPr>
          <p:cNvPr id="122" name="Google Shape;122;p10"/>
          <p:cNvSpPr/>
          <p:nvPr/>
        </p:nvSpPr>
        <p:spPr>
          <a:xfrm>
            <a:off x="-586033" y="3943159"/>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0"/>
          <p:cNvSpPr/>
          <p:nvPr/>
        </p:nvSpPr>
        <p:spPr>
          <a:xfrm>
            <a:off x="334800" y="1376033"/>
            <a:ext cx="936800" cy="892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0"/>
          <p:cNvSpPr/>
          <p:nvPr/>
        </p:nvSpPr>
        <p:spPr>
          <a:xfrm>
            <a:off x="11208600" y="146800"/>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0"/>
          <p:cNvSpPr/>
          <p:nvPr/>
        </p:nvSpPr>
        <p:spPr>
          <a:xfrm>
            <a:off x="10280367" y="1193451"/>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0"/>
          <p:cNvSpPr/>
          <p:nvPr/>
        </p:nvSpPr>
        <p:spPr>
          <a:xfrm>
            <a:off x="334800" y="60687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0"/>
          <p:cNvSpPr/>
          <p:nvPr/>
        </p:nvSpPr>
        <p:spPr>
          <a:xfrm>
            <a:off x="1545600" y="326567"/>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0"/>
          <p:cNvSpPr/>
          <p:nvPr/>
        </p:nvSpPr>
        <p:spPr>
          <a:xfrm>
            <a:off x="11296333" y="5277533"/>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5106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29"/>
        <p:cNvGrpSpPr/>
        <p:nvPr/>
      </p:nvGrpSpPr>
      <p:grpSpPr>
        <a:xfrm>
          <a:off x="0" y="0"/>
          <a:ext cx="0" cy="0"/>
          <a:chOff x="0" y="0"/>
          <a:chExt cx="0" cy="0"/>
        </a:xfrm>
      </p:grpSpPr>
      <p:sp>
        <p:nvSpPr>
          <p:cNvPr id="130" name="Google Shape;130;p11"/>
          <p:cNvSpPr/>
          <p:nvPr/>
        </p:nvSpPr>
        <p:spPr>
          <a:xfrm>
            <a:off x="2899367" y="1987000"/>
            <a:ext cx="1775600" cy="1535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1"/>
          <p:cNvSpPr/>
          <p:nvPr/>
        </p:nvSpPr>
        <p:spPr>
          <a:xfrm>
            <a:off x="-781767" y="1322800"/>
            <a:ext cx="4249200" cy="42492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1"/>
          <p:cNvSpPr/>
          <p:nvPr/>
        </p:nvSpPr>
        <p:spPr>
          <a:xfrm>
            <a:off x="-634343" y="1433903"/>
            <a:ext cx="4249200" cy="4249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1"/>
          <p:cNvSpPr txBox="1">
            <a:spLocks noGrp="1"/>
          </p:cNvSpPr>
          <p:nvPr>
            <p:ph type="title" hasCustomPrompt="1"/>
          </p:nvPr>
        </p:nvSpPr>
        <p:spPr>
          <a:xfrm>
            <a:off x="4300533" y="2525600"/>
            <a:ext cx="6931600" cy="18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000"/>
              <a:buNone/>
              <a:defRPr sz="8000"/>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r>
              <a:t>xx%</a:t>
            </a:r>
          </a:p>
        </p:txBody>
      </p:sp>
      <p:sp>
        <p:nvSpPr>
          <p:cNvPr id="134" name="Google Shape;134;p11"/>
          <p:cNvSpPr txBox="1">
            <a:spLocks noGrp="1"/>
          </p:cNvSpPr>
          <p:nvPr>
            <p:ph type="body" idx="1"/>
          </p:nvPr>
        </p:nvSpPr>
        <p:spPr>
          <a:xfrm>
            <a:off x="4300400" y="4130200"/>
            <a:ext cx="6931600" cy="7900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Char char="●"/>
              <a:defRPr/>
            </a:lvl1pPr>
            <a:lvl2pPr marL="1219170" lvl="1" indent="-423323" algn="r" rtl="0">
              <a:spcBef>
                <a:spcPts val="2133"/>
              </a:spcBef>
              <a:spcAft>
                <a:spcPts val="0"/>
              </a:spcAft>
              <a:buSzPts val="1400"/>
              <a:buChar char="○"/>
              <a:defRPr/>
            </a:lvl2pPr>
            <a:lvl3pPr marL="1828754" lvl="2" indent="-423323" algn="r" rtl="0">
              <a:spcBef>
                <a:spcPts val="2133"/>
              </a:spcBef>
              <a:spcAft>
                <a:spcPts val="0"/>
              </a:spcAft>
              <a:buSzPts val="1400"/>
              <a:buChar char="■"/>
              <a:defRPr/>
            </a:lvl3pPr>
            <a:lvl4pPr marL="2438339" lvl="3" indent="-423323" algn="r" rtl="0">
              <a:spcBef>
                <a:spcPts val="2133"/>
              </a:spcBef>
              <a:spcAft>
                <a:spcPts val="0"/>
              </a:spcAft>
              <a:buSzPts val="1400"/>
              <a:buChar char="●"/>
              <a:defRPr/>
            </a:lvl4pPr>
            <a:lvl5pPr marL="3047924" lvl="4" indent="-423323" algn="r" rtl="0">
              <a:spcBef>
                <a:spcPts val="2133"/>
              </a:spcBef>
              <a:spcAft>
                <a:spcPts val="0"/>
              </a:spcAft>
              <a:buSzPts val="1400"/>
              <a:buChar char="○"/>
              <a:defRPr/>
            </a:lvl5pPr>
            <a:lvl6pPr marL="3657509" lvl="5" indent="-423323" algn="r" rtl="0">
              <a:spcBef>
                <a:spcPts val="2133"/>
              </a:spcBef>
              <a:spcAft>
                <a:spcPts val="0"/>
              </a:spcAft>
              <a:buSzPts val="1400"/>
              <a:buChar char="■"/>
              <a:defRPr/>
            </a:lvl6pPr>
            <a:lvl7pPr marL="4267093" lvl="6" indent="-423323" algn="r" rtl="0">
              <a:spcBef>
                <a:spcPts val="2133"/>
              </a:spcBef>
              <a:spcAft>
                <a:spcPts val="0"/>
              </a:spcAft>
              <a:buSzPts val="1400"/>
              <a:buChar char="●"/>
              <a:defRPr/>
            </a:lvl7pPr>
            <a:lvl8pPr marL="4876678" lvl="7" indent="-423323" algn="r" rtl="0">
              <a:spcBef>
                <a:spcPts val="2133"/>
              </a:spcBef>
              <a:spcAft>
                <a:spcPts val="0"/>
              </a:spcAft>
              <a:buSzPts val="1400"/>
              <a:buChar char="○"/>
              <a:defRPr/>
            </a:lvl8pPr>
            <a:lvl9pPr marL="5486263" lvl="8" indent="-423323" algn="r" rtl="0">
              <a:spcBef>
                <a:spcPts val="2133"/>
              </a:spcBef>
              <a:spcAft>
                <a:spcPts val="2133"/>
              </a:spcAft>
              <a:buSzPts val="1400"/>
              <a:buChar char="■"/>
              <a:defRPr/>
            </a:lvl9pPr>
          </a:lstStyle>
          <a:p>
            <a:endParaRPr/>
          </a:p>
        </p:txBody>
      </p:sp>
      <p:cxnSp>
        <p:nvCxnSpPr>
          <p:cNvPr id="135" name="Google Shape;135;p11"/>
          <p:cNvCxnSpPr/>
          <p:nvPr/>
        </p:nvCxnSpPr>
        <p:spPr>
          <a:xfrm>
            <a:off x="11065067" y="-172267"/>
            <a:ext cx="0" cy="2836000"/>
          </a:xfrm>
          <a:prstGeom prst="straightConnector1">
            <a:avLst/>
          </a:prstGeom>
          <a:noFill/>
          <a:ln w="9525" cap="flat" cmpd="sng">
            <a:solidFill>
              <a:schemeClr val="accent1"/>
            </a:solidFill>
            <a:prstDash val="dash"/>
            <a:round/>
            <a:headEnd type="none" w="med" len="med"/>
            <a:tailEnd type="none" w="med" len="med"/>
          </a:ln>
        </p:spPr>
      </p:cxnSp>
      <p:cxnSp>
        <p:nvCxnSpPr>
          <p:cNvPr id="136" name="Google Shape;136;p11"/>
          <p:cNvCxnSpPr/>
          <p:nvPr/>
        </p:nvCxnSpPr>
        <p:spPr>
          <a:xfrm>
            <a:off x="11065067" y="4927467"/>
            <a:ext cx="0" cy="2698000"/>
          </a:xfrm>
          <a:prstGeom prst="straightConnector1">
            <a:avLst/>
          </a:prstGeom>
          <a:noFill/>
          <a:ln w="9525" cap="flat" cmpd="sng">
            <a:solidFill>
              <a:schemeClr val="accent1"/>
            </a:solidFill>
            <a:prstDash val="dash"/>
            <a:round/>
            <a:headEnd type="none" w="med" len="med"/>
            <a:tailEnd type="none" w="med" len="med"/>
          </a:ln>
        </p:spPr>
      </p:cxnSp>
      <p:sp>
        <p:nvSpPr>
          <p:cNvPr id="137" name="Google Shape;137;p11"/>
          <p:cNvSpPr/>
          <p:nvPr/>
        </p:nvSpPr>
        <p:spPr>
          <a:xfrm>
            <a:off x="395100" y="62712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1"/>
          <p:cNvSpPr/>
          <p:nvPr/>
        </p:nvSpPr>
        <p:spPr>
          <a:xfrm>
            <a:off x="4229200" y="57583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11"/>
          <p:cNvSpPr/>
          <p:nvPr/>
        </p:nvSpPr>
        <p:spPr>
          <a:xfrm>
            <a:off x="1548067" y="1468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1"/>
          <p:cNvSpPr/>
          <p:nvPr/>
        </p:nvSpPr>
        <p:spPr>
          <a:xfrm>
            <a:off x="10235733" y="1677700"/>
            <a:ext cx="432800" cy="434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1"/>
          <p:cNvSpPr/>
          <p:nvPr/>
        </p:nvSpPr>
        <p:spPr>
          <a:xfrm>
            <a:off x="2732600" y="5449159"/>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1"/>
          <p:cNvSpPr/>
          <p:nvPr/>
        </p:nvSpPr>
        <p:spPr>
          <a:xfrm>
            <a:off x="10439867" y="-172267"/>
            <a:ext cx="1250400" cy="14564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1"/>
          <p:cNvSpPr/>
          <p:nvPr/>
        </p:nvSpPr>
        <p:spPr>
          <a:xfrm>
            <a:off x="-722600" y="-6181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1767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389052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960744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168"/>
        <p:cNvGrpSpPr/>
        <p:nvPr/>
      </p:nvGrpSpPr>
      <p:grpSpPr>
        <a:xfrm>
          <a:off x="0" y="0"/>
          <a:ext cx="0" cy="0"/>
          <a:chOff x="0" y="0"/>
          <a:chExt cx="0" cy="0"/>
        </a:xfrm>
      </p:grpSpPr>
      <p:cxnSp>
        <p:nvCxnSpPr>
          <p:cNvPr id="169" name="Google Shape;169;p14"/>
          <p:cNvCxnSpPr/>
          <p:nvPr/>
        </p:nvCxnSpPr>
        <p:spPr>
          <a:xfrm rot="10800000">
            <a:off x="3086067" y="-151067"/>
            <a:ext cx="0" cy="1774400"/>
          </a:xfrm>
          <a:prstGeom prst="straightConnector1">
            <a:avLst/>
          </a:prstGeom>
          <a:noFill/>
          <a:ln w="9525" cap="flat" cmpd="sng">
            <a:solidFill>
              <a:schemeClr val="accent1"/>
            </a:solidFill>
            <a:prstDash val="dash"/>
            <a:round/>
            <a:headEnd type="none" w="med" len="med"/>
            <a:tailEnd type="none" w="med" len="med"/>
          </a:ln>
        </p:spPr>
      </p:cxnSp>
      <p:sp>
        <p:nvSpPr>
          <p:cNvPr id="170" name="Google Shape;170;p14"/>
          <p:cNvSpPr txBox="1">
            <a:spLocks noGrp="1"/>
          </p:cNvSpPr>
          <p:nvPr>
            <p:ph type="title"/>
          </p:nvPr>
        </p:nvSpPr>
        <p:spPr>
          <a:xfrm>
            <a:off x="960000" y="720000"/>
            <a:ext cx="10272000" cy="63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
        <p:nvSpPr>
          <p:cNvPr id="171" name="Google Shape;171;p14"/>
          <p:cNvSpPr/>
          <p:nvPr/>
        </p:nvSpPr>
        <p:spPr>
          <a:xfrm>
            <a:off x="1088433" y="1836467"/>
            <a:ext cx="3736000" cy="37360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4"/>
          <p:cNvSpPr/>
          <p:nvPr/>
        </p:nvSpPr>
        <p:spPr>
          <a:xfrm>
            <a:off x="1218055" y="1934153"/>
            <a:ext cx="3736000" cy="37360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4"/>
          <p:cNvSpPr/>
          <p:nvPr/>
        </p:nvSpPr>
        <p:spPr>
          <a:xfrm>
            <a:off x="-611733" y="62393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4"/>
          <p:cNvSpPr/>
          <p:nvPr/>
        </p:nvSpPr>
        <p:spPr>
          <a:xfrm>
            <a:off x="11585233" y="-557700"/>
            <a:ext cx="1250400" cy="2250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4"/>
          <p:cNvSpPr/>
          <p:nvPr/>
        </p:nvSpPr>
        <p:spPr>
          <a:xfrm>
            <a:off x="10848500" y="56701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4"/>
          <p:cNvSpPr/>
          <p:nvPr/>
        </p:nvSpPr>
        <p:spPr>
          <a:xfrm>
            <a:off x="4282267" y="5572467"/>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4"/>
          <p:cNvSpPr/>
          <p:nvPr/>
        </p:nvSpPr>
        <p:spPr>
          <a:xfrm>
            <a:off x="814667" y="60739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4"/>
          <p:cNvSpPr/>
          <p:nvPr/>
        </p:nvSpPr>
        <p:spPr>
          <a:xfrm>
            <a:off x="241467" y="1595867"/>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4"/>
          <p:cNvSpPr/>
          <p:nvPr/>
        </p:nvSpPr>
        <p:spPr>
          <a:xfrm>
            <a:off x="11585233" y="6104473"/>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80" name="Google Shape;180;p14"/>
          <p:cNvCxnSpPr/>
          <p:nvPr/>
        </p:nvCxnSpPr>
        <p:spPr>
          <a:xfrm rot="10800000">
            <a:off x="3086067" y="5899833"/>
            <a:ext cx="0" cy="1334400"/>
          </a:xfrm>
          <a:prstGeom prst="straightConnector1">
            <a:avLst/>
          </a:prstGeom>
          <a:noFill/>
          <a:ln w="9525" cap="flat" cmpd="sng">
            <a:solidFill>
              <a:schemeClr val="accent1"/>
            </a:solidFill>
            <a:prstDash val="dash"/>
            <a:round/>
            <a:headEnd type="none" w="med" len="med"/>
            <a:tailEnd type="none" w="med" len="med"/>
          </a:ln>
        </p:spPr>
      </p:cxnSp>
    </p:spTree>
    <p:extLst>
      <p:ext uri="{BB962C8B-B14F-4D97-AF65-F5344CB8AC3E}">
        <p14:creationId xmlns:p14="http://schemas.microsoft.com/office/powerpoint/2010/main" val="1849153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4">
  <p:cSld name="Title Only 4">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960000" y="720000"/>
            <a:ext cx="10272000" cy="63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16"/>
          <p:cNvSpPr/>
          <p:nvPr/>
        </p:nvSpPr>
        <p:spPr>
          <a:xfrm>
            <a:off x="13139094" y="5997201"/>
            <a:ext cx="79" cy="4299"/>
          </a:xfrm>
          <a:custGeom>
            <a:avLst/>
            <a:gdLst/>
            <a:ahLst/>
            <a:cxnLst/>
            <a:rect l="l" t="t" r="r" b="b"/>
            <a:pathLst>
              <a:path w="1" h="103" extrusionOk="0">
                <a:moveTo>
                  <a:pt x="0" y="102"/>
                </a:moveTo>
                <a:lnTo>
                  <a:pt x="0" y="0"/>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6"/>
          <p:cNvSpPr/>
          <p:nvPr/>
        </p:nvSpPr>
        <p:spPr>
          <a:xfrm>
            <a:off x="-611733" y="62393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6"/>
          <p:cNvSpPr/>
          <p:nvPr/>
        </p:nvSpPr>
        <p:spPr>
          <a:xfrm>
            <a:off x="11585233" y="-557700"/>
            <a:ext cx="1250400" cy="2250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6"/>
          <p:cNvSpPr/>
          <p:nvPr/>
        </p:nvSpPr>
        <p:spPr>
          <a:xfrm>
            <a:off x="10848500" y="56701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6"/>
          <p:cNvSpPr/>
          <p:nvPr/>
        </p:nvSpPr>
        <p:spPr>
          <a:xfrm>
            <a:off x="3830700" y="5794751"/>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6"/>
          <p:cNvSpPr/>
          <p:nvPr/>
        </p:nvSpPr>
        <p:spPr>
          <a:xfrm>
            <a:off x="814667" y="60739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6"/>
          <p:cNvSpPr/>
          <p:nvPr/>
        </p:nvSpPr>
        <p:spPr>
          <a:xfrm>
            <a:off x="9646467" y="146784"/>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6"/>
          <p:cNvSpPr/>
          <p:nvPr/>
        </p:nvSpPr>
        <p:spPr>
          <a:xfrm>
            <a:off x="7066367" y="61380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4618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Only 5">
  <p:cSld name="Title Only 5">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960000" y="720000"/>
            <a:ext cx="10272000" cy="63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17"/>
          <p:cNvSpPr/>
          <p:nvPr/>
        </p:nvSpPr>
        <p:spPr>
          <a:xfrm>
            <a:off x="11513100" y="1841841"/>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7"/>
          <p:cNvSpPr/>
          <p:nvPr/>
        </p:nvSpPr>
        <p:spPr>
          <a:xfrm>
            <a:off x="-611733" y="-557700"/>
            <a:ext cx="1250400" cy="2250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7"/>
          <p:cNvSpPr/>
          <p:nvPr/>
        </p:nvSpPr>
        <p:spPr>
          <a:xfrm>
            <a:off x="10848500" y="56701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7"/>
          <p:cNvSpPr/>
          <p:nvPr/>
        </p:nvSpPr>
        <p:spPr>
          <a:xfrm>
            <a:off x="290067" y="5260951"/>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7"/>
          <p:cNvSpPr/>
          <p:nvPr/>
        </p:nvSpPr>
        <p:spPr>
          <a:xfrm>
            <a:off x="814667" y="60739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7"/>
          <p:cNvSpPr/>
          <p:nvPr/>
        </p:nvSpPr>
        <p:spPr>
          <a:xfrm>
            <a:off x="1542767" y="-16"/>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7"/>
          <p:cNvSpPr/>
          <p:nvPr/>
        </p:nvSpPr>
        <p:spPr>
          <a:xfrm>
            <a:off x="11513100" y="35181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7"/>
          <p:cNvSpPr/>
          <p:nvPr/>
        </p:nvSpPr>
        <p:spPr>
          <a:xfrm>
            <a:off x="814667" y="4478400"/>
            <a:ext cx="573200" cy="5732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7"/>
          <p:cNvSpPr/>
          <p:nvPr/>
        </p:nvSpPr>
        <p:spPr>
          <a:xfrm>
            <a:off x="9110733" y="5897167"/>
            <a:ext cx="746000" cy="7500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3506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Four Columns" userDrawn="1">
  <p:cSld name="Title and Four Columns">
    <p:spTree>
      <p:nvGrpSpPr>
        <p:cNvPr id="1" name="Shape 247"/>
        <p:cNvGrpSpPr/>
        <p:nvPr/>
      </p:nvGrpSpPr>
      <p:grpSpPr>
        <a:xfrm>
          <a:off x="0" y="0"/>
          <a:ext cx="0" cy="0"/>
          <a:chOff x="0" y="0"/>
          <a:chExt cx="0" cy="0"/>
        </a:xfrm>
      </p:grpSpPr>
      <p:sp>
        <p:nvSpPr>
          <p:cNvPr id="260" name="Google Shape;260;p20"/>
          <p:cNvSpPr/>
          <p:nvPr/>
        </p:nvSpPr>
        <p:spPr>
          <a:xfrm>
            <a:off x="6879967" y="1693100"/>
            <a:ext cx="1016000" cy="10160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0"/>
          <p:cNvSpPr/>
          <p:nvPr/>
        </p:nvSpPr>
        <p:spPr>
          <a:xfrm>
            <a:off x="7228567" y="-801700"/>
            <a:ext cx="318800" cy="2250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62" name="Google Shape;262;p20"/>
          <p:cNvCxnSpPr/>
          <p:nvPr/>
        </p:nvCxnSpPr>
        <p:spPr>
          <a:xfrm>
            <a:off x="11065067" y="-172267"/>
            <a:ext cx="0" cy="1952400"/>
          </a:xfrm>
          <a:prstGeom prst="straightConnector1">
            <a:avLst/>
          </a:prstGeom>
          <a:noFill/>
          <a:ln w="9525" cap="flat" cmpd="sng">
            <a:solidFill>
              <a:schemeClr val="accent1"/>
            </a:solidFill>
            <a:prstDash val="dash"/>
            <a:round/>
            <a:headEnd type="none" w="med" len="med"/>
            <a:tailEnd type="none" w="med" len="med"/>
          </a:ln>
        </p:spPr>
      </p:cxnSp>
      <p:cxnSp>
        <p:nvCxnSpPr>
          <p:cNvPr id="263" name="Google Shape;263;p20"/>
          <p:cNvCxnSpPr/>
          <p:nvPr/>
        </p:nvCxnSpPr>
        <p:spPr>
          <a:xfrm>
            <a:off x="11064900" y="5799767"/>
            <a:ext cx="0" cy="1826000"/>
          </a:xfrm>
          <a:prstGeom prst="straightConnector1">
            <a:avLst/>
          </a:prstGeom>
          <a:noFill/>
          <a:ln w="9525" cap="flat" cmpd="sng">
            <a:solidFill>
              <a:schemeClr val="accent1"/>
            </a:solidFill>
            <a:prstDash val="dash"/>
            <a:round/>
            <a:headEnd type="none" w="med" len="med"/>
            <a:tailEnd type="none" w="med" len="med"/>
          </a:ln>
        </p:spPr>
      </p:cxnSp>
      <p:sp>
        <p:nvSpPr>
          <p:cNvPr id="264" name="Google Shape;264;p20"/>
          <p:cNvSpPr txBox="1">
            <a:spLocks noGrp="1"/>
          </p:cNvSpPr>
          <p:nvPr>
            <p:ph type="title"/>
          </p:nvPr>
        </p:nvSpPr>
        <p:spPr>
          <a:xfrm>
            <a:off x="960000" y="720000"/>
            <a:ext cx="10272000" cy="63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20"/>
          <p:cNvSpPr/>
          <p:nvPr/>
        </p:nvSpPr>
        <p:spPr>
          <a:xfrm>
            <a:off x="-611733" y="62393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0"/>
          <p:cNvSpPr/>
          <p:nvPr/>
        </p:nvSpPr>
        <p:spPr>
          <a:xfrm>
            <a:off x="341467" y="1693100"/>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20"/>
          <p:cNvSpPr/>
          <p:nvPr/>
        </p:nvSpPr>
        <p:spPr>
          <a:xfrm>
            <a:off x="192400" y="54389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20"/>
          <p:cNvSpPr/>
          <p:nvPr/>
        </p:nvSpPr>
        <p:spPr>
          <a:xfrm>
            <a:off x="11458033" y="1948633"/>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20"/>
          <p:cNvSpPr/>
          <p:nvPr/>
        </p:nvSpPr>
        <p:spPr>
          <a:xfrm>
            <a:off x="11458033" y="61380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0"/>
          <p:cNvSpPr/>
          <p:nvPr/>
        </p:nvSpPr>
        <p:spPr>
          <a:xfrm>
            <a:off x="7707467" y="-3570333"/>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4064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Subtitle 2">
  <p:cSld name="Title and Subtitle 2">
    <p:spTree>
      <p:nvGrpSpPr>
        <p:cNvPr id="1" name="Shape 365"/>
        <p:cNvGrpSpPr/>
        <p:nvPr/>
      </p:nvGrpSpPr>
      <p:grpSpPr>
        <a:xfrm>
          <a:off x="0" y="0"/>
          <a:ext cx="0" cy="0"/>
          <a:chOff x="0" y="0"/>
          <a:chExt cx="0" cy="0"/>
        </a:xfrm>
      </p:grpSpPr>
      <p:sp>
        <p:nvSpPr>
          <p:cNvPr id="366" name="Google Shape;366;p25"/>
          <p:cNvSpPr/>
          <p:nvPr/>
        </p:nvSpPr>
        <p:spPr>
          <a:xfrm rot="-5400000" flipH="1">
            <a:off x="10428867" y="5238787"/>
            <a:ext cx="3872800" cy="38728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5"/>
          <p:cNvSpPr/>
          <p:nvPr/>
        </p:nvSpPr>
        <p:spPr>
          <a:xfrm rot="-5400000" flipH="1">
            <a:off x="10530119" y="5373143"/>
            <a:ext cx="3872800" cy="3872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5"/>
          <p:cNvSpPr txBox="1">
            <a:spLocks noGrp="1"/>
          </p:cNvSpPr>
          <p:nvPr>
            <p:ph type="title"/>
          </p:nvPr>
        </p:nvSpPr>
        <p:spPr>
          <a:xfrm>
            <a:off x="1513067" y="2849200"/>
            <a:ext cx="3499600" cy="104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lvl1pPr>
            <a:lvl2pPr lvl="1" algn="ctr" rtl="0">
              <a:spcBef>
                <a:spcPts val="0"/>
              </a:spcBef>
              <a:spcAft>
                <a:spcPts val="0"/>
              </a:spcAft>
              <a:buNone/>
              <a:defRPr>
                <a:latin typeface="Open Sans"/>
                <a:ea typeface="Open Sans"/>
                <a:cs typeface="Open Sans"/>
                <a:sym typeface="Open Sans"/>
              </a:defRPr>
            </a:lvl2pPr>
            <a:lvl3pPr lvl="2" algn="ctr" rtl="0">
              <a:spcBef>
                <a:spcPts val="0"/>
              </a:spcBef>
              <a:spcAft>
                <a:spcPts val="0"/>
              </a:spcAft>
              <a:buNone/>
              <a:defRPr>
                <a:latin typeface="Open Sans"/>
                <a:ea typeface="Open Sans"/>
                <a:cs typeface="Open Sans"/>
                <a:sym typeface="Open Sans"/>
              </a:defRPr>
            </a:lvl3pPr>
            <a:lvl4pPr lvl="3" algn="ctr" rtl="0">
              <a:spcBef>
                <a:spcPts val="0"/>
              </a:spcBef>
              <a:spcAft>
                <a:spcPts val="0"/>
              </a:spcAft>
              <a:buNone/>
              <a:defRPr>
                <a:latin typeface="Open Sans"/>
                <a:ea typeface="Open Sans"/>
                <a:cs typeface="Open Sans"/>
                <a:sym typeface="Open Sans"/>
              </a:defRPr>
            </a:lvl4pPr>
            <a:lvl5pPr lvl="4" algn="ctr" rtl="0">
              <a:spcBef>
                <a:spcPts val="0"/>
              </a:spcBef>
              <a:spcAft>
                <a:spcPts val="0"/>
              </a:spcAft>
              <a:buNone/>
              <a:defRPr>
                <a:latin typeface="Open Sans"/>
                <a:ea typeface="Open Sans"/>
                <a:cs typeface="Open Sans"/>
                <a:sym typeface="Open Sans"/>
              </a:defRPr>
            </a:lvl5pPr>
            <a:lvl6pPr lvl="5" algn="ctr" rtl="0">
              <a:spcBef>
                <a:spcPts val="0"/>
              </a:spcBef>
              <a:spcAft>
                <a:spcPts val="0"/>
              </a:spcAft>
              <a:buNone/>
              <a:defRPr>
                <a:latin typeface="Open Sans"/>
                <a:ea typeface="Open Sans"/>
                <a:cs typeface="Open Sans"/>
                <a:sym typeface="Open Sans"/>
              </a:defRPr>
            </a:lvl6pPr>
            <a:lvl7pPr lvl="6" algn="ctr" rtl="0">
              <a:spcBef>
                <a:spcPts val="0"/>
              </a:spcBef>
              <a:spcAft>
                <a:spcPts val="0"/>
              </a:spcAft>
              <a:buNone/>
              <a:defRPr>
                <a:latin typeface="Open Sans"/>
                <a:ea typeface="Open Sans"/>
                <a:cs typeface="Open Sans"/>
                <a:sym typeface="Open Sans"/>
              </a:defRPr>
            </a:lvl7pPr>
            <a:lvl8pPr lvl="7" algn="ctr" rtl="0">
              <a:spcBef>
                <a:spcPts val="0"/>
              </a:spcBef>
              <a:spcAft>
                <a:spcPts val="0"/>
              </a:spcAft>
              <a:buNone/>
              <a:defRPr>
                <a:latin typeface="Open Sans"/>
                <a:ea typeface="Open Sans"/>
                <a:cs typeface="Open Sans"/>
                <a:sym typeface="Open Sans"/>
              </a:defRPr>
            </a:lvl8pPr>
            <a:lvl9pPr lvl="8" algn="ctr" rtl="0">
              <a:spcBef>
                <a:spcPts val="0"/>
              </a:spcBef>
              <a:spcAft>
                <a:spcPts val="0"/>
              </a:spcAft>
              <a:buNone/>
              <a:defRPr>
                <a:latin typeface="Open Sans"/>
                <a:ea typeface="Open Sans"/>
                <a:cs typeface="Open Sans"/>
                <a:sym typeface="Open Sans"/>
              </a:defRPr>
            </a:lvl9pPr>
          </a:lstStyle>
          <a:p>
            <a:endParaRPr/>
          </a:p>
        </p:txBody>
      </p:sp>
      <p:sp>
        <p:nvSpPr>
          <p:cNvPr id="369" name="Google Shape;369;p25"/>
          <p:cNvSpPr txBox="1">
            <a:spLocks noGrp="1"/>
          </p:cNvSpPr>
          <p:nvPr>
            <p:ph type="subTitle" idx="1"/>
          </p:nvPr>
        </p:nvSpPr>
        <p:spPr>
          <a:xfrm>
            <a:off x="1513067" y="3702484"/>
            <a:ext cx="3499600" cy="89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370" name="Google Shape;370;p25"/>
          <p:cNvSpPr/>
          <p:nvPr/>
        </p:nvSpPr>
        <p:spPr>
          <a:xfrm>
            <a:off x="-394867" y="62393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5"/>
          <p:cNvSpPr/>
          <p:nvPr/>
        </p:nvSpPr>
        <p:spPr>
          <a:xfrm>
            <a:off x="8664000" y="-557700"/>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5"/>
          <p:cNvSpPr/>
          <p:nvPr/>
        </p:nvSpPr>
        <p:spPr>
          <a:xfrm>
            <a:off x="-1020167" y="1313833"/>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5"/>
          <p:cNvSpPr/>
          <p:nvPr/>
        </p:nvSpPr>
        <p:spPr>
          <a:xfrm>
            <a:off x="10370300" y="515384"/>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5"/>
          <p:cNvSpPr/>
          <p:nvPr/>
        </p:nvSpPr>
        <p:spPr>
          <a:xfrm>
            <a:off x="309033" y="3646700"/>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25"/>
          <p:cNvSpPr/>
          <p:nvPr/>
        </p:nvSpPr>
        <p:spPr>
          <a:xfrm>
            <a:off x="3868600" y="1468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5"/>
          <p:cNvSpPr/>
          <p:nvPr/>
        </p:nvSpPr>
        <p:spPr>
          <a:xfrm>
            <a:off x="5111600" y="61380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4822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392"/>
        <p:cNvGrpSpPr/>
        <p:nvPr/>
      </p:nvGrpSpPr>
      <p:grpSpPr>
        <a:xfrm>
          <a:off x="0" y="0"/>
          <a:ext cx="0" cy="0"/>
          <a:chOff x="0" y="0"/>
          <a:chExt cx="0" cy="0"/>
        </a:xfrm>
      </p:grpSpPr>
    </p:spTree>
    <p:extLst>
      <p:ext uri="{BB962C8B-B14F-4D97-AF65-F5344CB8AC3E}">
        <p14:creationId xmlns:p14="http://schemas.microsoft.com/office/powerpoint/2010/main" val="1882088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393"/>
        <p:cNvGrpSpPr/>
        <p:nvPr/>
      </p:nvGrpSpPr>
      <p:grpSpPr>
        <a:xfrm>
          <a:off x="0" y="0"/>
          <a:ext cx="0" cy="0"/>
          <a:chOff x="0" y="0"/>
          <a:chExt cx="0" cy="0"/>
        </a:xfrm>
      </p:grpSpPr>
      <p:sp>
        <p:nvSpPr>
          <p:cNvPr id="394" name="Google Shape;394;p28"/>
          <p:cNvSpPr/>
          <p:nvPr/>
        </p:nvSpPr>
        <p:spPr>
          <a:xfrm rot="10800000" flipH="1">
            <a:off x="9974848" y="-1452376"/>
            <a:ext cx="3872800" cy="38728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28"/>
          <p:cNvSpPr/>
          <p:nvPr/>
        </p:nvSpPr>
        <p:spPr>
          <a:xfrm rot="10800000" flipH="1">
            <a:off x="10109204" y="-1553628"/>
            <a:ext cx="3872800" cy="3872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8"/>
          <p:cNvSpPr/>
          <p:nvPr/>
        </p:nvSpPr>
        <p:spPr>
          <a:xfrm>
            <a:off x="564700" y="52387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8"/>
          <p:cNvSpPr/>
          <p:nvPr/>
        </p:nvSpPr>
        <p:spPr>
          <a:xfrm>
            <a:off x="11585000" y="4946400"/>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8"/>
          <p:cNvSpPr/>
          <p:nvPr/>
        </p:nvSpPr>
        <p:spPr>
          <a:xfrm>
            <a:off x="-1020167" y="1313833"/>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8"/>
          <p:cNvSpPr/>
          <p:nvPr/>
        </p:nvSpPr>
        <p:spPr>
          <a:xfrm>
            <a:off x="9128533" y="279417"/>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8"/>
          <p:cNvSpPr/>
          <p:nvPr/>
        </p:nvSpPr>
        <p:spPr>
          <a:xfrm>
            <a:off x="309033" y="3646700"/>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8"/>
          <p:cNvSpPr/>
          <p:nvPr/>
        </p:nvSpPr>
        <p:spPr>
          <a:xfrm>
            <a:off x="11624648" y="593194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42787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3"/>
        <p:cNvGrpSpPr/>
        <p:nvPr/>
      </p:nvGrpSpPr>
      <p:grpSpPr>
        <a:xfrm>
          <a:off x="0" y="0"/>
          <a:ext cx="0" cy="0"/>
          <a:chOff x="0" y="0"/>
          <a:chExt cx="0" cy="0"/>
        </a:xfrm>
      </p:grpSpPr>
      <p:sp>
        <p:nvSpPr>
          <p:cNvPr id="404" name="Google Shape;404;p29"/>
          <p:cNvSpPr/>
          <p:nvPr/>
        </p:nvSpPr>
        <p:spPr>
          <a:xfrm>
            <a:off x="-394867" y="6239392"/>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9"/>
          <p:cNvSpPr/>
          <p:nvPr/>
        </p:nvSpPr>
        <p:spPr>
          <a:xfrm>
            <a:off x="11318467" y="-360133"/>
            <a:ext cx="1250400" cy="1191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a:off x="10186833" y="515384"/>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a:off x="282333" y="924600"/>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a:off x="11218467" y="1497800"/>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9"/>
          <p:cNvSpPr/>
          <p:nvPr/>
        </p:nvSpPr>
        <p:spPr>
          <a:xfrm>
            <a:off x="1231033" y="1468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29"/>
          <p:cNvSpPr/>
          <p:nvPr/>
        </p:nvSpPr>
        <p:spPr>
          <a:xfrm>
            <a:off x="11318467" y="5687192"/>
            <a:ext cx="473200" cy="4508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9"/>
          <p:cNvSpPr/>
          <p:nvPr/>
        </p:nvSpPr>
        <p:spPr>
          <a:xfrm>
            <a:off x="9204800" y="5884000"/>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7571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412"/>
        <p:cNvGrpSpPr/>
        <p:nvPr/>
      </p:nvGrpSpPr>
      <p:grpSpPr>
        <a:xfrm>
          <a:off x="0" y="0"/>
          <a:ext cx="0" cy="0"/>
          <a:chOff x="0" y="0"/>
          <a:chExt cx="0" cy="0"/>
        </a:xfrm>
      </p:grpSpPr>
      <p:grpSp>
        <p:nvGrpSpPr>
          <p:cNvPr id="413" name="Google Shape;413;p30"/>
          <p:cNvGrpSpPr/>
          <p:nvPr/>
        </p:nvGrpSpPr>
        <p:grpSpPr>
          <a:xfrm rot="10800000">
            <a:off x="-2414718" y="1441973"/>
            <a:ext cx="4007156" cy="3974052"/>
            <a:chOff x="7481136" y="-1165221"/>
            <a:chExt cx="3005367" cy="2980539"/>
          </a:xfrm>
        </p:grpSpPr>
        <p:sp>
          <p:nvSpPr>
            <p:cNvPr id="414" name="Google Shape;414;p30"/>
            <p:cNvSpPr/>
            <p:nvPr/>
          </p:nvSpPr>
          <p:spPr>
            <a:xfrm rot="10800000" flipH="1">
              <a:off x="7481136" y="-1089282"/>
              <a:ext cx="2904600" cy="29046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0"/>
            <p:cNvSpPr/>
            <p:nvPr/>
          </p:nvSpPr>
          <p:spPr>
            <a:xfrm rot="10800000" flipH="1">
              <a:off x="7581903" y="-1165221"/>
              <a:ext cx="2904600" cy="2904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6" name="Google Shape;416;p30"/>
          <p:cNvSpPr/>
          <p:nvPr/>
        </p:nvSpPr>
        <p:spPr>
          <a:xfrm>
            <a:off x="10848500" y="5670167"/>
            <a:ext cx="1902400" cy="1902400"/>
          </a:xfrm>
          <a:prstGeom prst="ellipse">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30"/>
          <p:cNvSpPr/>
          <p:nvPr/>
        </p:nvSpPr>
        <p:spPr>
          <a:xfrm>
            <a:off x="10123400" y="5851400"/>
            <a:ext cx="573200" cy="573200"/>
          </a:xfrm>
          <a:prstGeom prst="mathMultiply">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30"/>
          <p:cNvSpPr/>
          <p:nvPr/>
        </p:nvSpPr>
        <p:spPr>
          <a:xfrm>
            <a:off x="757333" y="6137995"/>
            <a:ext cx="492800" cy="469600"/>
          </a:xfrm>
          <a:prstGeom prst="rect">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30"/>
          <p:cNvSpPr/>
          <p:nvPr/>
        </p:nvSpPr>
        <p:spPr>
          <a:xfrm>
            <a:off x="479867" y="758867"/>
            <a:ext cx="573200" cy="573200"/>
          </a:xfrm>
          <a:prstGeom prst="mathPlus">
            <a:avLst>
              <a:gd name="adj1" fmla="val 2352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30"/>
          <p:cNvSpPr/>
          <p:nvPr/>
        </p:nvSpPr>
        <p:spPr>
          <a:xfrm>
            <a:off x="11248700" y="4062767"/>
            <a:ext cx="573200" cy="573200"/>
          </a:xfrm>
          <a:prstGeom prst="mathDivide">
            <a:avLst>
              <a:gd name="adj1" fmla="val 23520"/>
              <a:gd name="adj2" fmla="val 5880"/>
              <a:gd name="adj3" fmla="val 11760"/>
            </a:avLst>
          </a:prstGeom>
          <a:solidFill>
            <a:schemeClr val="accent2">
              <a:alpha val="727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30"/>
          <p:cNvSpPr/>
          <p:nvPr/>
        </p:nvSpPr>
        <p:spPr>
          <a:xfrm>
            <a:off x="11298700" y="433017"/>
            <a:ext cx="473200" cy="409200"/>
          </a:xfrm>
          <a:prstGeom prst="triangle">
            <a:avLst>
              <a:gd name="adj" fmla="val 50000"/>
            </a:avLst>
          </a:prstGeom>
          <a:solidFill>
            <a:schemeClr val="accent3">
              <a:alpha val="181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151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96680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91331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1252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2018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953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2/13/2025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09910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916918CD-AAE7-D87D-AB6C-FEC135DE00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8982" y="0"/>
            <a:ext cx="1609013" cy="1609013"/>
          </a:xfrm>
          <a:prstGeom prst="rect">
            <a:avLst/>
          </a:prstGeom>
        </p:spPr>
      </p:pic>
    </p:spTree>
    <p:extLst>
      <p:ext uri="{BB962C8B-B14F-4D97-AF65-F5344CB8AC3E}">
        <p14:creationId xmlns:p14="http://schemas.microsoft.com/office/powerpoint/2010/main" val="152037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2/13/2025</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5E061CA5-ADB4-58C7-5A0F-CC254FA6BE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8982" y="0"/>
            <a:ext cx="1609013" cy="1609013"/>
          </a:xfrm>
          <a:prstGeom prst="rect">
            <a:avLst/>
          </a:prstGeom>
        </p:spPr>
      </p:pic>
    </p:spTree>
    <p:extLst>
      <p:ext uri="{BB962C8B-B14F-4D97-AF65-F5344CB8AC3E}">
        <p14:creationId xmlns:p14="http://schemas.microsoft.com/office/powerpoint/2010/main" val="326491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Font typeface="Roboto"/>
              <a:buChar char="●"/>
              <a:defRPr>
                <a:solidFill>
                  <a:schemeClr val="accent1"/>
                </a:solidFill>
                <a:latin typeface="Roboto"/>
                <a:ea typeface="Roboto"/>
                <a:cs typeface="Roboto"/>
                <a:sym typeface="Roboto"/>
              </a:defRPr>
            </a:lvl1pPr>
            <a:lvl2pPr marL="914400" lvl="1"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2pPr>
            <a:lvl3pPr marL="1371600" lvl="2"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3pPr>
            <a:lvl4pPr marL="1828800" lvl="3"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4pPr>
            <a:lvl5pPr marL="2286000" lvl="4"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5pPr>
            <a:lvl6pPr marL="2743200" lvl="5"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6pPr>
            <a:lvl7pPr marL="3200400" lvl="6"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7pPr>
            <a:lvl8pPr marL="3657600" lvl="7" indent="-3175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8pPr>
            <a:lvl9pPr marL="4114800" lvl="8" indent="-317500" rtl="0">
              <a:lnSpc>
                <a:spcPct val="100000"/>
              </a:lnSpc>
              <a:spcBef>
                <a:spcPts val="1600"/>
              </a:spcBef>
              <a:spcAft>
                <a:spcPts val="1600"/>
              </a:spcAft>
              <a:buClr>
                <a:schemeClr val="accent1"/>
              </a:buClr>
              <a:buSzPts val="1400"/>
              <a:buFont typeface="Roboto"/>
              <a:buChar char="■"/>
              <a:defRPr>
                <a:solidFill>
                  <a:schemeClr val="accent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61715443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slide" Target="slide5.xml"/><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image" Target="../media/image4.png"/><Relationship Id="rId15" Type="http://schemas.openxmlformats.org/officeDocument/2006/relationships/slide" Target="slide4.xm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s://olm.vn/cau-hoi/dien-tich-mot-vuon-hoa-la-100m2-trong-do-co-25m2-trong-hoa-hong-tim-ti-so-cua-dien-tich-trong-hoa-hong-va-dien-tich-vuon-hoa.4260610232554" TargetMode="External"/><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
          <p:cNvPicPr preferRelativeResize="0"/>
          <p:nvPr/>
        </p:nvPicPr>
        <p:blipFill rotWithShape="1">
          <a:blip r:embed="rId3">
            <a:alphaModFix/>
          </a:blip>
          <a:srcRect l="19098" r="5935" b="68133"/>
          <a:stretch/>
        </p:blipFill>
        <p:spPr>
          <a:xfrm>
            <a:off x="1" y="4880942"/>
            <a:ext cx="12192000" cy="2008231"/>
          </a:xfrm>
          <a:prstGeom prst="rect">
            <a:avLst/>
          </a:prstGeom>
          <a:noFill/>
          <a:ln>
            <a:noFill/>
          </a:ln>
        </p:spPr>
      </p:pic>
      <p:pic>
        <p:nvPicPr>
          <p:cNvPr id="261" name="Google Shape;261;p2"/>
          <p:cNvPicPr preferRelativeResize="0"/>
          <p:nvPr/>
        </p:nvPicPr>
        <p:blipFill rotWithShape="1">
          <a:blip r:embed="rId4">
            <a:alphaModFix/>
          </a:blip>
          <a:srcRect/>
          <a:stretch/>
        </p:blipFill>
        <p:spPr>
          <a:xfrm>
            <a:off x="1688149" y="6164342"/>
            <a:ext cx="1334281" cy="688823"/>
          </a:xfrm>
          <a:prstGeom prst="rect">
            <a:avLst/>
          </a:prstGeom>
          <a:noFill/>
          <a:ln>
            <a:noFill/>
          </a:ln>
        </p:spPr>
      </p:pic>
      <p:grpSp>
        <p:nvGrpSpPr>
          <p:cNvPr id="262" name="Google Shape;262;p2"/>
          <p:cNvGrpSpPr/>
          <p:nvPr/>
        </p:nvGrpSpPr>
        <p:grpSpPr>
          <a:xfrm>
            <a:off x="-33848" y="5410626"/>
            <a:ext cx="1621971" cy="1447375"/>
            <a:chOff x="12922445" y="7368188"/>
            <a:chExt cx="2432955" cy="2171063"/>
          </a:xfrm>
        </p:grpSpPr>
        <p:pic>
          <p:nvPicPr>
            <p:cNvPr id="263" name="Google Shape;263;p2"/>
            <p:cNvPicPr preferRelativeResize="0"/>
            <p:nvPr/>
          </p:nvPicPr>
          <p:blipFill rotWithShape="1">
            <a:blip r:embed="rId5">
              <a:alphaModFix/>
            </a:blip>
            <a:srcRect/>
            <a:stretch/>
          </p:blipFill>
          <p:spPr>
            <a:xfrm>
              <a:off x="12922445" y="7368188"/>
              <a:ext cx="1432244" cy="1569959"/>
            </a:xfrm>
            <a:prstGeom prst="rect">
              <a:avLst/>
            </a:prstGeom>
            <a:noFill/>
            <a:ln>
              <a:noFill/>
            </a:ln>
          </p:spPr>
        </p:pic>
        <p:pic>
          <p:nvPicPr>
            <p:cNvPr id="264" name="Google Shape;264;p2"/>
            <p:cNvPicPr preferRelativeResize="0"/>
            <p:nvPr/>
          </p:nvPicPr>
          <p:blipFill rotWithShape="1">
            <a:blip r:embed="rId4">
              <a:alphaModFix/>
            </a:blip>
            <a:srcRect/>
            <a:stretch/>
          </p:blipFill>
          <p:spPr>
            <a:xfrm>
              <a:off x="13353978" y="8498764"/>
              <a:ext cx="2001422" cy="1033234"/>
            </a:xfrm>
            <a:prstGeom prst="rect">
              <a:avLst/>
            </a:prstGeom>
            <a:noFill/>
            <a:ln>
              <a:noFill/>
            </a:ln>
          </p:spPr>
        </p:pic>
        <p:pic>
          <p:nvPicPr>
            <p:cNvPr id="265" name="Google Shape;265;p2"/>
            <p:cNvPicPr preferRelativeResize="0"/>
            <p:nvPr/>
          </p:nvPicPr>
          <p:blipFill rotWithShape="1">
            <a:blip r:embed="rId6">
              <a:alphaModFix/>
            </a:blip>
            <a:srcRect l="218" r="219"/>
            <a:stretch/>
          </p:blipFill>
          <p:spPr>
            <a:xfrm>
              <a:off x="14367560" y="8833553"/>
              <a:ext cx="987839" cy="705698"/>
            </a:xfrm>
            <a:prstGeom prst="rect">
              <a:avLst/>
            </a:prstGeom>
            <a:noFill/>
            <a:ln>
              <a:noFill/>
            </a:ln>
          </p:spPr>
        </p:pic>
      </p:grpSp>
      <p:pic>
        <p:nvPicPr>
          <p:cNvPr id="266" name="Google Shape;266;p2"/>
          <p:cNvPicPr preferRelativeResize="0"/>
          <p:nvPr/>
        </p:nvPicPr>
        <p:blipFill rotWithShape="1">
          <a:blip r:embed="rId7">
            <a:alphaModFix/>
          </a:blip>
          <a:srcRect/>
          <a:stretch/>
        </p:blipFill>
        <p:spPr>
          <a:xfrm rot="-1511033">
            <a:off x="3438846" y="154814"/>
            <a:ext cx="886927" cy="895887"/>
          </a:xfrm>
          <a:prstGeom prst="rect">
            <a:avLst/>
          </a:prstGeom>
          <a:noFill/>
          <a:ln>
            <a:noFill/>
          </a:ln>
        </p:spPr>
      </p:pic>
      <p:pic>
        <p:nvPicPr>
          <p:cNvPr id="267" name="Google Shape;267;p2"/>
          <p:cNvPicPr preferRelativeResize="0"/>
          <p:nvPr/>
        </p:nvPicPr>
        <p:blipFill rotWithShape="1">
          <a:blip r:embed="rId8">
            <a:alphaModFix/>
          </a:blip>
          <a:srcRect/>
          <a:stretch/>
        </p:blipFill>
        <p:spPr>
          <a:xfrm>
            <a:off x="9440573" y="279239"/>
            <a:ext cx="1024069" cy="805173"/>
          </a:xfrm>
          <a:prstGeom prst="rect">
            <a:avLst/>
          </a:prstGeom>
          <a:noFill/>
          <a:ln>
            <a:noFill/>
          </a:ln>
        </p:spPr>
      </p:pic>
      <p:pic>
        <p:nvPicPr>
          <p:cNvPr id="268" name="Google Shape;268;p2"/>
          <p:cNvPicPr preferRelativeResize="0"/>
          <p:nvPr/>
        </p:nvPicPr>
        <p:blipFill rotWithShape="1">
          <a:blip r:embed="rId9">
            <a:alphaModFix/>
          </a:blip>
          <a:srcRect/>
          <a:stretch/>
        </p:blipFill>
        <p:spPr>
          <a:xfrm>
            <a:off x="6226391" y="186169"/>
            <a:ext cx="696352" cy="499633"/>
          </a:xfrm>
          <a:prstGeom prst="rect">
            <a:avLst/>
          </a:prstGeom>
          <a:noFill/>
          <a:ln>
            <a:noFill/>
          </a:ln>
        </p:spPr>
      </p:pic>
      <p:pic>
        <p:nvPicPr>
          <p:cNvPr id="269" name="Google Shape;269;p2"/>
          <p:cNvPicPr preferRelativeResize="0"/>
          <p:nvPr/>
        </p:nvPicPr>
        <p:blipFill rotWithShape="1">
          <a:blip r:embed="rId10">
            <a:alphaModFix/>
          </a:blip>
          <a:srcRect/>
          <a:stretch/>
        </p:blipFill>
        <p:spPr>
          <a:xfrm>
            <a:off x="10241856" y="599193"/>
            <a:ext cx="407605" cy="309440"/>
          </a:xfrm>
          <a:prstGeom prst="rect">
            <a:avLst/>
          </a:prstGeom>
          <a:noFill/>
          <a:ln>
            <a:noFill/>
          </a:ln>
        </p:spPr>
      </p:pic>
      <p:pic>
        <p:nvPicPr>
          <p:cNvPr id="271" name="Google Shape;271;p2">
            <a:hlinkClick r:id="rId11" action="ppaction://hlinksldjump"/>
          </p:cNvPr>
          <p:cNvPicPr preferRelativeResize="0"/>
          <p:nvPr/>
        </p:nvPicPr>
        <p:blipFill rotWithShape="1">
          <a:blip r:embed="rId12">
            <a:alphaModFix/>
          </a:blip>
          <a:srcRect/>
          <a:stretch/>
        </p:blipFill>
        <p:spPr>
          <a:xfrm>
            <a:off x="1625592" y="1384219"/>
            <a:ext cx="1987468" cy="2798307"/>
          </a:xfrm>
          <a:prstGeom prst="rect">
            <a:avLst/>
          </a:prstGeom>
          <a:noFill/>
          <a:ln>
            <a:noFill/>
          </a:ln>
        </p:spPr>
      </p:pic>
      <p:pic>
        <p:nvPicPr>
          <p:cNvPr id="272" name="Google Shape;272;p2">
            <a:hlinkClick r:id="rId13" action="ppaction://hlinksldjump"/>
          </p:cNvPr>
          <p:cNvPicPr preferRelativeResize="0"/>
          <p:nvPr/>
        </p:nvPicPr>
        <p:blipFill rotWithShape="1">
          <a:blip r:embed="rId14">
            <a:alphaModFix/>
          </a:blip>
          <a:srcRect/>
          <a:stretch/>
        </p:blipFill>
        <p:spPr>
          <a:xfrm>
            <a:off x="6993134" y="1253023"/>
            <a:ext cx="2206943" cy="2901948"/>
          </a:xfrm>
          <a:prstGeom prst="rect">
            <a:avLst/>
          </a:prstGeom>
          <a:noFill/>
          <a:ln>
            <a:noFill/>
          </a:ln>
        </p:spPr>
      </p:pic>
      <p:pic>
        <p:nvPicPr>
          <p:cNvPr id="273" name="Google Shape;273;p2">
            <a:hlinkClick r:id="rId15" action="ppaction://hlinksldjump"/>
          </p:cNvPr>
          <p:cNvPicPr preferRelativeResize="0"/>
          <p:nvPr/>
        </p:nvPicPr>
        <p:blipFill rotWithShape="1">
          <a:blip r:embed="rId16">
            <a:alphaModFix/>
          </a:blip>
          <a:srcRect/>
          <a:stretch/>
        </p:blipFill>
        <p:spPr>
          <a:xfrm>
            <a:off x="4543356" y="3429000"/>
            <a:ext cx="1298561" cy="3200677"/>
          </a:xfrm>
          <a:prstGeom prst="rect">
            <a:avLst/>
          </a:prstGeom>
          <a:noFill/>
          <a:ln>
            <a:noFill/>
          </a:ln>
        </p:spPr>
      </p:pic>
      <p:pic>
        <p:nvPicPr>
          <p:cNvPr id="274" name="Google Shape;274;p2">
            <a:hlinkClick r:id="rId17" action="ppaction://hlinksldjump"/>
          </p:cNvPr>
          <p:cNvPicPr preferRelativeResize="0"/>
          <p:nvPr/>
        </p:nvPicPr>
        <p:blipFill rotWithShape="1">
          <a:blip r:embed="rId18">
            <a:alphaModFix/>
          </a:blip>
          <a:srcRect/>
          <a:stretch/>
        </p:blipFill>
        <p:spPr>
          <a:xfrm>
            <a:off x="8601031" y="3649481"/>
            <a:ext cx="1987468" cy="2859272"/>
          </a:xfrm>
          <a:prstGeom prst="rect">
            <a:avLst/>
          </a:prstGeom>
          <a:noFill/>
          <a:ln>
            <a:noFill/>
          </a:ln>
        </p:spPr>
      </p:pic>
      <p:sp>
        <p:nvSpPr>
          <p:cNvPr id="2" name="Arrow: Notched Right 1">
            <a:hlinkClick r:id="" action="ppaction://noaction"/>
            <a:extLst>
              <a:ext uri="{FF2B5EF4-FFF2-40B4-BE49-F238E27FC236}">
                <a16:creationId xmlns:a16="http://schemas.microsoft.com/office/drawing/2014/main" id="{7B73E526-148F-4612-B46C-BE32F49A1711}"/>
              </a:ext>
            </a:extLst>
          </p:cNvPr>
          <p:cNvSpPr/>
          <p:nvPr/>
        </p:nvSpPr>
        <p:spPr>
          <a:xfrm>
            <a:off x="10775576" y="5890645"/>
            <a:ext cx="1162583" cy="739031"/>
          </a:xfrm>
          <a:prstGeom prst="notchedRightArrow">
            <a:avLst/>
          </a:prstGeom>
          <a:solidFill>
            <a:schemeClr val="accent5">
              <a:lumMod val="5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271"/>
                                        </p:tgtEl>
                                        <p:attrNameLst>
                                          <p:attrName>ppt_w</p:attrName>
                                        </p:attrNameLst>
                                      </p:cBhvr>
                                      <p:tavLst>
                                        <p:tav tm="0">
                                          <p:val>
                                            <p:strVal val="#ppt_w"/>
                                          </p:val>
                                        </p:tav>
                                        <p:tav tm="100000">
                                          <p:val>
                                            <p:strVal val="0"/>
                                          </p:val>
                                        </p:tav>
                                      </p:tavLst>
                                    </p:anim>
                                    <p:anim calcmode="lin" valueType="num">
                                      <p:cBhvr additive="base">
                                        <p:cTn id="7" dur="500"/>
                                        <p:tgtEl>
                                          <p:spTgt spid="271"/>
                                        </p:tgtEl>
                                        <p:attrNameLst>
                                          <p:attrName>ppt_h</p:attrName>
                                        </p:attrNameLst>
                                      </p:cBhvr>
                                      <p:tavLst>
                                        <p:tav tm="0">
                                          <p:val>
                                            <p:strVal val="#ppt_h"/>
                                          </p:val>
                                        </p:tav>
                                        <p:tav tm="100000">
                                          <p:val>
                                            <p:strVal val="0"/>
                                          </p:val>
                                        </p:tav>
                                      </p:tavLst>
                                    </p:anim>
                                    <p:set>
                                      <p:cBhvr>
                                        <p:cTn id="8" dur="1" fill="hold">
                                          <p:stCondLst>
                                            <p:cond delay="500"/>
                                          </p:stCondLst>
                                        </p:cTn>
                                        <p:tgtEl>
                                          <p:spTgt spid="27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272"/>
                                        </p:tgtEl>
                                        <p:attrNameLst>
                                          <p:attrName>ppt_w</p:attrName>
                                        </p:attrNameLst>
                                      </p:cBhvr>
                                      <p:tavLst>
                                        <p:tav tm="0">
                                          <p:val>
                                            <p:strVal val="#ppt_w"/>
                                          </p:val>
                                        </p:tav>
                                        <p:tav tm="100000">
                                          <p:val>
                                            <p:strVal val="0"/>
                                          </p:val>
                                        </p:tav>
                                      </p:tavLst>
                                    </p:anim>
                                    <p:anim calcmode="lin" valueType="num">
                                      <p:cBhvr additive="base">
                                        <p:cTn id="13" dur="500"/>
                                        <p:tgtEl>
                                          <p:spTgt spid="272"/>
                                        </p:tgtEl>
                                        <p:attrNameLst>
                                          <p:attrName>ppt_h</p:attrName>
                                        </p:attrNameLst>
                                      </p:cBhvr>
                                      <p:tavLst>
                                        <p:tav tm="0">
                                          <p:val>
                                            <p:strVal val="#ppt_h"/>
                                          </p:val>
                                        </p:tav>
                                        <p:tav tm="100000">
                                          <p:val>
                                            <p:strVal val="0"/>
                                          </p:val>
                                        </p:tav>
                                      </p:tavLst>
                                    </p:anim>
                                    <p:set>
                                      <p:cBhvr>
                                        <p:cTn id="14" dur="1" fill="hold">
                                          <p:stCondLst>
                                            <p:cond delay="500"/>
                                          </p:stCondLst>
                                        </p:cTn>
                                        <p:tgtEl>
                                          <p:spTgt spid="27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500"/>
                                        <p:tgtEl>
                                          <p:spTgt spid="273"/>
                                        </p:tgtEl>
                                        <p:attrNameLst>
                                          <p:attrName>ppt_w</p:attrName>
                                        </p:attrNameLst>
                                      </p:cBhvr>
                                      <p:tavLst>
                                        <p:tav tm="0">
                                          <p:val>
                                            <p:strVal val="#ppt_w"/>
                                          </p:val>
                                        </p:tav>
                                        <p:tav tm="100000">
                                          <p:val>
                                            <p:strVal val="0"/>
                                          </p:val>
                                        </p:tav>
                                      </p:tavLst>
                                    </p:anim>
                                    <p:anim calcmode="lin" valueType="num">
                                      <p:cBhvr additive="base">
                                        <p:cTn id="19" dur="500"/>
                                        <p:tgtEl>
                                          <p:spTgt spid="273"/>
                                        </p:tgtEl>
                                        <p:attrNameLst>
                                          <p:attrName>ppt_h</p:attrName>
                                        </p:attrNameLst>
                                      </p:cBhvr>
                                      <p:tavLst>
                                        <p:tav tm="0">
                                          <p:val>
                                            <p:strVal val="#ppt_h"/>
                                          </p:val>
                                        </p:tav>
                                        <p:tav tm="100000">
                                          <p:val>
                                            <p:strVal val="0"/>
                                          </p:val>
                                        </p:tav>
                                      </p:tavLst>
                                    </p:anim>
                                    <p:set>
                                      <p:cBhvr>
                                        <p:cTn id="20" dur="1" fill="hold">
                                          <p:stCondLst>
                                            <p:cond delay="500"/>
                                          </p:stCondLst>
                                        </p:cTn>
                                        <p:tgtEl>
                                          <p:spTgt spid="27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500"/>
                                        <p:tgtEl>
                                          <p:spTgt spid="274"/>
                                        </p:tgtEl>
                                        <p:attrNameLst>
                                          <p:attrName>ppt_w</p:attrName>
                                        </p:attrNameLst>
                                      </p:cBhvr>
                                      <p:tavLst>
                                        <p:tav tm="0">
                                          <p:val>
                                            <p:strVal val="#ppt_w"/>
                                          </p:val>
                                        </p:tav>
                                        <p:tav tm="100000">
                                          <p:val>
                                            <p:strVal val="0"/>
                                          </p:val>
                                        </p:tav>
                                      </p:tavLst>
                                    </p:anim>
                                    <p:anim calcmode="lin" valueType="num">
                                      <p:cBhvr additive="base">
                                        <p:cTn id="25" dur="500"/>
                                        <p:tgtEl>
                                          <p:spTgt spid="274"/>
                                        </p:tgtEl>
                                        <p:attrNameLst>
                                          <p:attrName>ppt_h</p:attrName>
                                        </p:attrNameLst>
                                      </p:cBhvr>
                                      <p:tavLst>
                                        <p:tav tm="0">
                                          <p:val>
                                            <p:strVal val="#ppt_h"/>
                                          </p:val>
                                        </p:tav>
                                        <p:tav tm="100000">
                                          <p:val>
                                            <p:strVal val="0"/>
                                          </p:val>
                                        </p:tav>
                                      </p:tavLst>
                                    </p:anim>
                                    <p:set>
                                      <p:cBhvr>
                                        <p:cTn id="26" dur="1" fill="hold">
                                          <p:stCondLst>
                                            <p:cond delay="500"/>
                                          </p:stCondLst>
                                        </p:cTn>
                                        <p:tgtEl>
                                          <p:spTgt spid="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E6BA7DC-386C-826F-9555-DFEC599AB9B5}"/>
              </a:ext>
            </a:extLst>
          </p:cNvPr>
          <p:cNvSpPr txBox="1"/>
          <p:nvPr/>
        </p:nvSpPr>
        <p:spPr>
          <a:xfrm>
            <a:off x="2275840" y="548640"/>
            <a:ext cx="7264400"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Bài giải:</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30480" marR="30480" lvl="0" algn="ctr"/>
            <a:r>
              <a:rPr lang="nl-NL" sz="3200" dirty="0">
                <a:solidFill>
                  <a:srgbClr val="FF0000"/>
                </a:solidFill>
                <a:latin typeface="Cambria" panose="02040503050406030204" pitchFamily="18" charset="0"/>
                <a:ea typeface="Cambria" panose="02040503050406030204" pitchFamily="18" charset="0"/>
              </a:rPr>
              <a:t>Hiệu số phần bằng nhau là:</a:t>
            </a:r>
          </a:p>
          <a:p>
            <a:pPr marL="30480" marR="30480" lvl="0" algn="ctr"/>
            <a:r>
              <a:rPr lang="nl-NL" sz="3200" dirty="0">
                <a:solidFill>
                  <a:srgbClr val="FF0000"/>
                </a:solidFill>
                <a:latin typeface="Cambria" panose="02040503050406030204" pitchFamily="18" charset="0"/>
                <a:ea typeface="Cambria" panose="02040503050406030204" pitchFamily="18" charset="0"/>
              </a:rPr>
              <a:t>5 – 2 = 3 (phần)</a:t>
            </a:r>
          </a:p>
          <a:p>
            <a:pPr marL="30480" marR="30480" lvl="0" algn="ctr"/>
            <a:r>
              <a:rPr lang="nl-NL" sz="3200" dirty="0">
                <a:solidFill>
                  <a:srgbClr val="FF0000"/>
                </a:solidFill>
                <a:latin typeface="Cambria" panose="02040503050406030204" pitchFamily="18" charset="0"/>
                <a:ea typeface="Cambria" panose="02040503050406030204" pitchFamily="18" charset="0"/>
              </a:rPr>
              <a:t>Số kẹo của Mi là:</a:t>
            </a:r>
          </a:p>
          <a:p>
            <a:pPr marL="30480" marR="30480" lvl="0" algn="ctr"/>
            <a:r>
              <a:rPr lang="nl-NL" sz="3200" dirty="0">
                <a:solidFill>
                  <a:srgbClr val="FF0000"/>
                </a:solidFill>
                <a:latin typeface="Cambria" panose="02040503050406030204" pitchFamily="18" charset="0"/>
                <a:ea typeface="Cambria" panose="02040503050406030204" pitchFamily="18" charset="0"/>
              </a:rPr>
              <a:t>6 : 3 × 5 = 10 (cái)</a:t>
            </a:r>
          </a:p>
          <a:p>
            <a:pPr marL="30480" marR="30480" lvl="0" algn="ctr"/>
            <a:r>
              <a:rPr lang="nl-NL" sz="3200" dirty="0">
                <a:solidFill>
                  <a:srgbClr val="FF0000"/>
                </a:solidFill>
                <a:latin typeface="Cambria" panose="02040503050406030204" pitchFamily="18" charset="0"/>
                <a:ea typeface="Cambria" panose="02040503050406030204" pitchFamily="18" charset="0"/>
              </a:rPr>
              <a:t>Số kẹo của Mai là:</a:t>
            </a:r>
          </a:p>
          <a:p>
            <a:pPr marL="30480" marR="30480" lvl="0" algn="ctr"/>
            <a:r>
              <a:rPr lang="nl-NL" sz="3200" dirty="0">
                <a:solidFill>
                  <a:srgbClr val="FF0000"/>
                </a:solidFill>
                <a:latin typeface="Cambria" panose="02040503050406030204" pitchFamily="18" charset="0"/>
                <a:ea typeface="Cambria" panose="02040503050406030204" pitchFamily="18" charset="0"/>
              </a:rPr>
              <a:t>10 – 6 = 4 (cái)</a:t>
            </a:r>
          </a:p>
          <a:p>
            <a:pPr marL="30480" marR="30480" lvl="0" algn="ctr"/>
            <a:r>
              <a:rPr lang="nl-NL" sz="3200" dirty="0">
                <a:solidFill>
                  <a:srgbClr val="FF0000"/>
                </a:solidFill>
                <a:latin typeface="Cambria" panose="02040503050406030204" pitchFamily="18" charset="0"/>
                <a:ea typeface="Cambria" panose="02040503050406030204" pitchFamily="18" charset="0"/>
              </a:rPr>
              <a:t>Đáp số: Mi: 10 cái kẹo;</a:t>
            </a:r>
          </a:p>
          <a:p>
            <a:pPr marL="30480" marR="30480" lvl="0" algn="ctr"/>
            <a:r>
              <a:rPr lang="nl-NL" sz="3200" dirty="0">
                <a:solidFill>
                  <a:srgbClr val="FF0000"/>
                </a:solidFill>
                <a:latin typeface="Cambria" panose="02040503050406030204" pitchFamily="18" charset="0"/>
                <a:ea typeface="Cambria" panose="02040503050406030204" pitchFamily="18" charset="0"/>
              </a:rPr>
              <a:t>              Mai: 4 cái kẹo.</a:t>
            </a:r>
          </a:p>
        </p:txBody>
      </p:sp>
    </p:spTree>
    <p:extLst>
      <p:ext uri="{BB962C8B-B14F-4D97-AF65-F5344CB8AC3E}">
        <p14:creationId xmlns:p14="http://schemas.microsoft.com/office/powerpoint/2010/main" val="1060956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Hình ảnh 7" descr="Ảnh có chứa đồ chơi, búp bê, mẫu họa&#10;&#10;Mô tả được tạo tự động">
            <a:extLst>
              <a:ext uri="{FF2B5EF4-FFF2-40B4-BE49-F238E27FC236}">
                <a16:creationId xmlns:a16="http://schemas.microsoft.com/office/drawing/2014/main" id="{8EA8C706-513C-3309-41B5-20DF49966F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347" b="91429" l="4520" r="41455">
                        <a14:foregroundMark x1="27966" y1="37143" x2="26412" y2="31122"/>
                        <a14:foregroundMark x1="18503" y1="37143" x2="21963" y2="35714"/>
                        <a14:foregroundMark x1="30155" y1="7347" x2="27048" y2="7857"/>
                        <a14:foregroundMark x1="27048" y1="29796" x2="27966" y2="33878"/>
                        <a14:foregroundMark x1="17514" y1="35306" x2="20410" y2="41633"/>
                        <a14:foregroundMark x1="27966" y1="33878" x2="30155" y2="34796"/>
                        <a14:foregroundMark x1="24153" y1="40714" x2="24153" y2="44898"/>
                        <a14:foregroundMark x1="25141" y1="39388" x2="24788" y2="43061"/>
                        <a14:foregroundMark x1="33969" y1="74082" x2="34605" y2="78163"/>
                        <a14:foregroundMark x1="21681" y1="87857" x2="22881" y2="91429"/>
                      </a14:backgroundRemoval>
                    </a14:imgEffect>
                  </a14:imgLayer>
                </a14:imgProps>
              </a:ext>
              <a:ext uri="{28A0092B-C50C-407E-A947-70E740481C1C}">
                <a14:useLocalDpi xmlns:a14="http://schemas.microsoft.com/office/drawing/2010/main" val="0"/>
              </a:ext>
            </a:extLst>
          </a:blip>
          <a:srcRect r="53788"/>
          <a:stretch/>
        </p:blipFill>
        <p:spPr>
          <a:xfrm>
            <a:off x="-347528" y="170352"/>
            <a:ext cx="4804224" cy="7195009"/>
          </a:xfrm>
          <a:prstGeom prst="rect">
            <a:avLst/>
          </a:prstGeom>
        </p:spPr>
      </p:pic>
      <p:grpSp>
        <p:nvGrpSpPr>
          <p:cNvPr id="6" name="Nhóm 5">
            <a:extLst>
              <a:ext uri="{FF2B5EF4-FFF2-40B4-BE49-F238E27FC236}">
                <a16:creationId xmlns:a16="http://schemas.microsoft.com/office/drawing/2014/main" id="{7F7E8844-4E97-235C-A18A-11BFDDC63AE7}"/>
              </a:ext>
            </a:extLst>
          </p:cNvPr>
          <p:cNvGrpSpPr/>
          <p:nvPr/>
        </p:nvGrpSpPr>
        <p:grpSpPr>
          <a:xfrm>
            <a:off x="4804244" y="602011"/>
            <a:ext cx="6946755" cy="2557749"/>
            <a:chOff x="-541920" y="2276853"/>
            <a:chExt cx="7173783" cy="4749060"/>
          </a:xfrm>
        </p:grpSpPr>
        <p:sp>
          <p:nvSpPr>
            <p:cNvPr id="7" name="Bong bóng Lời nói: Hình chữ nhật với Góc Tròn 6">
              <a:extLst>
                <a:ext uri="{FF2B5EF4-FFF2-40B4-BE49-F238E27FC236}">
                  <a16:creationId xmlns:a16="http://schemas.microsoft.com/office/drawing/2014/main" id="{B281A298-ACDC-94F2-5CB8-5210C0F60D57}"/>
                </a:ext>
              </a:extLst>
            </p:cNvPr>
            <p:cNvSpPr/>
            <p:nvPr/>
          </p:nvSpPr>
          <p:spPr>
            <a:xfrm>
              <a:off x="-541920" y="2276853"/>
              <a:ext cx="7173783" cy="4565600"/>
            </a:xfrm>
            <a:custGeom>
              <a:avLst/>
              <a:gdLst>
                <a:gd name="connsiteX0" fmla="*/ 0 w 7173783"/>
                <a:gd name="connsiteY0" fmla="*/ 760949 h 4565600"/>
                <a:gd name="connsiteX1" fmla="*/ 760949 w 7173783"/>
                <a:gd name="connsiteY1" fmla="*/ 0 h 4565600"/>
                <a:gd name="connsiteX2" fmla="*/ 1195631 w 7173783"/>
                <a:gd name="connsiteY2" fmla="*/ 0 h 4565600"/>
                <a:gd name="connsiteX3" fmla="*/ 1195631 w 7173783"/>
                <a:gd name="connsiteY3" fmla="*/ 0 h 4565600"/>
                <a:gd name="connsiteX4" fmla="*/ 2989076 w 7173783"/>
                <a:gd name="connsiteY4" fmla="*/ 0 h 4565600"/>
                <a:gd name="connsiteX5" fmla="*/ 6412834 w 7173783"/>
                <a:gd name="connsiteY5" fmla="*/ 0 h 4565600"/>
                <a:gd name="connsiteX6" fmla="*/ 7173783 w 7173783"/>
                <a:gd name="connsiteY6" fmla="*/ 760949 h 4565600"/>
                <a:gd name="connsiteX7" fmla="*/ 7173783 w 7173783"/>
                <a:gd name="connsiteY7" fmla="*/ 2663267 h 4565600"/>
                <a:gd name="connsiteX8" fmla="*/ 7173783 w 7173783"/>
                <a:gd name="connsiteY8" fmla="*/ 2663267 h 4565600"/>
                <a:gd name="connsiteX9" fmla="*/ 7173783 w 7173783"/>
                <a:gd name="connsiteY9" fmla="*/ 3804667 h 4565600"/>
                <a:gd name="connsiteX10" fmla="*/ 7173783 w 7173783"/>
                <a:gd name="connsiteY10" fmla="*/ 3804651 h 4565600"/>
                <a:gd name="connsiteX11" fmla="*/ 6412834 w 7173783"/>
                <a:gd name="connsiteY11" fmla="*/ 4565600 h 4565600"/>
                <a:gd name="connsiteX12" fmla="*/ 2989076 w 7173783"/>
                <a:gd name="connsiteY12" fmla="*/ 4565600 h 4565600"/>
                <a:gd name="connsiteX13" fmla="*/ 1195631 w 7173783"/>
                <a:gd name="connsiteY13" fmla="*/ 4565600 h 4565600"/>
                <a:gd name="connsiteX14" fmla="*/ 1195631 w 7173783"/>
                <a:gd name="connsiteY14" fmla="*/ 4565600 h 4565600"/>
                <a:gd name="connsiteX15" fmla="*/ 760949 w 7173783"/>
                <a:gd name="connsiteY15" fmla="*/ 4565600 h 4565600"/>
                <a:gd name="connsiteX16" fmla="*/ 0 w 7173783"/>
                <a:gd name="connsiteY16" fmla="*/ 3804651 h 4565600"/>
                <a:gd name="connsiteX17" fmla="*/ 0 w 7173783"/>
                <a:gd name="connsiteY17" fmla="*/ 3804667 h 4565600"/>
                <a:gd name="connsiteX18" fmla="*/ -1293792 w 7173783"/>
                <a:gd name="connsiteY18" fmla="*/ 2863818 h 4565600"/>
                <a:gd name="connsiteX19" fmla="*/ 0 w 7173783"/>
                <a:gd name="connsiteY19" fmla="*/ 2663267 h 4565600"/>
                <a:gd name="connsiteX20" fmla="*/ 0 w 7173783"/>
                <a:gd name="connsiteY20" fmla="*/ 760949 h 45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4565600" fill="none" extrusionOk="0">
                  <a:moveTo>
                    <a:pt x="0" y="760949"/>
                  </a:moveTo>
                  <a:cubicBezTo>
                    <a:pt x="-35386" y="298843"/>
                    <a:pt x="326352" y="-26047"/>
                    <a:pt x="760949" y="0"/>
                  </a:cubicBezTo>
                  <a:cubicBezTo>
                    <a:pt x="922142" y="1559"/>
                    <a:pt x="1040534" y="-37108"/>
                    <a:pt x="1195631" y="0"/>
                  </a:cubicBezTo>
                  <a:lnTo>
                    <a:pt x="1195631" y="0"/>
                  </a:lnTo>
                  <a:cubicBezTo>
                    <a:pt x="1916721" y="39099"/>
                    <a:pt x="2742138" y="36401"/>
                    <a:pt x="2989076" y="0"/>
                  </a:cubicBezTo>
                  <a:cubicBezTo>
                    <a:pt x="4553909" y="169626"/>
                    <a:pt x="5018953" y="166819"/>
                    <a:pt x="6412834" y="0"/>
                  </a:cubicBezTo>
                  <a:cubicBezTo>
                    <a:pt x="6875313" y="-63313"/>
                    <a:pt x="7136812" y="313629"/>
                    <a:pt x="7173783" y="760949"/>
                  </a:cubicBezTo>
                  <a:cubicBezTo>
                    <a:pt x="7068731" y="1032544"/>
                    <a:pt x="7342393" y="2188720"/>
                    <a:pt x="7173783" y="2663267"/>
                  </a:cubicBezTo>
                  <a:lnTo>
                    <a:pt x="7173783" y="2663267"/>
                  </a:lnTo>
                  <a:cubicBezTo>
                    <a:pt x="7191753" y="2933315"/>
                    <a:pt x="7165156" y="3470867"/>
                    <a:pt x="7173783" y="3804667"/>
                  </a:cubicBezTo>
                  <a:cubicBezTo>
                    <a:pt x="7173784" y="3804662"/>
                    <a:pt x="7173782" y="3804658"/>
                    <a:pt x="7173783" y="3804651"/>
                  </a:cubicBezTo>
                  <a:cubicBezTo>
                    <a:pt x="7192055" y="4210572"/>
                    <a:pt x="6856322" y="4625619"/>
                    <a:pt x="6412834" y="4565600"/>
                  </a:cubicBezTo>
                  <a:cubicBezTo>
                    <a:pt x="5696142" y="4488638"/>
                    <a:pt x="4009839" y="4536541"/>
                    <a:pt x="2989076" y="4565600"/>
                  </a:cubicBezTo>
                  <a:cubicBezTo>
                    <a:pt x="2457844" y="4548593"/>
                    <a:pt x="1832322" y="4531340"/>
                    <a:pt x="1195631" y="4565600"/>
                  </a:cubicBezTo>
                  <a:lnTo>
                    <a:pt x="1195631" y="4565600"/>
                  </a:lnTo>
                  <a:cubicBezTo>
                    <a:pt x="985484" y="4592479"/>
                    <a:pt x="859344" y="4538983"/>
                    <a:pt x="760949" y="4565600"/>
                  </a:cubicBezTo>
                  <a:cubicBezTo>
                    <a:pt x="310833" y="4575006"/>
                    <a:pt x="2162" y="4273261"/>
                    <a:pt x="0" y="3804651"/>
                  </a:cubicBezTo>
                  <a:cubicBezTo>
                    <a:pt x="1" y="3804656"/>
                    <a:pt x="1" y="3804664"/>
                    <a:pt x="0" y="3804667"/>
                  </a:cubicBezTo>
                  <a:cubicBezTo>
                    <a:pt x="-395162" y="3389514"/>
                    <a:pt x="-771085" y="3174151"/>
                    <a:pt x="-1293792" y="2863818"/>
                  </a:cubicBezTo>
                  <a:cubicBezTo>
                    <a:pt x="-805717" y="2675569"/>
                    <a:pt x="-484061" y="2681811"/>
                    <a:pt x="0" y="2663267"/>
                  </a:cubicBezTo>
                  <a:cubicBezTo>
                    <a:pt x="85667" y="1782089"/>
                    <a:pt x="-27555" y="1301874"/>
                    <a:pt x="0" y="760949"/>
                  </a:cubicBezTo>
                  <a:close/>
                </a:path>
                <a:path w="7173783" h="4565600" stroke="0" extrusionOk="0">
                  <a:moveTo>
                    <a:pt x="0" y="760949"/>
                  </a:moveTo>
                  <a:cubicBezTo>
                    <a:pt x="45749" y="346121"/>
                    <a:pt x="325541" y="-20379"/>
                    <a:pt x="760949" y="0"/>
                  </a:cubicBezTo>
                  <a:cubicBezTo>
                    <a:pt x="815675" y="-23258"/>
                    <a:pt x="1045033" y="26988"/>
                    <a:pt x="1195631" y="0"/>
                  </a:cubicBezTo>
                  <a:lnTo>
                    <a:pt x="1195631" y="0"/>
                  </a:lnTo>
                  <a:cubicBezTo>
                    <a:pt x="1499881" y="7351"/>
                    <a:pt x="2348502" y="-25425"/>
                    <a:pt x="2989076" y="0"/>
                  </a:cubicBezTo>
                  <a:cubicBezTo>
                    <a:pt x="3577392" y="117495"/>
                    <a:pt x="5092350" y="-81622"/>
                    <a:pt x="6412834" y="0"/>
                  </a:cubicBezTo>
                  <a:cubicBezTo>
                    <a:pt x="6820550" y="-5049"/>
                    <a:pt x="7216712" y="350496"/>
                    <a:pt x="7173783" y="760949"/>
                  </a:cubicBezTo>
                  <a:cubicBezTo>
                    <a:pt x="7132282" y="1392000"/>
                    <a:pt x="7302418" y="1834317"/>
                    <a:pt x="7173783" y="2663267"/>
                  </a:cubicBezTo>
                  <a:lnTo>
                    <a:pt x="7173783" y="2663267"/>
                  </a:lnTo>
                  <a:cubicBezTo>
                    <a:pt x="7107502" y="3201822"/>
                    <a:pt x="7129352" y="3345931"/>
                    <a:pt x="7173783" y="3804667"/>
                  </a:cubicBezTo>
                  <a:cubicBezTo>
                    <a:pt x="7173783" y="3804662"/>
                    <a:pt x="7173783" y="3804652"/>
                    <a:pt x="7173783" y="3804651"/>
                  </a:cubicBezTo>
                  <a:cubicBezTo>
                    <a:pt x="7191374" y="4203027"/>
                    <a:pt x="6755574" y="4559787"/>
                    <a:pt x="6412834" y="4565600"/>
                  </a:cubicBezTo>
                  <a:cubicBezTo>
                    <a:pt x="4836632" y="4420516"/>
                    <a:pt x="3944603" y="4600679"/>
                    <a:pt x="2989076" y="4565600"/>
                  </a:cubicBezTo>
                  <a:cubicBezTo>
                    <a:pt x="2198558" y="4604690"/>
                    <a:pt x="1678911" y="4526934"/>
                    <a:pt x="1195631" y="4565600"/>
                  </a:cubicBezTo>
                  <a:lnTo>
                    <a:pt x="1195631" y="4565600"/>
                  </a:lnTo>
                  <a:cubicBezTo>
                    <a:pt x="1028450" y="4552752"/>
                    <a:pt x="813899" y="4564818"/>
                    <a:pt x="760949" y="4565600"/>
                  </a:cubicBezTo>
                  <a:cubicBezTo>
                    <a:pt x="309143" y="4552127"/>
                    <a:pt x="41610" y="4199264"/>
                    <a:pt x="0" y="3804651"/>
                  </a:cubicBezTo>
                  <a:cubicBezTo>
                    <a:pt x="0" y="3804659"/>
                    <a:pt x="0" y="3804664"/>
                    <a:pt x="0" y="3804667"/>
                  </a:cubicBezTo>
                  <a:cubicBezTo>
                    <a:pt x="-591164" y="3414112"/>
                    <a:pt x="-662105" y="3232070"/>
                    <a:pt x="-1293792" y="2863818"/>
                  </a:cubicBezTo>
                  <a:cubicBezTo>
                    <a:pt x="-1035752" y="2837894"/>
                    <a:pt x="-198775" y="2613987"/>
                    <a:pt x="0" y="2663267"/>
                  </a:cubicBezTo>
                  <a:cubicBezTo>
                    <a:pt x="-50189" y="2243163"/>
                    <a:pt x="-24614" y="1581297"/>
                    <a:pt x="0" y="760949"/>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sd="2214188587">
                    <a:custGeom>
                      <a:avLst/>
                      <a:gdLst>
                        <a:gd name="connsiteX0" fmla="*/ 0 w 6946755"/>
                        <a:gd name="connsiteY0" fmla="*/ 409832 h 2458941"/>
                        <a:gd name="connsiteX1" fmla="*/ 409832 w 6946755"/>
                        <a:gd name="connsiteY1" fmla="*/ 0 h 2458941"/>
                        <a:gd name="connsiteX2" fmla="*/ 1157793 w 6946755"/>
                        <a:gd name="connsiteY2" fmla="*/ 0 h 2458941"/>
                        <a:gd name="connsiteX3" fmla="*/ 1157793 w 6946755"/>
                        <a:gd name="connsiteY3" fmla="*/ 0 h 2458941"/>
                        <a:gd name="connsiteX4" fmla="*/ 2894481 w 6946755"/>
                        <a:gd name="connsiteY4" fmla="*/ 0 h 2458941"/>
                        <a:gd name="connsiteX5" fmla="*/ 6536923 w 6946755"/>
                        <a:gd name="connsiteY5" fmla="*/ 0 h 2458941"/>
                        <a:gd name="connsiteX6" fmla="*/ 6946755 w 6946755"/>
                        <a:gd name="connsiteY6" fmla="*/ 409832 h 2458941"/>
                        <a:gd name="connsiteX7" fmla="*/ 6946755 w 6946755"/>
                        <a:gd name="connsiteY7" fmla="*/ 1434382 h 2458941"/>
                        <a:gd name="connsiteX8" fmla="*/ 6946755 w 6946755"/>
                        <a:gd name="connsiteY8" fmla="*/ 1434382 h 2458941"/>
                        <a:gd name="connsiteX9" fmla="*/ 6946755 w 6946755"/>
                        <a:gd name="connsiteY9" fmla="*/ 2049118 h 2458941"/>
                        <a:gd name="connsiteX10" fmla="*/ 6946755 w 6946755"/>
                        <a:gd name="connsiteY10" fmla="*/ 2049109 h 2458941"/>
                        <a:gd name="connsiteX11" fmla="*/ 6536923 w 6946755"/>
                        <a:gd name="connsiteY11" fmla="*/ 2458941 h 2458941"/>
                        <a:gd name="connsiteX12" fmla="*/ 2894481 w 6946755"/>
                        <a:gd name="connsiteY12" fmla="*/ 2458941 h 2458941"/>
                        <a:gd name="connsiteX13" fmla="*/ 1157793 w 6946755"/>
                        <a:gd name="connsiteY13" fmla="*/ 2458941 h 2458941"/>
                        <a:gd name="connsiteX14" fmla="*/ 1157793 w 6946755"/>
                        <a:gd name="connsiteY14" fmla="*/ 2458941 h 2458941"/>
                        <a:gd name="connsiteX15" fmla="*/ 409832 w 6946755"/>
                        <a:gd name="connsiteY15" fmla="*/ 2458941 h 2458941"/>
                        <a:gd name="connsiteX16" fmla="*/ 0 w 6946755"/>
                        <a:gd name="connsiteY16" fmla="*/ 2049109 h 2458941"/>
                        <a:gd name="connsiteX17" fmla="*/ 0 w 6946755"/>
                        <a:gd name="connsiteY17" fmla="*/ 2049118 h 2458941"/>
                        <a:gd name="connsiteX18" fmla="*/ -1252847 w 6946755"/>
                        <a:gd name="connsiteY18" fmla="*/ 1542395 h 2458941"/>
                        <a:gd name="connsiteX19" fmla="*/ 0 w 6946755"/>
                        <a:gd name="connsiteY19" fmla="*/ 1434382 h 2458941"/>
                        <a:gd name="connsiteX20" fmla="*/ 0 w 6946755"/>
                        <a:gd name="connsiteY20" fmla="*/ 409832 h 24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6755" h="2458941" fill="none" extrusionOk="0">
                          <a:moveTo>
                            <a:pt x="0" y="409832"/>
                          </a:moveTo>
                          <a:cubicBezTo>
                            <a:pt x="-6870" y="190376"/>
                            <a:pt x="202774" y="-5347"/>
                            <a:pt x="409832" y="0"/>
                          </a:cubicBezTo>
                          <a:cubicBezTo>
                            <a:pt x="612777" y="-2500"/>
                            <a:pt x="932571" y="-7755"/>
                            <a:pt x="1157793" y="0"/>
                          </a:cubicBezTo>
                          <a:lnTo>
                            <a:pt x="1157793" y="0"/>
                          </a:lnTo>
                          <a:cubicBezTo>
                            <a:pt x="1468849" y="-130532"/>
                            <a:pt x="2560861" y="19859"/>
                            <a:pt x="2894481" y="0"/>
                          </a:cubicBezTo>
                          <a:cubicBezTo>
                            <a:pt x="4175669" y="-129750"/>
                            <a:pt x="5319634" y="-136541"/>
                            <a:pt x="6536923" y="0"/>
                          </a:cubicBezTo>
                          <a:cubicBezTo>
                            <a:pt x="6757927" y="27600"/>
                            <a:pt x="6964982" y="207226"/>
                            <a:pt x="6946755" y="409832"/>
                          </a:cubicBezTo>
                          <a:cubicBezTo>
                            <a:pt x="6961058" y="657108"/>
                            <a:pt x="7023404" y="941700"/>
                            <a:pt x="6946755" y="1434382"/>
                          </a:cubicBezTo>
                          <a:lnTo>
                            <a:pt x="6946755" y="1434382"/>
                          </a:lnTo>
                          <a:cubicBezTo>
                            <a:pt x="6957195" y="1628136"/>
                            <a:pt x="6944500" y="1757854"/>
                            <a:pt x="6946755" y="2049118"/>
                          </a:cubicBezTo>
                          <a:lnTo>
                            <a:pt x="6946755" y="2049109"/>
                          </a:lnTo>
                          <a:cubicBezTo>
                            <a:pt x="6947283" y="2272479"/>
                            <a:pt x="6770267" y="2441802"/>
                            <a:pt x="6536923" y="2458941"/>
                          </a:cubicBezTo>
                          <a:cubicBezTo>
                            <a:pt x="4858760" y="2534629"/>
                            <a:pt x="4308567" y="2318056"/>
                            <a:pt x="2894481" y="2458941"/>
                          </a:cubicBezTo>
                          <a:cubicBezTo>
                            <a:pt x="2690983" y="2376742"/>
                            <a:pt x="1751625" y="2382060"/>
                            <a:pt x="1157793" y="2458941"/>
                          </a:cubicBezTo>
                          <a:lnTo>
                            <a:pt x="1157793" y="2458941"/>
                          </a:lnTo>
                          <a:cubicBezTo>
                            <a:pt x="872720" y="2410273"/>
                            <a:pt x="706330" y="2400561"/>
                            <a:pt x="409832" y="2458941"/>
                          </a:cubicBezTo>
                          <a:cubicBezTo>
                            <a:pt x="175212" y="2470082"/>
                            <a:pt x="-13016" y="2273797"/>
                            <a:pt x="0" y="2049109"/>
                          </a:cubicBezTo>
                          <a:lnTo>
                            <a:pt x="0" y="2049118"/>
                          </a:lnTo>
                          <a:cubicBezTo>
                            <a:pt x="-384756" y="1774075"/>
                            <a:pt x="-808577" y="1714949"/>
                            <a:pt x="-1252847" y="1542395"/>
                          </a:cubicBezTo>
                          <a:cubicBezTo>
                            <a:pt x="-744464" y="1582854"/>
                            <a:pt x="-531185" y="1375694"/>
                            <a:pt x="0" y="1434382"/>
                          </a:cubicBezTo>
                          <a:cubicBezTo>
                            <a:pt x="78620" y="1121434"/>
                            <a:pt x="17463" y="598619"/>
                            <a:pt x="0" y="409832"/>
                          </a:cubicBezTo>
                          <a:close/>
                        </a:path>
                        <a:path w="6946755" h="2458941" stroke="0" extrusionOk="0">
                          <a:moveTo>
                            <a:pt x="0" y="409832"/>
                          </a:moveTo>
                          <a:cubicBezTo>
                            <a:pt x="30828" y="187149"/>
                            <a:pt x="179887" y="-4844"/>
                            <a:pt x="409832" y="0"/>
                          </a:cubicBezTo>
                          <a:cubicBezTo>
                            <a:pt x="673240" y="13664"/>
                            <a:pt x="1031586" y="-34921"/>
                            <a:pt x="1157793" y="0"/>
                          </a:cubicBezTo>
                          <a:lnTo>
                            <a:pt x="1157793" y="0"/>
                          </a:lnTo>
                          <a:cubicBezTo>
                            <a:pt x="1681566" y="-125905"/>
                            <a:pt x="2232545" y="-78666"/>
                            <a:pt x="2894481" y="0"/>
                          </a:cubicBezTo>
                          <a:cubicBezTo>
                            <a:pt x="3471567" y="117495"/>
                            <a:pt x="5303321" y="-81622"/>
                            <a:pt x="6536923" y="0"/>
                          </a:cubicBezTo>
                          <a:cubicBezTo>
                            <a:pt x="6737272" y="-10463"/>
                            <a:pt x="6985508" y="192342"/>
                            <a:pt x="6946755" y="409832"/>
                          </a:cubicBezTo>
                          <a:cubicBezTo>
                            <a:pt x="6877215" y="598472"/>
                            <a:pt x="6882117" y="957835"/>
                            <a:pt x="6946755" y="1434382"/>
                          </a:cubicBezTo>
                          <a:lnTo>
                            <a:pt x="6946755" y="1434382"/>
                          </a:lnTo>
                          <a:cubicBezTo>
                            <a:pt x="6953080" y="1610889"/>
                            <a:pt x="6961817" y="1890766"/>
                            <a:pt x="6946755" y="2049118"/>
                          </a:cubicBezTo>
                          <a:lnTo>
                            <a:pt x="6946755" y="2049109"/>
                          </a:lnTo>
                          <a:cubicBezTo>
                            <a:pt x="6922754" y="2251868"/>
                            <a:pt x="6779967" y="2478233"/>
                            <a:pt x="6536923" y="2458941"/>
                          </a:cubicBezTo>
                          <a:cubicBezTo>
                            <a:pt x="5950140" y="2550629"/>
                            <a:pt x="3675169" y="2522049"/>
                            <a:pt x="2894481" y="2458941"/>
                          </a:cubicBezTo>
                          <a:cubicBezTo>
                            <a:pt x="2440002" y="2485372"/>
                            <a:pt x="1826117" y="2603852"/>
                            <a:pt x="1157793" y="2458941"/>
                          </a:cubicBezTo>
                          <a:lnTo>
                            <a:pt x="1157793" y="2458941"/>
                          </a:lnTo>
                          <a:cubicBezTo>
                            <a:pt x="797039" y="2414470"/>
                            <a:pt x="607796" y="2469823"/>
                            <a:pt x="409832" y="2458941"/>
                          </a:cubicBezTo>
                          <a:cubicBezTo>
                            <a:pt x="213872" y="2462821"/>
                            <a:pt x="846" y="2285694"/>
                            <a:pt x="0" y="2049109"/>
                          </a:cubicBezTo>
                          <a:lnTo>
                            <a:pt x="0" y="2049118"/>
                          </a:lnTo>
                          <a:cubicBezTo>
                            <a:pt x="-476186" y="1769788"/>
                            <a:pt x="-1095523" y="1719665"/>
                            <a:pt x="-1252847" y="1542395"/>
                          </a:cubicBezTo>
                          <a:cubicBezTo>
                            <a:pt x="-996957" y="1517466"/>
                            <a:pt x="-238082" y="1407396"/>
                            <a:pt x="0" y="1434382"/>
                          </a:cubicBezTo>
                          <a:cubicBezTo>
                            <a:pt x="46813" y="1146144"/>
                            <a:pt x="83255" y="793208"/>
                            <a:pt x="0" y="4098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8BDB2823-620E-C67E-5C09-63441C344885}"/>
                </a:ext>
              </a:extLst>
            </p:cNvPr>
            <p:cNvSpPr txBox="1">
              <a:spLocks/>
            </p:cNvSpPr>
            <p:nvPr/>
          </p:nvSpPr>
          <p:spPr>
            <a:xfrm>
              <a:off x="-142527" y="2551381"/>
              <a:ext cx="6451052" cy="447453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000000"/>
                  </a:solidFill>
                  <a:effectLst/>
                  <a:latin typeface="Cambria" panose="02040503050406030204" pitchFamily="18" charset="0"/>
                  <a:ea typeface="Cambria" panose="02040503050406030204" pitchFamily="18" charset="0"/>
                </a:rPr>
                <a:t>Chú An gửi 450 000 000 đồng vào ngân hàng với lãi suất 9% một năm. Tính số tiền lãi mà chú Năm nhận được sau một năm.</a:t>
              </a:r>
              <a:endParaRPr lang="en-US" sz="3200" dirty="0">
                <a:effectLst/>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E3477929-BE42-C0C3-40A7-E9E70C7A52BE}"/>
              </a:ext>
            </a:extLst>
          </p:cNvPr>
          <p:cNvSpPr txBox="1"/>
          <p:nvPr/>
        </p:nvSpPr>
        <p:spPr>
          <a:xfrm>
            <a:off x="3860800" y="3413760"/>
            <a:ext cx="7884160" cy="156966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tiền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lãi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mà</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chú</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Năm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được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sau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một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năm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là</a:t>
            </a:r>
            <a:r>
              <a:rPr lang="en-US" sz="3200" b="1" dirty="0">
                <a:solidFill>
                  <a:srgbClr val="FF0000"/>
                </a:solidFill>
                <a:latin typeface="Cambria" panose="02040503050406030204" pitchFamily="18" charset="0"/>
                <a:ea typeface="Cambria" panose="02040503050406030204" pitchFamily="18" charset="0"/>
              </a:rPr>
              <a:t>:</a:t>
            </a:r>
          </a:p>
          <a:p>
            <a:pPr algn="ctr"/>
            <a:r>
              <a:rPr lang="en-US" sz="3200" b="1" dirty="0">
                <a:solidFill>
                  <a:srgbClr val="FF0000"/>
                </a:solidFill>
                <a:latin typeface="Cambria" panose="02040503050406030204" pitchFamily="18" charset="0"/>
                <a:ea typeface="Cambria" panose="02040503050406030204" pitchFamily="18" charset="0"/>
              </a:rPr>
              <a:t>450 000 000 x 9 % = 40 500 000 (</a:t>
            </a:r>
            <a:r>
              <a:rPr lang="en-US" sz="3200" b="1" dirty="0" err="1">
                <a:solidFill>
                  <a:srgbClr val="FF0000"/>
                </a:solidFill>
                <a:latin typeface="Cambria" panose="02040503050406030204" pitchFamily="18" charset="0"/>
                <a:ea typeface="Cambria" panose="02040503050406030204" pitchFamily="18" charset="0"/>
              </a:rPr>
              <a:t>đồng</a:t>
            </a:r>
            <a:r>
              <a:rPr lang="en-US" sz="32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06139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3"/>
          <p:cNvPicPr preferRelativeResize="0"/>
          <p:nvPr/>
        </p:nvPicPr>
        <p:blipFill rotWithShape="1">
          <a:blip r:embed="rId3">
            <a:alphaModFix/>
          </a:blip>
          <a:srcRect l="19098" r="5935" b="68133"/>
          <a:stretch/>
        </p:blipFill>
        <p:spPr>
          <a:xfrm>
            <a:off x="1" y="4849770"/>
            <a:ext cx="12192000" cy="2008231"/>
          </a:xfrm>
          <a:prstGeom prst="rect">
            <a:avLst/>
          </a:prstGeom>
          <a:noFill/>
          <a:ln>
            <a:noFill/>
          </a:ln>
        </p:spPr>
      </p:pic>
      <p:pic>
        <p:nvPicPr>
          <p:cNvPr id="281" name="Google Shape;281;p3"/>
          <p:cNvPicPr preferRelativeResize="0"/>
          <p:nvPr/>
        </p:nvPicPr>
        <p:blipFill rotWithShape="1">
          <a:blip r:embed="rId4">
            <a:alphaModFix/>
          </a:blip>
          <a:srcRect/>
          <a:stretch/>
        </p:blipFill>
        <p:spPr>
          <a:xfrm>
            <a:off x="690757" y="726226"/>
            <a:ext cx="683735" cy="519069"/>
          </a:xfrm>
          <a:prstGeom prst="rect">
            <a:avLst/>
          </a:prstGeom>
          <a:noFill/>
          <a:ln>
            <a:noFill/>
          </a:ln>
        </p:spPr>
      </p:pic>
      <p:pic>
        <p:nvPicPr>
          <p:cNvPr id="282" name="Google Shape;282;p3"/>
          <p:cNvPicPr preferRelativeResize="0"/>
          <p:nvPr/>
        </p:nvPicPr>
        <p:blipFill rotWithShape="1">
          <a:blip r:embed="rId5">
            <a:alphaModFix/>
          </a:blip>
          <a:srcRect/>
          <a:stretch/>
        </p:blipFill>
        <p:spPr>
          <a:xfrm>
            <a:off x="11098763" y="1143000"/>
            <a:ext cx="611677" cy="417469"/>
          </a:xfrm>
          <a:prstGeom prst="rect">
            <a:avLst/>
          </a:prstGeom>
          <a:noFill/>
          <a:ln>
            <a:noFill/>
          </a:ln>
        </p:spPr>
      </p:pic>
      <p:sp>
        <p:nvSpPr>
          <p:cNvPr id="283" name="Google Shape;283;p3"/>
          <p:cNvSpPr/>
          <p:nvPr/>
        </p:nvSpPr>
        <p:spPr>
          <a:xfrm>
            <a:off x="1214581" y="386081"/>
            <a:ext cx="9762837" cy="1757978"/>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just"/>
            <a:r>
              <a:rPr lang="en-US" sz="3200" dirty="0">
                <a:solidFill>
                  <a:srgbClr val="343A40"/>
                </a:solidFill>
                <a:latin typeface="Cambria" panose="02040503050406030204" pitchFamily="18" charset="0"/>
                <a:ea typeface="Cambria" panose="02040503050406030204" pitchFamily="18" charset="0"/>
              </a:rPr>
              <a:t>1. D</a:t>
            </a:r>
            <a:r>
              <a:rPr lang="vi-VN" sz="3200" b="0" i="0" u="none" strike="noStrike" dirty="0">
                <a:solidFill>
                  <a:srgbClr val="343A40"/>
                </a:solidFill>
                <a:effectLst/>
                <a:latin typeface="Cambria" panose="02040503050406030204" pitchFamily="18" charset="0"/>
                <a:ea typeface="Cambria" panose="02040503050406030204" pitchFamily="18" charset="0"/>
              </a:rPr>
              <a:t>iện tích một vườn hoa là 100</a:t>
            </a:r>
            <a:r>
              <a:rPr lang="en-US" sz="3200" b="0" i="0" u="none" strike="noStrike" dirty="0">
                <a:solidFill>
                  <a:srgbClr val="343A40"/>
                </a:solidFill>
                <a:effectLst/>
                <a:latin typeface="Cambria" panose="02040503050406030204" pitchFamily="18" charset="0"/>
                <a:ea typeface="Cambria" panose="02040503050406030204" pitchFamily="18" charset="0"/>
              </a:rPr>
              <a:t> </a:t>
            </a:r>
            <a:r>
              <a:rPr lang="en-US" sz="3200" b="0" i="0" dirty="0">
                <a:solidFill>
                  <a:srgbClr val="474747"/>
                </a:solidFill>
                <a:effectLst/>
                <a:latin typeface="Cambria" panose="02040503050406030204" pitchFamily="18" charset="0"/>
                <a:ea typeface="Cambria" panose="02040503050406030204" pitchFamily="18" charset="0"/>
              </a:rPr>
              <a:t>m²</a:t>
            </a:r>
            <a:r>
              <a:rPr lang="vi-VN" sz="3200" b="0" i="0" u="none" strike="noStrike" dirty="0">
                <a:solidFill>
                  <a:srgbClr val="343A40"/>
                </a:solidFill>
                <a:effectLst/>
                <a:latin typeface="Cambria" panose="02040503050406030204" pitchFamily="18" charset="0"/>
                <a:ea typeface="Cambria" panose="02040503050406030204" pitchFamily="18" charset="0"/>
              </a:rPr>
              <a:t>, trong đó có 25</a:t>
            </a:r>
            <a:r>
              <a:rPr lang="en-US" sz="3200" b="0" i="0" u="none" strike="noStrike" dirty="0">
                <a:solidFill>
                  <a:srgbClr val="343A40"/>
                </a:solidFill>
                <a:effectLst/>
                <a:latin typeface="Cambria" panose="02040503050406030204" pitchFamily="18" charset="0"/>
                <a:ea typeface="Cambria" panose="02040503050406030204" pitchFamily="18" charset="0"/>
              </a:rPr>
              <a:t> </a:t>
            </a:r>
            <a:r>
              <a:rPr lang="en-US" sz="3200" b="0" i="0" dirty="0">
                <a:solidFill>
                  <a:srgbClr val="474747"/>
                </a:solidFill>
                <a:effectLst/>
                <a:latin typeface="Cambria" panose="02040503050406030204" pitchFamily="18" charset="0"/>
                <a:ea typeface="Cambria" panose="02040503050406030204" pitchFamily="18" charset="0"/>
              </a:rPr>
              <a:t>m²</a:t>
            </a:r>
            <a:r>
              <a:rPr lang="vi-VN" sz="3200" b="0" i="0" u="none" strike="noStrike" dirty="0">
                <a:solidFill>
                  <a:srgbClr val="343A40"/>
                </a:solidFill>
                <a:effectLst/>
                <a:latin typeface="Cambria" panose="02040503050406030204" pitchFamily="18" charset="0"/>
                <a:ea typeface="Cambria" panose="02040503050406030204" pitchFamily="18" charset="0"/>
              </a:rPr>
              <a:t> trồng hoa hồng. Tìm tỉ số của diện tích trồng hoa hồng và diện tích vườn hoa.</a:t>
            </a:r>
            <a:endParaRPr lang="vi-VN" sz="3200" b="0" i="0" u="none" strike="noStrike" dirty="0">
              <a:solidFill>
                <a:srgbClr val="343A40"/>
              </a:solidFill>
              <a:effectLst/>
              <a:latin typeface="Cambria" panose="02040503050406030204" pitchFamily="18" charset="0"/>
              <a:ea typeface="Cambria" panose="02040503050406030204" pitchFamily="18" charset="0"/>
              <a:hlinkClick r:id="rId6"/>
            </a:endParaRPr>
          </a:p>
        </p:txBody>
      </p:sp>
      <p:sp>
        <p:nvSpPr>
          <p:cNvPr id="284" name="S1"/>
          <p:cNvSpPr/>
          <p:nvPr/>
        </p:nvSpPr>
        <p:spPr>
          <a:xfrm>
            <a:off x="1214582" y="2718888"/>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12,5%.</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5" name="S2"/>
          <p:cNvSpPr/>
          <p:nvPr/>
        </p:nvSpPr>
        <p:spPr>
          <a:xfrm>
            <a:off x="1214583" y="4713942"/>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 26,2%.</a:t>
            </a:r>
          </a:p>
        </p:txBody>
      </p:sp>
      <p:sp>
        <p:nvSpPr>
          <p:cNvPr id="287" name="S4"/>
          <p:cNvSpPr/>
          <p:nvPr/>
        </p:nvSpPr>
        <p:spPr>
          <a:xfrm>
            <a:off x="6442365" y="2727826"/>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22%.</a:t>
            </a:r>
          </a:p>
        </p:txBody>
      </p:sp>
      <p:sp>
        <p:nvSpPr>
          <p:cNvPr id="288" name="Đ"/>
          <p:cNvSpPr/>
          <p:nvPr/>
        </p:nvSpPr>
        <p:spPr>
          <a:xfrm>
            <a:off x="6442363" y="4702719"/>
            <a:ext cx="4535100" cy="1614506"/>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 25%.</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89" name="Google Shape;289;p3">
            <a:hlinkClick r:id="rId7" action="ppaction://hlinksldjump"/>
          </p:cNvPr>
          <p:cNvPicPr preferRelativeResize="0"/>
          <p:nvPr/>
        </p:nvPicPr>
        <p:blipFill rotWithShape="1">
          <a:blip r:embed="rId8">
            <a:alphaModFix/>
          </a:blip>
          <a:srcRect/>
          <a:stretch/>
        </p:blipFill>
        <p:spPr>
          <a:xfrm>
            <a:off x="10977417" y="5468612"/>
            <a:ext cx="1214584" cy="1355888"/>
          </a:xfrm>
          <a:prstGeom prst="rect">
            <a:avLst/>
          </a:prstGeom>
          <a:noFill/>
          <a:ln>
            <a:noFill/>
          </a:ln>
        </p:spPr>
      </p:pic>
      <p:pic>
        <p:nvPicPr>
          <p:cNvPr id="290" name="Google Shape;290;p3"/>
          <p:cNvPicPr preferRelativeResize="0"/>
          <p:nvPr/>
        </p:nvPicPr>
        <p:blipFill rotWithShape="1">
          <a:blip r:embed="rId9">
            <a:alphaModFix/>
          </a:blip>
          <a:srcRect/>
          <a:stretch/>
        </p:blipFill>
        <p:spPr>
          <a:xfrm>
            <a:off x="-2" y="4714812"/>
            <a:ext cx="969793" cy="2143189"/>
          </a:xfrm>
          <a:prstGeom prst="rect">
            <a:avLst/>
          </a:prstGeom>
          <a:noFill/>
          <a:ln>
            <a:noFill/>
          </a:ln>
        </p:spPr>
      </p:pic>
      <p:pic>
        <p:nvPicPr>
          <p:cNvPr id="291" name="Google Shape;291;p3"/>
          <p:cNvPicPr preferRelativeResize="0"/>
          <p:nvPr/>
        </p:nvPicPr>
        <p:blipFill rotWithShape="1">
          <a:blip r:embed="rId10">
            <a:alphaModFix/>
          </a:blip>
          <a:srcRect/>
          <a:stretch/>
        </p:blipFill>
        <p:spPr>
          <a:xfrm>
            <a:off x="-42430" y="6181815"/>
            <a:ext cx="933724" cy="6641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84"/>
                                        </p:tgtEl>
                                        <p:attrNameLst>
                                          <p:attrName>fillcolor</p:attrName>
                                        </p:attrNameLst>
                                      </p:cBhvr>
                                      <p:to>
                                        <a:srgbClr val="FF0000"/>
                                      </p:to>
                                    </p:animClr>
                                    <p:set>
                                      <p:cBhvr>
                                        <p:cTn id="7" dur="500" fill="hold"/>
                                        <p:tgtEl>
                                          <p:spTgt spid="284"/>
                                        </p:tgtEl>
                                        <p:attrNameLst>
                                          <p:attrName>fill.type</p:attrName>
                                        </p:attrNameLst>
                                      </p:cBhvr>
                                      <p:to>
                                        <p:strVal val="solid"/>
                                      </p:to>
                                    </p:set>
                                    <p:set>
                                      <p:cBhvr>
                                        <p:cTn id="8" dur="500" fill="hold"/>
                                        <p:tgtEl>
                                          <p:spTgt spid="284"/>
                                        </p:tgtEl>
                                        <p:attrNameLst>
                                          <p:attrName>fill.on</p:attrName>
                                        </p:attrNameLst>
                                      </p:cBhvr>
                                      <p:to>
                                        <p:strVal val="true"/>
                                      </p:to>
                                    </p:set>
                                  </p:childTnLst>
                                </p:cTn>
                              </p:par>
                            </p:childTnLst>
                          </p:cTn>
                        </p:par>
                      </p:childTnLst>
                    </p:cTn>
                  </p:par>
                </p:childTnLst>
              </p:cTn>
              <p:nextCondLst>
                <p:cond evt="onClick" delay="0">
                  <p:tgtEl>
                    <p:spTgt spid="284"/>
                  </p:tgtEl>
                </p:cond>
              </p:nextCondLst>
            </p:seq>
            <p:seq concurrent="1" nextAc="seek">
              <p:cTn id="9" restart="whenNotActive" fill="hold" evtFilter="cancelBubble" nodeType="interactiveSeq">
                <p:stCondLst>
                  <p:cond evt="onClick" delay="0">
                    <p:tgtEl>
                      <p:spTgt spid="28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285"/>
                                        </p:tgtEl>
                                        <p:attrNameLst>
                                          <p:attrName>fillcolor</p:attrName>
                                        </p:attrNameLst>
                                      </p:cBhvr>
                                      <p:to>
                                        <a:srgbClr val="FF0000"/>
                                      </p:to>
                                    </p:animClr>
                                    <p:set>
                                      <p:cBhvr>
                                        <p:cTn id="14" dur="500" fill="hold"/>
                                        <p:tgtEl>
                                          <p:spTgt spid="285"/>
                                        </p:tgtEl>
                                        <p:attrNameLst>
                                          <p:attrName>fill.type</p:attrName>
                                        </p:attrNameLst>
                                      </p:cBhvr>
                                      <p:to>
                                        <p:strVal val="solid"/>
                                      </p:to>
                                    </p:set>
                                    <p:set>
                                      <p:cBhvr>
                                        <p:cTn id="15" dur="500" fill="hold"/>
                                        <p:tgtEl>
                                          <p:spTgt spid="285"/>
                                        </p:tgtEl>
                                        <p:attrNameLst>
                                          <p:attrName>fill.on</p:attrName>
                                        </p:attrNameLst>
                                      </p:cBhvr>
                                      <p:to>
                                        <p:strVal val="true"/>
                                      </p:to>
                                    </p:set>
                                  </p:childTnLst>
                                </p:cTn>
                              </p:par>
                            </p:childTnLst>
                          </p:cTn>
                        </p:par>
                      </p:childTnLst>
                    </p:cTn>
                  </p:par>
                </p:childTnLst>
              </p:cTn>
              <p:nextCondLst>
                <p:cond evt="onClick" delay="0">
                  <p:tgtEl>
                    <p:spTgt spid="285"/>
                  </p:tgtEl>
                </p:cond>
              </p:nextCondLst>
            </p:seq>
            <p:seq concurrent="1" nextAc="seek">
              <p:cTn id="16" restart="whenNotActive" fill="hold" evtFilter="cancelBubble" nodeType="interactiveSeq">
                <p:stCondLst>
                  <p:cond evt="onClick" delay="0">
                    <p:tgtEl>
                      <p:spTgt spid="28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87"/>
                                        </p:tgtEl>
                                        <p:attrNameLst>
                                          <p:attrName>fillcolor</p:attrName>
                                        </p:attrNameLst>
                                      </p:cBhvr>
                                      <p:to>
                                        <a:srgbClr val="FF0000"/>
                                      </p:to>
                                    </p:animClr>
                                    <p:set>
                                      <p:cBhvr>
                                        <p:cTn id="21" dur="500" fill="hold"/>
                                        <p:tgtEl>
                                          <p:spTgt spid="287"/>
                                        </p:tgtEl>
                                        <p:attrNameLst>
                                          <p:attrName>fill.type</p:attrName>
                                        </p:attrNameLst>
                                      </p:cBhvr>
                                      <p:to>
                                        <p:strVal val="solid"/>
                                      </p:to>
                                    </p:set>
                                    <p:set>
                                      <p:cBhvr>
                                        <p:cTn id="22" dur="500" fill="hold"/>
                                        <p:tgtEl>
                                          <p:spTgt spid="287"/>
                                        </p:tgtEl>
                                        <p:attrNameLst>
                                          <p:attrName>fill.on</p:attrName>
                                        </p:attrNameLst>
                                      </p:cBhvr>
                                      <p:to>
                                        <p:strVal val="true"/>
                                      </p:to>
                                    </p:set>
                                  </p:childTnLst>
                                </p:cTn>
                              </p:par>
                            </p:childTnLst>
                          </p:cTn>
                        </p:par>
                      </p:childTnLst>
                    </p:cTn>
                  </p:par>
                </p:childTnLst>
              </p:cTn>
              <p:nextCondLst>
                <p:cond evt="onClick" delay="0">
                  <p:tgtEl>
                    <p:spTgt spid="287"/>
                  </p:tgtEl>
                </p:cond>
              </p:nextCondLst>
            </p:seq>
            <p:seq concurrent="1" nextAc="seek">
              <p:cTn id="23" restart="whenNotActive" fill="hold" evtFilter="cancelBubble" nodeType="interactiveSeq">
                <p:stCondLst>
                  <p:cond evt="onClick" delay="0">
                    <p:tgtEl>
                      <p:spTgt spid="28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88"/>
                                        </p:tgtEl>
                                        <p:attrNameLst>
                                          <p:attrName>fillcolor</p:attrName>
                                        </p:attrNameLst>
                                      </p:cBhvr>
                                      <p:to>
                                        <a:srgbClr val="00B050"/>
                                      </p:to>
                                    </p:animClr>
                                    <p:set>
                                      <p:cBhvr>
                                        <p:cTn id="28" dur="500" fill="hold"/>
                                        <p:tgtEl>
                                          <p:spTgt spid="288"/>
                                        </p:tgtEl>
                                        <p:attrNameLst>
                                          <p:attrName>fill.type</p:attrName>
                                        </p:attrNameLst>
                                      </p:cBhvr>
                                      <p:to>
                                        <p:strVal val="solid"/>
                                      </p:to>
                                    </p:set>
                                    <p:set>
                                      <p:cBhvr>
                                        <p:cTn id="29" dur="500" fill="hold"/>
                                        <p:tgtEl>
                                          <p:spTgt spid="288"/>
                                        </p:tgtEl>
                                        <p:attrNameLst>
                                          <p:attrName>fill.on</p:attrName>
                                        </p:attrNameLst>
                                      </p:cBhvr>
                                      <p:to>
                                        <p:strVal val="true"/>
                                      </p:to>
                                    </p:set>
                                  </p:childTnLst>
                                </p:cTn>
                              </p:par>
                            </p:childTnLst>
                          </p:cTn>
                        </p:par>
                      </p:childTnLst>
                    </p:cTn>
                  </p:par>
                </p:childTnLst>
              </p:cTn>
              <p:nextCondLst>
                <p:cond evt="onClick" delay="0">
                  <p:tgtEl>
                    <p:spTgt spid="28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3"/>
          <p:cNvPicPr preferRelativeResize="0"/>
          <p:nvPr/>
        </p:nvPicPr>
        <p:blipFill rotWithShape="1">
          <a:blip r:embed="rId3">
            <a:alphaModFix/>
          </a:blip>
          <a:srcRect l="19098" r="5935" b="68133"/>
          <a:stretch/>
        </p:blipFill>
        <p:spPr>
          <a:xfrm>
            <a:off x="1" y="4849770"/>
            <a:ext cx="12192000" cy="2008231"/>
          </a:xfrm>
          <a:prstGeom prst="rect">
            <a:avLst/>
          </a:prstGeom>
          <a:noFill/>
          <a:ln>
            <a:noFill/>
          </a:ln>
        </p:spPr>
      </p:pic>
      <p:pic>
        <p:nvPicPr>
          <p:cNvPr id="281" name="Google Shape;281;p3"/>
          <p:cNvPicPr preferRelativeResize="0"/>
          <p:nvPr/>
        </p:nvPicPr>
        <p:blipFill rotWithShape="1">
          <a:blip r:embed="rId4">
            <a:alphaModFix/>
          </a:blip>
          <a:srcRect/>
          <a:stretch/>
        </p:blipFill>
        <p:spPr>
          <a:xfrm>
            <a:off x="690757" y="726226"/>
            <a:ext cx="683735" cy="519069"/>
          </a:xfrm>
          <a:prstGeom prst="rect">
            <a:avLst/>
          </a:prstGeom>
          <a:noFill/>
          <a:ln>
            <a:noFill/>
          </a:ln>
        </p:spPr>
      </p:pic>
      <p:pic>
        <p:nvPicPr>
          <p:cNvPr id="282" name="Google Shape;282;p3"/>
          <p:cNvPicPr preferRelativeResize="0"/>
          <p:nvPr/>
        </p:nvPicPr>
        <p:blipFill rotWithShape="1">
          <a:blip r:embed="rId5">
            <a:alphaModFix/>
          </a:blip>
          <a:srcRect/>
          <a:stretch/>
        </p:blipFill>
        <p:spPr>
          <a:xfrm>
            <a:off x="11098763" y="1143000"/>
            <a:ext cx="611677" cy="417469"/>
          </a:xfrm>
          <a:prstGeom prst="rect">
            <a:avLst/>
          </a:prstGeom>
          <a:noFill/>
          <a:ln>
            <a:noFill/>
          </a:ln>
        </p:spPr>
      </p:pic>
      <p:sp>
        <p:nvSpPr>
          <p:cNvPr id="283" name="Google Shape;283;p3"/>
          <p:cNvSpPr/>
          <p:nvPr/>
        </p:nvSpPr>
        <p:spPr>
          <a:xfrm>
            <a:off x="1283516" y="383178"/>
            <a:ext cx="9223647" cy="2647678"/>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Pts val="3200"/>
              <a:buFontTx/>
              <a:buNone/>
              <a:tabLst/>
              <a:defRPr/>
            </a:pPr>
            <a:r>
              <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nói: tỉ số phần trăm của số học sinh giỏi và học sinh toàn trường là 20%, hoặc: số học sinh giỏi chiếm 20% số học sinh toàn trường. Tỉ số này cho biết: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4" name="S1"/>
          <p:cNvSpPr/>
          <p:nvPr/>
        </p:nvSpPr>
        <p:spPr>
          <a:xfrm>
            <a:off x="6282457" y="3581400"/>
            <a:ext cx="4215751" cy="110917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lvl="0" algn="ctr" defTabSz="1219170">
              <a:lnSpc>
                <a:spcPct val="130000"/>
              </a:lnSpc>
              <a:buClr>
                <a:srgbClr val="000000"/>
              </a:buClr>
              <a:buSzPts val="3200"/>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lang="vi-VN" sz="2400" kern="0" dirty="0">
                <a:solidFill>
                  <a:srgbClr val="000000"/>
                </a:solidFill>
                <a:latin typeface="Cambria" panose="02040503050406030204" pitchFamily="18" charset="0"/>
                <a:ea typeface="Cambria" panose="02040503050406030204" pitchFamily="18" charset="0"/>
                <a:cs typeface="Arial"/>
                <a:sym typeface="Arial"/>
              </a:rPr>
              <a:t>Cứ 100 học sinh của trường thì có 20% học sinh giỏi.</a:t>
            </a: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5" name="S2"/>
          <p:cNvSpPr/>
          <p:nvPr/>
        </p:nvSpPr>
        <p:spPr>
          <a:xfrm>
            <a:off x="1381167" y="4857486"/>
            <a:ext cx="4495254" cy="110917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lvl="0" algn="ctr" defTabSz="1219170">
              <a:lnSpc>
                <a:spcPct val="130000"/>
              </a:lnSpc>
              <a:buClr>
                <a:srgbClr val="000000"/>
              </a:buClr>
              <a:buSzPts val="3200"/>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 </a:t>
            </a:r>
            <a:r>
              <a:rPr lang="vi-VN" sz="2400" kern="0" dirty="0">
                <a:solidFill>
                  <a:srgbClr val="000000"/>
                </a:solidFill>
                <a:latin typeface="Cambria" panose="02040503050406030204" pitchFamily="18" charset="0"/>
                <a:ea typeface="Cambria" panose="02040503050406030204" pitchFamily="18" charset="0"/>
                <a:cs typeface="Arial"/>
                <a:sym typeface="Arial"/>
              </a:rPr>
              <a:t>Cứ 100% học sinh của trường thì có 20 học sinh giỏi.</a:t>
            </a: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 name="S4"/>
          <p:cNvSpPr/>
          <p:nvPr/>
        </p:nvSpPr>
        <p:spPr>
          <a:xfrm>
            <a:off x="6282458" y="4857486"/>
            <a:ext cx="4215751" cy="110917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lvl="0" algn="ctr">
              <a:buSzPts val="3200"/>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Cả</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ba</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đáp</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án</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trên</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đều</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srgbClr val="000000"/>
                </a:solidFill>
                <a:latin typeface="Cambria" panose="02040503050406030204" pitchFamily="18" charset="0"/>
                <a:ea typeface="Cambria" panose="02040503050406030204" pitchFamily="18" charset="0"/>
                <a:cs typeface="Arial" panose="020B0604020202020204" pitchFamily="34" charset="0"/>
              </a:rPr>
              <a:t>đúng</a:t>
            </a:r>
            <a:r>
              <a:rPr lang="en-US" sz="2800" dirty="0">
                <a:solidFill>
                  <a:srgbClr val="000000"/>
                </a:solidFill>
                <a:latin typeface="Cambria" panose="02040503050406030204" pitchFamily="18" charset="0"/>
                <a:ea typeface="Cambria" panose="02040503050406030204" pitchFamily="18" charset="0"/>
                <a:cs typeface="Arial" panose="020B0604020202020204" pitchFamily="34" charset="0"/>
              </a:rPr>
              <a:t>.</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8" name="Đ"/>
          <p:cNvSpPr/>
          <p:nvPr/>
        </p:nvSpPr>
        <p:spPr>
          <a:xfrm>
            <a:off x="1381124" y="3581511"/>
            <a:ext cx="4495299" cy="1109063"/>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lvl="0" algn="ctr" defTabSz="1219170">
              <a:lnSpc>
                <a:spcPct val="130000"/>
              </a:lnSpc>
              <a:buClr>
                <a:srgbClr val="000000"/>
              </a:buClr>
              <a:buSzPts val="3200"/>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a:t>
            </a:r>
            <a:r>
              <a:rPr lang="vi-VN" sz="2400" kern="0" dirty="0">
                <a:solidFill>
                  <a:srgbClr val="000000"/>
                </a:solidFill>
                <a:latin typeface="Cambria" panose="02040503050406030204" pitchFamily="18" charset="0"/>
                <a:ea typeface="Cambria" panose="02040503050406030204" pitchFamily="18" charset="0"/>
                <a:cs typeface="Arial"/>
                <a:sym typeface="Arial"/>
              </a:rPr>
              <a:t>Cứ 100 học sinh của trường thì có 20 học sinh giỏi.</a:t>
            </a: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89" name="Google Shape;289;p3">
            <a:hlinkClick r:id="rId6" action="ppaction://hlinksldjump"/>
          </p:cNvPr>
          <p:cNvPicPr preferRelativeResize="0"/>
          <p:nvPr/>
        </p:nvPicPr>
        <p:blipFill rotWithShape="1">
          <a:blip r:embed="rId7">
            <a:alphaModFix/>
          </a:blip>
          <a:srcRect/>
          <a:stretch/>
        </p:blipFill>
        <p:spPr>
          <a:xfrm>
            <a:off x="10551346" y="5429839"/>
            <a:ext cx="1640655" cy="1493131"/>
          </a:xfrm>
          <a:prstGeom prst="rect">
            <a:avLst/>
          </a:prstGeom>
          <a:noFill/>
          <a:ln>
            <a:noFill/>
          </a:ln>
        </p:spPr>
      </p:pic>
      <p:pic>
        <p:nvPicPr>
          <p:cNvPr id="290" name="Google Shape;290;p3"/>
          <p:cNvPicPr preferRelativeResize="0"/>
          <p:nvPr/>
        </p:nvPicPr>
        <p:blipFill rotWithShape="1">
          <a:blip r:embed="rId8">
            <a:alphaModFix/>
          </a:blip>
          <a:srcRect/>
          <a:stretch/>
        </p:blipFill>
        <p:spPr>
          <a:xfrm>
            <a:off x="-2" y="4714812"/>
            <a:ext cx="969793" cy="2143189"/>
          </a:xfrm>
          <a:prstGeom prst="rect">
            <a:avLst/>
          </a:prstGeom>
          <a:noFill/>
          <a:ln>
            <a:noFill/>
          </a:ln>
        </p:spPr>
      </p:pic>
      <p:pic>
        <p:nvPicPr>
          <p:cNvPr id="291" name="Google Shape;291;p3"/>
          <p:cNvPicPr preferRelativeResize="0"/>
          <p:nvPr/>
        </p:nvPicPr>
        <p:blipFill rotWithShape="1">
          <a:blip r:embed="rId9">
            <a:alphaModFix/>
          </a:blip>
          <a:srcRect/>
          <a:stretch/>
        </p:blipFill>
        <p:spPr>
          <a:xfrm>
            <a:off x="-42430" y="6181815"/>
            <a:ext cx="933724" cy="664111"/>
          </a:xfrm>
          <a:prstGeom prst="rect">
            <a:avLst/>
          </a:prstGeom>
          <a:noFill/>
          <a:ln>
            <a:noFill/>
          </a:ln>
        </p:spPr>
      </p:pic>
    </p:spTree>
    <p:extLst>
      <p:ext uri="{BB962C8B-B14F-4D97-AF65-F5344CB8AC3E}">
        <p14:creationId xmlns:p14="http://schemas.microsoft.com/office/powerpoint/2010/main" val="257789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84"/>
                                        </p:tgtEl>
                                        <p:attrNameLst>
                                          <p:attrName>fillcolor</p:attrName>
                                        </p:attrNameLst>
                                      </p:cBhvr>
                                      <p:to>
                                        <a:srgbClr val="FF0000"/>
                                      </p:to>
                                    </p:animClr>
                                    <p:set>
                                      <p:cBhvr>
                                        <p:cTn id="7" dur="500" fill="hold"/>
                                        <p:tgtEl>
                                          <p:spTgt spid="284"/>
                                        </p:tgtEl>
                                        <p:attrNameLst>
                                          <p:attrName>fill.type</p:attrName>
                                        </p:attrNameLst>
                                      </p:cBhvr>
                                      <p:to>
                                        <p:strVal val="solid"/>
                                      </p:to>
                                    </p:set>
                                    <p:set>
                                      <p:cBhvr>
                                        <p:cTn id="8" dur="500" fill="hold"/>
                                        <p:tgtEl>
                                          <p:spTgt spid="284"/>
                                        </p:tgtEl>
                                        <p:attrNameLst>
                                          <p:attrName>fill.on</p:attrName>
                                        </p:attrNameLst>
                                      </p:cBhvr>
                                      <p:to>
                                        <p:strVal val="true"/>
                                      </p:to>
                                    </p:set>
                                  </p:childTnLst>
                                </p:cTn>
                              </p:par>
                            </p:childTnLst>
                          </p:cTn>
                        </p:par>
                      </p:childTnLst>
                    </p:cTn>
                  </p:par>
                </p:childTnLst>
              </p:cTn>
              <p:nextCondLst>
                <p:cond evt="onClick" delay="0">
                  <p:tgtEl>
                    <p:spTgt spid="284"/>
                  </p:tgtEl>
                </p:cond>
              </p:nextCondLst>
            </p:seq>
            <p:seq concurrent="1" nextAc="seek">
              <p:cTn id="9" restart="whenNotActive" fill="hold" evtFilter="cancelBubble" nodeType="interactiveSeq">
                <p:stCondLst>
                  <p:cond evt="onClick" delay="0">
                    <p:tgtEl>
                      <p:spTgt spid="28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285"/>
                                        </p:tgtEl>
                                        <p:attrNameLst>
                                          <p:attrName>fillcolor</p:attrName>
                                        </p:attrNameLst>
                                      </p:cBhvr>
                                      <p:to>
                                        <a:srgbClr val="FF0000"/>
                                      </p:to>
                                    </p:animClr>
                                    <p:set>
                                      <p:cBhvr>
                                        <p:cTn id="14" dur="500" fill="hold"/>
                                        <p:tgtEl>
                                          <p:spTgt spid="285"/>
                                        </p:tgtEl>
                                        <p:attrNameLst>
                                          <p:attrName>fill.type</p:attrName>
                                        </p:attrNameLst>
                                      </p:cBhvr>
                                      <p:to>
                                        <p:strVal val="solid"/>
                                      </p:to>
                                    </p:set>
                                    <p:set>
                                      <p:cBhvr>
                                        <p:cTn id="15" dur="500" fill="hold"/>
                                        <p:tgtEl>
                                          <p:spTgt spid="285"/>
                                        </p:tgtEl>
                                        <p:attrNameLst>
                                          <p:attrName>fill.on</p:attrName>
                                        </p:attrNameLst>
                                      </p:cBhvr>
                                      <p:to>
                                        <p:strVal val="true"/>
                                      </p:to>
                                    </p:set>
                                  </p:childTnLst>
                                </p:cTn>
                              </p:par>
                            </p:childTnLst>
                          </p:cTn>
                        </p:par>
                      </p:childTnLst>
                    </p:cTn>
                  </p:par>
                </p:childTnLst>
              </p:cTn>
              <p:nextCondLst>
                <p:cond evt="onClick" delay="0">
                  <p:tgtEl>
                    <p:spTgt spid="285"/>
                  </p:tgtEl>
                </p:cond>
              </p:nextCondLst>
            </p:seq>
            <p:seq concurrent="1" nextAc="seek">
              <p:cTn id="16" restart="whenNotActive" fill="hold" evtFilter="cancelBubble" nodeType="interactiveSeq">
                <p:stCondLst>
                  <p:cond evt="onClick" delay="0">
                    <p:tgtEl>
                      <p:spTgt spid="28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87"/>
                                        </p:tgtEl>
                                        <p:attrNameLst>
                                          <p:attrName>fillcolor</p:attrName>
                                        </p:attrNameLst>
                                      </p:cBhvr>
                                      <p:to>
                                        <a:srgbClr val="FF0000"/>
                                      </p:to>
                                    </p:animClr>
                                    <p:set>
                                      <p:cBhvr>
                                        <p:cTn id="21" dur="500" fill="hold"/>
                                        <p:tgtEl>
                                          <p:spTgt spid="287"/>
                                        </p:tgtEl>
                                        <p:attrNameLst>
                                          <p:attrName>fill.type</p:attrName>
                                        </p:attrNameLst>
                                      </p:cBhvr>
                                      <p:to>
                                        <p:strVal val="solid"/>
                                      </p:to>
                                    </p:set>
                                    <p:set>
                                      <p:cBhvr>
                                        <p:cTn id="22" dur="500" fill="hold"/>
                                        <p:tgtEl>
                                          <p:spTgt spid="287"/>
                                        </p:tgtEl>
                                        <p:attrNameLst>
                                          <p:attrName>fill.on</p:attrName>
                                        </p:attrNameLst>
                                      </p:cBhvr>
                                      <p:to>
                                        <p:strVal val="true"/>
                                      </p:to>
                                    </p:set>
                                  </p:childTnLst>
                                </p:cTn>
                              </p:par>
                            </p:childTnLst>
                          </p:cTn>
                        </p:par>
                      </p:childTnLst>
                    </p:cTn>
                  </p:par>
                </p:childTnLst>
              </p:cTn>
              <p:nextCondLst>
                <p:cond evt="onClick" delay="0">
                  <p:tgtEl>
                    <p:spTgt spid="287"/>
                  </p:tgtEl>
                </p:cond>
              </p:nextCondLst>
            </p:seq>
            <p:seq concurrent="1" nextAc="seek">
              <p:cTn id="23" restart="whenNotActive" fill="hold" evtFilter="cancelBubble" nodeType="interactiveSeq">
                <p:stCondLst>
                  <p:cond evt="onClick" delay="0">
                    <p:tgtEl>
                      <p:spTgt spid="28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88"/>
                                        </p:tgtEl>
                                        <p:attrNameLst>
                                          <p:attrName>fillcolor</p:attrName>
                                        </p:attrNameLst>
                                      </p:cBhvr>
                                      <p:to>
                                        <a:srgbClr val="00B050"/>
                                      </p:to>
                                    </p:animClr>
                                    <p:set>
                                      <p:cBhvr>
                                        <p:cTn id="28" dur="500" fill="hold"/>
                                        <p:tgtEl>
                                          <p:spTgt spid="288"/>
                                        </p:tgtEl>
                                        <p:attrNameLst>
                                          <p:attrName>fill.type</p:attrName>
                                        </p:attrNameLst>
                                      </p:cBhvr>
                                      <p:to>
                                        <p:strVal val="solid"/>
                                      </p:to>
                                    </p:set>
                                    <p:set>
                                      <p:cBhvr>
                                        <p:cTn id="29" dur="500" fill="hold"/>
                                        <p:tgtEl>
                                          <p:spTgt spid="288"/>
                                        </p:tgtEl>
                                        <p:attrNameLst>
                                          <p:attrName>fill.on</p:attrName>
                                        </p:attrNameLst>
                                      </p:cBhvr>
                                      <p:to>
                                        <p:strVal val="true"/>
                                      </p:to>
                                    </p:set>
                                  </p:childTnLst>
                                </p:cTn>
                              </p:par>
                            </p:childTnLst>
                          </p:cTn>
                        </p:par>
                      </p:childTnLst>
                    </p:cTn>
                  </p:par>
                </p:childTnLst>
              </p:cTn>
              <p:nextCondLst>
                <p:cond evt="onClick" delay="0">
                  <p:tgtEl>
                    <p:spTgt spid="28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3"/>
          <p:cNvPicPr preferRelativeResize="0"/>
          <p:nvPr/>
        </p:nvPicPr>
        <p:blipFill rotWithShape="1">
          <a:blip r:embed="rId3">
            <a:alphaModFix/>
          </a:blip>
          <a:srcRect l="19098" r="5935" b="68133"/>
          <a:stretch/>
        </p:blipFill>
        <p:spPr>
          <a:xfrm>
            <a:off x="1" y="4849770"/>
            <a:ext cx="12192000" cy="2008231"/>
          </a:xfrm>
          <a:prstGeom prst="rect">
            <a:avLst/>
          </a:prstGeom>
          <a:noFill/>
          <a:ln>
            <a:noFill/>
          </a:ln>
        </p:spPr>
      </p:pic>
      <p:pic>
        <p:nvPicPr>
          <p:cNvPr id="281" name="Google Shape;281;p3"/>
          <p:cNvPicPr preferRelativeResize="0"/>
          <p:nvPr/>
        </p:nvPicPr>
        <p:blipFill rotWithShape="1">
          <a:blip r:embed="rId4">
            <a:alphaModFix/>
          </a:blip>
          <a:srcRect/>
          <a:stretch/>
        </p:blipFill>
        <p:spPr>
          <a:xfrm>
            <a:off x="690757" y="726226"/>
            <a:ext cx="683735" cy="519069"/>
          </a:xfrm>
          <a:prstGeom prst="rect">
            <a:avLst/>
          </a:prstGeom>
          <a:noFill/>
          <a:ln>
            <a:noFill/>
          </a:ln>
        </p:spPr>
      </p:pic>
      <p:pic>
        <p:nvPicPr>
          <p:cNvPr id="282" name="Google Shape;282;p3"/>
          <p:cNvPicPr preferRelativeResize="0"/>
          <p:nvPr/>
        </p:nvPicPr>
        <p:blipFill rotWithShape="1">
          <a:blip r:embed="rId5">
            <a:alphaModFix/>
          </a:blip>
          <a:srcRect/>
          <a:stretch/>
        </p:blipFill>
        <p:spPr>
          <a:xfrm>
            <a:off x="11098763" y="1143000"/>
            <a:ext cx="611677" cy="417469"/>
          </a:xfrm>
          <a:prstGeom prst="rect">
            <a:avLst/>
          </a:prstGeom>
          <a:noFill/>
          <a:ln>
            <a:noFill/>
          </a:ln>
        </p:spPr>
      </p:pic>
      <p:sp>
        <p:nvSpPr>
          <p:cNvPr id="283" name="Google Shape;283;p3"/>
          <p:cNvSpPr/>
          <p:nvPr/>
        </p:nvSpPr>
        <p:spPr>
          <a:xfrm>
            <a:off x="1214581" y="558800"/>
            <a:ext cx="9762837" cy="183197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1219170" rtl="0" eaLnBrk="1" fontAlgn="auto" latinLnBrk="0" hangingPunct="1">
              <a:spcBef>
                <a:spcPts val="133"/>
              </a:spcBef>
              <a:spcAft>
                <a:spcPts val="133"/>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3. </a:t>
            </a: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Kiểm tra sản phẩm của một nhà máy, người ta thấy trung bình cứ 100 sản phẩm thì có 88 sản phẩm đạt chuẩn. Hỏi số sản phẩm không đạt chuẩn chiếm bao nhiêu phần trăm tổng số sản phẩm của nhà máy?</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4" name="S1"/>
          <p:cNvSpPr/>
          <p:nvPr/>
        </p:nvSpPr>
        <p:spPr>
          <a:xfrm>
            <a:off x="1214582" y="2718888"/>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a:t>
            </a:r>
            <a:r>
              <a:rPr kumimoji="0" lang="en-US" sz="28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88 %</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5" name="S2"/>
          <p:cNvSpPr/>
          <p:nvPr/>
        </p:nvSpPr>
        <p:spPr>
          <a:xfrm>
            <a:off x="6484673" y="4713942"/>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 70 %</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7" name="S4"/>
          <p:cNvSpPr/>
          <p:nvPr/>
        </p:nvSpPr>
        <p:spPr>
          <a:xfrm>
            <a:off x="6442317" y="2718888"/>
            <a:ext cx="4535055" cy="1614669"/>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80 %</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8" name="Đ"/>
          <p:cNvSpPr/>
          <p:nvPr/>
        </p:nvSpPr>
        <p:spPr>
          <a:xfrm>
            <a:off x="1241053" y="4714023"/>
            <a:ext cx="4535100" cy="1614506"/>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en-US"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12 </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89" name="Google Shape;289;p3">
            <a:hlinkClick r:id="rId6" action="ppaction://hlinksldjump"/>
          </p:cNvPr>
          <p:cNvPicPr preferRelativeResize="0"/>
          <p:nvPr/>
        </p:nvPicPr>
        <p:blipFill rotWithShape="1">
          <a:blip r:embed="rId7">
            <a:alphaModFix/>
          </a:blip>
          <a:srcRect/>
          <a:stretch/>
        </p:blipFill>
        <p:spPr>
          <a:xfrm>
            <a:off x="10551346" y="5429839"/>
            <a:ext cx="1640655" cy="1493131"/>
          </a:xfrm>
          <a:prstGeom prst="rect">
            <a:avLst/>
          </a:prstGeom>
          <a:noFill/>
          <a:ln>
            <a:noFill/>
          </a:ln>
        </p:spPr>
      </p:pic>
      <p:pic>
        <p:nvPicPr>
          <p:cNvPr id="290" name="Google Shape;290;p3"/>
          <p:cNvPicPr preferRelativeResize="0"/>
          <p:nvPr/>
        </p:nvPicPr>
        <p:blipFill rotWithShape="1">
          <a:blip r:embed="rId8">
            <a:alphaModFix/>
          </a:blip>
          <a:srcRect/>
          <a:stretch/>
        </p:blipFill>
        <p:spPr>
          <a:xfrm>
            <a:off x="-2" y="4714812"/>
            <a:ext cx="969793" cy="2143189"/>
          </a:xfrm>
          <a:prstGeom prst="rect">
            <a:avLst/>
          </a:prstGeom>
          <a:noFill/>
          <a:ln>
            <a:noFill/>
          </a:ln>
        </p:spPr>
      </p:pic>
      <p:pic>
        <p:nvPicPr>
          <p:cNvPr id="291" name="Google Shape;291;p3"/>
          <p:cNvPicPr preferRelativeResize="0"/>
          <p:nvPr/>
        </p:nvPicPr>
        <p:blipFill rotWithShape="1">
          <a:blip r:embed="rId9">
            <a:alphaModFix/>
          </a:blip>
          <a:srcRect/>
          <a:stretch/>
        </p:blipFill>
        <p:spPr>
          <a:xfrm>
            <a:off x="-42430" y="6181815"/>
            <a:ext cx="933724" cy="664111"/>
          </a:xfrm>
          <a:prstGeom prst="rect">
            <a:avLst/>
          </a:prstGeom>
          <a:noFill/>
          <a:ln>
            <a:noFill/>
          </a:ln>
        </p:spPr>
      </p:pic>
    </p:spTree>
    <p:extLst>
      <p:ext uri="{BB962C8B-B14F-4D97-AF65-F5344CB8AC3E}">
        <p14:creationId xmlns:p14="http://schemas.microsoft.com/office/powerpoint/2010/main" val="211287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84"/>
                                        </p:tgtEl>
                                        <p:attrNameLst>
                                          <p:attrName>fillcolor</p:attrName>
                                        </p:attrNameLst>
                                      </p:cBhvr>
                                      <p:to>
                                        <a:srgbClr val="FF0000"/>
                                      </p:to>
                                    </p:animClr>
                                    <p:set>
                                      <p:cBhvr>
                                        <p:cTn id="7" dur="500" fill="hold"/>
                                        <p:tgtEl>
                                          <p:spTgt spid="284"/>
                                        </p:tgtEl>
                                        <p:attrNameLst>
                                          <p:attrName>fill.type</p:attrName>
                                        </p:attrNameLst>
                                      </p:cBhvr>
                                      <p:to>
                                        <p:strVal val="solid"/>
                                      </p:to>
                                    </p:set>
                                    <p:set>
                                      <p:cBhvr>
                                        <p:cTn id="8" dur="500" fill="hold"/>
                                        <p:tgtEl>
                                          <p:spTgt spid="284"/>
                                        </p:tgtEl>
                                        <p:attrNameLst>
                                          <p:attrName>fill.on</p:attrName>
                                        </p:attrNameLst>
                                      </p:cBhvr>
                                      <p:to>
                                        <p:strVal val="true"/>
                                      </p:to>
                                    </p:set>
                                  </p:childTnLst>
                                </p:cTn>
                              </p:par>
                            </p:childTnLst>
                          </p:cTn>
                        </p:par>
                      </p:childTnLst>
                    </p:cTn>
                  </p:par>
                </p:childTnLst>
              </p:cTn>
              <p:nextCondLst>
                <p:cond evt="onClick" delay="0">
                  <p:tgtEl>
                    <p:spTgt spid="284"/>
                  </p:tgtEl>
                </p:cond>
              </p:nextCondLst>
            </p:seq>
            <p:seq concurrent="1" nextAc="seek">
              <p:cTn id="9" restart="whenNotActive" fill="hold" evtFilter="cancelBubble" nodeType="interactiveSeq">
                <p:stCondLst>
                  <p:cond evt="onClick" delay="0">
                    <p:tgtEl>
                      <p:spTgt spid="28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285"/>
                                        </p:tgtEl>
                                        <p:attrNameLst>
                                          <p:attrName>fillcolor</p:attrName>
                                        </p:attrNameLst>
                                      </p:cBhvr>
                                      <p:to>
                                        <a:srgbClr val="FF0000"/>
                                      </p:to>
                                    </p:animClr>
                                    <p:set>
                                      <p:cBhvr>
                                        <p:cTn id="14" dur="500" fill="hold"/>
                                        <p:tgtEl>
                                          <p:spTgt spid="285"/>
                                        </p:tgtEl>
                                        <p:attrNameLst>
                                          <p:attrName>fill.type</p:attrName>
                                        </p:attrNameLst>
                                      </p:cBhvr>
                                      <p:to>
                                        <p:strVal val="solid"/>
                                      </p:to>
                                    </p:set>
                                    <p:set>
                                      <p:cBhvr>
                                        <p:cTn id="15" dur="500" fill="hold"/>
                                        <p:tgtEl>
                                          <p:spTgt spid="285"/>
                                        </p:tgtEl>
                                        <p:attrNameLst>
                                          <p:attrName>fill.on</p:attrName>
                                        </p:attrNameLst>
                                      </p:cBhvr>
                                      <p:to>
                                        <p:strVal val="true"/>
                                      </p:to>
                                    </p:set>
                                  </p:childTnLst>
                                </p:cTn>
                              </p:par>
                            </p:childTnLst>
                          </p:cTn>
                        </p:par>
                      </p:childTnLst>
                    </p:cTn>
                  </p:par>
                </p:childTnLst>
              </p:cTn>
              <p:nextCondLst>
                <p:cond evt="onClick" delay="0">
                  <p:tgtEl>
                    <p:spTgt spid="285"/>
                  </p:tgtEl>
                </p:cond>
              </p:nextCondLst>
            </p:seq>
            <p:seq concurrent="1" nextAc="seek">
              <p:cTn id="16" restart="whenNotActive" fill="hold" evtFilter="cancelBubble" nodeType="interactiveSeq">
                <p:stCondLst>
                  <p:cond evt="onClick" delay="0">
                    <p:tgtEl>
                      <p:spTgt spid="28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87"/>
                                        </p:tgtEl>
                                        <p:attrNameLst>
                                          <p:attrName>fillcolor</p:attrName>
                                        </p:attrNameLst>
                                      </p:cBhvr>
                                      <p:to>
                                        <a:srgbClr val="FF0000"/>
                                      </p:to>
                                    </p:animClr>
                                    <p:set>
                                      <p:cBhvr>
                                        <p:cTn id="21" dur="500" fill="hold"/>
                                        <p:tgtEl>
                                          <p:spTgt spid="287"/>
                                        </p:tgtEl>
                                        <p:attrNameLst>
                                          <p:attrName>fill.type</p:attrName>
                                        </p:attrNameLst>
                                      </p:cBhvr>
                                      <p:to>
                                        <p:strVal val="solid"/>
                                      </p:to>
                                    </p:set>
                                    <p:set>
                                      <p:cBhvr>
                                        <p:cTn id="22" dur="500" fill="hold"/>
                                        <p:tgtEl>
                                          <p:spTgt spid="287"/>
                                        </p:tgtEl>
                                        <p:attrNameLst>
                                          <p:attrName>fill.on</p:attrName>
                                        </p:attrNameLst>
                                      </p:cBhvr>
                                      <p:to>
                                        <p:strVal val="true"/>
                                      </p:to>
                                    </p:set>
                                  </p:childTnLst>
                                </p:cTn>
                              </p:par>
                            </p:childTnLst>
                          </p:cTn>
                        </p:par>
                      </p:childTnLst>
                    </p:cTn>
                  </p:par>
                </p:childTnLst>
              </p:cTn>
              <p:nextCondLst>
                <p:cond evt="onClick" delay="0">
                  <p:tgtEl>
                    <p:spTgt spid="287"/>
                  </p:tgtEl>
                </p:cond>
              </p:nextCondLst>
            </p:seq>
            <p:seq concurrent="1" nextAc="seek">
              <p:cTn id="23" restart="whenNotActive" fill="hold" evtFilter="cancelBubble" nodeType="interactiveSeq">
                <p:stCondLst>
                  <p:cond evt="onClick" delay="0">
                    <p:tgtEl>
                      <p:spTgt spid="28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88"/>
                                        </p:tgtEl>
                                        <p:attrNameLst>
                                          <p:attrName>fillcolor</p:attrName>
                                        </p:attrNameLst>
                                      </p:cBhvr>
                                      <p:to>
                                        <a:srgbClr val="00B050"/>
                                      </p:to>
                                    </p:animClr>
                                    <p:set>
                                      <p:cBhvr>
                                        <p:cTn id="28" dur="500" fill="hold"/>
                                        <p:tgtEl>
                                          <p:spTgt spid="288"/>
                                        </p:tgtEl>
                                        <p:attrNameLst>
                                          <p:attrName>fill.type</p:attrName>
                                        </p:attrNameLst>
                                      </p:cBhvr>
                                      <p:to>
                                        <p:strVal val="solid"/>
                                      </p:to>
                                    </p:set>
                                    <p:set>
                                      <p:cBhvr>
                                        <p:cTn id="29" dur="500" fill="hold"/>
                                        <p:tgtEl>
                                          <p:spTgt spid="288"/>
                                        </p:tgtEl>
                                        <p:attrNameLst>
                                          <p:attrName>fill.on</p:attrName>
                                        </p:attrNameLst>
                                      </p:cBhvr>
                                      <p:to>
                                        <p:strVal val="true"/>
                                      </p:to>
                                    </p:set>
                                  </p:childTnLst>
                                </p:cTn>
                              </p:par>
                            </p:childTnLst>
                          </p:cTn>
                        </p:par>
                      </p:childTnLst>
                    </p:cTn>
                  </p:par>
                </p:childTnLst>
              </p:cTn>
              <p:nextCondLst>
                <p:cond evt="onClick" delay="0">
                  <p:tgtEl>
                    <p:spTgt spid="28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3"/>
          <p:cNvPicPr preferRelativeResize="0"/>
          <p:nvPr/>
        </p:nvPicPr>
        <p:blipFill rotWithShape="1">
          <a:blip r:embed="rId3">
            <a:alphaModFix/>
          </a:blip>
          <a:srcRect l="19098" r="5935" b="68133"/>
          <a:stretch/>
        </p:blipFill>
        <p:spPr>
          <a:xfrm>
            <a:off x="1" y="4849770"/>
            <a:ext cx="12192000" cy="2008231"/>
          </a:xfrm>
          <a:prstGeom prst="rect">
            <a:avLst/>
          </a:prstGeom>
          <a:noFill/>
          <a:ln>
            <a:noFill/>
          </a:ln>
        </p:spPr>
      </p:pic>
      <p:pic>
        <p:nvPicPr>
          <p:cNvPr id="281" name="Google Shape;281;p3"/>
          <p:cNvPicPr preferRelativeResize="0"/>
          <p:nvPr/>
        </p:nvPicPr>
        <p:blipFill rotWithShape="1">
          <a:blip r:embed="rId4">
            <a:alphaModFix/>
          </a:blip>
          <a:srcRect/>
          <a:stretch/>
        </p:blipFill>
        <p:spPr>
          <a:xfrm>
            <a:off x="690757" y="726226"/>
            <a:ext cx="683735" cy="519069"/>
          </a:xfrm>
          <a:prstGeom prst="rect">
            <a:avLst/>
          </a:prstGeom>
          <a:noFill/>
          <a:ln>
            <a:noFill/>
          </a:ln>
        </p:spPr>
      </p:pic>
      <p:pic>
        <p:nvPicPr>
          <p:cNvPr id="282" name="Google Shape;282;p3"/>
          <p:cNvPicPr preferRelativeResize="0"/>
          <p:nvPr/>
        </p:nvPicPr>
        <p:blipFill rotWithShape="1">
          <a:blip r:embed="rId5">
            <a:alphaModFix/>
          </a:blip>
          <a:srcRect/>
          <a:stretch/>
        </p:blipFill>
        <p:spPr>
          <a:xfrm>
            <a:off x="11098763" y="1143000"/>
            <a:ext cx="611677" cy="417469"/>
          </a:xfrm>
          <a:prstGeom prst="rect">
            <a:avLst/>
          </a:prstGeom>
          <a:noFill/>
          <a:ln>
            <a:noFill/>
          </a:ln>
        </p:spPr>
      </p:pic>
      <p:sp>
        <p:nvSpPr>
          <p:cNvPr id="283" name="Google Shape;283;p3"/>
          <p:cNvSpPr/>
          <p:nvPr/>
        </p:nvSpPr>
        <p:spPr>
          <a:xfrm>
            <a:off x="1183526" y="452847"/>
            <a:ext cx="9762837" cy="2449088"/>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1219170" rtl="0" eaLnBrk="1" fontAlgn="auto" latinLnBrk="0" hangingPunct="1">
              <a:lnSpc>
                <a:spcPct val="150000"/>
              </a:lnSpc>
              <a:spcBef>
                <a:spcPts val="133"/>
              </a:spcBef>
              <a:spcAft>
                <a:spcPts val="133"/>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hỏi 4: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Một lớp học có 40 học sinh, trong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đó</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 bạn tham gia câu lạc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bộ</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bóng</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rổ</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trường</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tỉ</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ố</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ph</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ầ</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 trăm s</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ố</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b</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ạ</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 tham gia câu lạc bộ b</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óng</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rổ</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lớp</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học</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đó</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4" name="S1"/>
          <p:cNvSpPr/>
          <p:nvPr/>
        </p:nvSpPr>
        <p:spPr>
          <a:xfrm>
            <a:off x="1214627" y="3145012"/>
            <a:ext cx="4535055" cy="127889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3200"/>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25%</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5" name="S2"/>
          <p:cNvSpPr/>
          <p:nvPr/>
        </p:nvSpPr>
        <p:spPr>
          <a:xfrm>
            <a:off x="1214583" y="4713942"/>
            <a:ext cx="4535055" cy="127889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 22%</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7" name="S4"/>
          <p:cNvSpPr/>
          <p:nvPr/>
        </p:nvSpPr>
        <p:spPr>
          <a:xfrm>
            <a:off x="6442362" y="4698509"/>
            <a:ext cx="4535055" cy="1278895"/>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 15%</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8" name="Đ"/>
          <p:cNvSpPr/>
          <p:nvPr/>
        </p:nvSpPr>
        <p:spPr>
          <a:xfrm>
            <a:off x="6442317" y="3121197"/>
            <a:ext cx="4535100" cy="1278766"/>
          </a:xfrm>
          <a:prstGeom prst="roundRect">
            <a:avLst>
              <a:gd name="adj" fmla="val 16667"/>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30%</a:t>
            </a:r>
            <a:endParaRPr kumimoji="0" lang="en-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89" name="Google Shape;289;p3">
            <a:hlinkClick r:id="rId6" action="ppaction://hlinksldjump"/>
          </p:cNvPr>
          <p:cNvPicPr preferRelativeResize="0"/>
          <p:nvPr/>
        </p:nvPicPr>
        <p:blipFill rotWithShape="1">
          <a:blip r:embed="rId7">
            <a:alphaModFix/>
          </a:blip>
          <a:srcRect/>
          <a:stretch/>
        </p:blipFill>
        <p:spPr>
          <a:xfrm>
            <a:off x="10551346" y="5429839"/>
            <a:ext cx="1640655" cy="1493131"/>
          </a:xfrm>
          <a:prstGeom prst="rect">
            <a:avLst/>
          </a:prstGeom>
          <a:noFill/>
          <a:ln>
            <a:noFill/>
          </a:ln>
        </p:spPr>
      </p:pic>
      <p:pic>
        <p:nvPicPr>
          <p:cNvPr id="290" name="Google Shape;290;p3"/>
          <p:cNvPicPr preferRelativeResize="0"/>
          <p:nvPr/>
        </p:nvPicPr>
        <p:blipFill rotWithShape="1">
          <a:blip r:embed="rId8">
            <a:alphaModFix/>
          </a:blip>
          <a:srcRect/>
          <a:stretch/>
        </p:blipFill>
        <p:spPr>
          <a:xfrm>
            <a:off x="-2" y="4714812"/>
            <a:ext cx="969793" cy="2143189"/>
          </a:xfrm>
          <a:prstGeom prst="rect">
            <a:avLst/>
          </a:prstGeom>
          <a:noFill/>
          <a:ln>
            <a:noFill/>
          </a:ln>
        </p:spPr>
      </p:pic>
      <p:pic>
        <p:nvPicPr>
          <p:cNvPr id="291" name="Google Shape;291;p3"/>
          <p:cNvPicPr preferRelativeResize="0"/>
          <p:nvPr/>
        </p:nvPicPr>
        <p:blipFill rotWithShape="1">
          <a:blip r:embed="rId9">
            <a:alphaModFix/>
          </a:blip>
          <a:srcRect/>
          <a:stretch/>
        </p:blipFill>
        <p:spPr>
          <a:xfrm>
            <a:off x="-42430" y="6181815"/>
            <a:ext cx="933724" cy="664111"/>
          </a:xfrm>
          <a:prstGeom prst="rect">
            <a:avLst/>
          </a:prstGeom>
          <a:noFill/>
          <a:ln>
            <a:noFill/>
          </a:ln>
        </p:spPr>
      </p:pic>
    </p:spTree>
    <p:extLst>
      <p:ext uri="{BB962C8B-B14F-4D97-AF65-F5344CB8AC3E}">
        <p14:creationId xmlns:p14="http://schemas.microsoft.com/office/powerpoint/2010/main" val="1592775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84"/>
                                        </p:tgtEl>
                                        <p:attrNameLst>
                                          <p:attrName>fillcolor</p:attrName>
                                        </p:attrNameLst>
                                      </p:cBhvr>
                                      <p:to>
                                        <a:srgbClr val="FF0000"/>
                                      </p:to>
                                    </p:animClr>
                                    <p:set>
                                      <p:cBhvr>
                                        <p:cTn id="7" dur="500" fill="hold"/>
                                        <p:tgtEl>
                                          <p:spTgt spid="284"/>
                                        </p:tgtEl>
                                        <p:attrNameLst>
                                          <p:attrName>fill.type</p:attrName>
                                        </p:attrNameLst>
                                      </p:cBhvr>
                                      <p:to>
                                        <p:strVal val="solid"/>
                                      </p:to>
                                    </p:set>
                                    <p:set>
                                      <p:cBhvr>
                                        <p:cTn id="8" dur="500" fill="hold"/>
                                        <p:tgtEl>
                                          <p:spTgt spid="284"/>
                                        </p:tgtEl>
                                        <p:attrNameLst>
                                          <p:attrName>fill.on</p:attrName>
                                        </p:attrNameLst>
                                      </p:cBhvr>
                                      <p:to>
                                        <p:strVal val="true"/>
                                      </p:to>
                                    </p:set>
                                  </p:childTnLst>
                                </p:cTn>
                              </p:par>
                            </p:childTnLst>
                          </p:cTn>
                        </p:par>
                      </p:childTnLst>
                    </p:cTn>
                  </p:par>
                </p:childTnLst>
              </p:cTn>
              <p:nextCondLst>
                <p:cond evt="onClick" delay="0">
                  <p:tgtEl>
                    <p:spTgt spid="284"/>
                  </p:tgtEl>
                </p:cond>
              </p:nextCondLst>
            </p:seq>
            <p:seq concurrent="1" nextAc="seek">
              <p:cTn id="9" restart="whenNotActive" fill="hold" evtFilter="cancelBubble" nodeType="interactiveSeq">
                <p:stCondLst>
                  <p:cond evt="onClick" delay="0">
                    <p:tgtEl>
                      <p:spTgt spid="28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285"/>
                                        </p:tgtEl>
                                        <p:attrNameLst>
                                          <p:attrName>fillcolor</p:attrName>
                                        </p:attrNameLst>
                                      </p:cBhvr>
                                      <p:to>
                                        <a:srgbClr val="FF0000"/>
                                      </p:to>
                                    </p:animClr>
                                    <p:set>
                                      <p:cBhvr>
                                        <p:cTn id="14" dur="500" fill="hold"/>
                                        <p:tgtEl>
                                          <p:spTgt spid="285"/>
                                        </p:tgtEl>
                                        <p:attrNameLst>
                                          <p:attrName>fill.type</p:attrName>
                                        </p:attrNameLst>
                                      </p:cBhvr>
                                      <p:to>
                                        <p:strVal val="solid"/>
                                      </p:to>
                                    </p:set>
                                    <p:set>
                                      <p:cBhvr>
                                        <p:cTn id="15" dur="500" fill="hold"/>
                                        <p:tgtEl>
                                          <p:spTgt spid="285"/>
                                        </p:tgtEl>
                                        <p:attrNameLst>
                                          <p:attrName>fill.on</p:attrName>
                                        </p:attrNameLst>
                                      </p:cBhvr>
                                      <p:to>
                                        <p:strVal val="true"/>
                                      </p:to>
                                    </p:set>
                                  </p:childTnLst>
                                </p:cTn>
                              </p:par>
                            </p:childTnLst>
                          </p:cTn>
                        </p:par>
                      </p:childTnLst>
                    </p:cTn>
                  </p:par>
                </p:childTnLst>
              </p:cTn>
              <p:nextCondLst>
                <p:cond evt="onClick" delay="0">
                  <p:tgtEl>
                    <p:spTgt spid="285"/>
                  </p:tgtEl>
                </p:cond>
              </p:nextCondLst>
            </p:seq>
            <p:seq concurrent="1" nextAc="seek">
              <p:cTn id="16" restart="whenNotActive" fill="hold" evtFilter="cancelBubble" nodeType="interactiveSeq">
                <p:stCondLst>
                  <p:cond evt="onClick" delay="0">
                    <p:tgtEl>
                      <p:spTgt spid="28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87"/>
                                        </p:tgtEl>
                                        <p:attrNameLst>
                                          <p:attrName>fillcolor</p:attrName>
                                        </p:attrNameLst>
                                      </p:cBhvr>
                                      <p:to>
                                        <a:srgbClr val="FF0000"/>
                                      </p:to>
                                    </p:animClr>
                                    <p:set>
                                      <p:cBhvr>
                                        <p:cTn id="21" dur="500" fill="hold"/>
                                        <p:tgtEl>
                                          <p:spTgt spid="287"/>
                                        </p:tgtEl>
                                        <p:attrNameLst>
                                          <p:attrName>fill.type</p:attrName>
                                        </p:attrNameLst>
                                      </p:cBhvr>
                                      <p:to>
                                        <p:strVal val="solid"/>
                                      </p:to>
                                    </p:set>
                                    <p:set>
                                      <p:cBhvr>
                                        <p:cTn id="22" dur="500" fill="hold"/>
                                        <p:tgtEl>
                                          <p:spTgt spid="287"/>
                                        </p:tgtEl>
                                        <p:attrNameLst>
                                          <p:attrName>fill.on</p:attrName>
                                        </p:attrNameLst>
                                      </p:cBhvr>
                                      <p:to>
                                        <p:strVal val="true"/>
                                      </p:to>
                                    </p:set>
                                  </p:childTnLst>
                                </p:cTn>
                              </p:par>
                            </p:childTnLst>
                          </p:cTn>
                        </p:par>
                      </p:childTnLst>
                    </p:cTn>
                  </p:par>
                </p:childTnLst>
              </p:cTn>
              <p:nextCondLst>
                <p:cond evt="onClick" delay="0">
                  <p:tgtEl>
                    <p:spTgt spid="287"/>
                  </p:tgtEl>
                </p:cond>
              </p:nextCondLst>
            </p:seq>
            <p:seq concurrent="1" nextAc="seek">
              <p:cTn id="23" restart="whenNotActive" fill="hold" evtFilter="cancelBubble" nodeType="interactiveSeq">
                <p:stCondLst>
                  <p:cond evt="onClick" delay="0">
                    <p:tgtEl>
                      <p:spTgt spid="28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88"/>
                                        </p:tgtEl>
                                        <p:attrNameLst>
                                          <p:attrName>fillcolor</p:attrName>
                                        </p:attrNameLst>
                                      </p:cBhvr>
                                      <p:to>
                                        <a:srgbClr val="00B050"/>
                                      </p:to>
                                    </p:animClr>
                                    <p:set>
                                      <p:cBhvr>
                                        <p:cTn id="28" dur="500" fill="hold"/>
                                        <p:tgtEl>
                                          <p:spTgt spid="288"/>
                                        </p:tgtEl>
                                        <p:attrNameLst>
                                          <p:attrName>fill.type</p:attrName>
                                        </p:attrNameLst>
                                      </p:cBhvr>
                                      <p:to>
                                        <p:strVal val="solid"/>
                                      </p:to>
                                    </p:set>
                                    <p:set>
                                      <p:cBhvr>
                                        <p:cTn id="29" dur="500" fill="hold"/>
                                        <p:tgtEl>
                                          <p:spTgt spid="288"/>
                                        </p:tgtEl>
                                        <p:attrNameLst>
                                          <p:attrName>fill.on</p:attrName>
                                        </p:attrNameLst>
                                      </p:cBhvr>
                                      <p:to>
                                        <p:strVal val="true"/>
                                      </p:to>
                                    </p:set>
                                  </p:childTnLst>
                                </p:cTn>
                              </p:par>
                            </p:childTnLst>
                          </p:cTn>
                        </p:par>
                      </p:childTnLst>
                    </p:cTn>
                  </p:par>
                </p:childTnLst>
              </p:cTn>
              <p:nextCondLst>
                <p:cond evt="onClick" delay="0">
                  <p:tgtEl>
                    <p:spTgt spid="28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11">
            <a:extLst>
              <a:ext uri="{FF2B5EF4-FFF2-40B4-BE49-F238E27FC236}">
                <a16:creationId xmlns:a16="http://schemas.microsoft.com/office/drawing/2014/main" id="{3BE59900-9A0C-9147-DEF7-18A82EEBB6B8}"/>
              </a:ext>
            </a:extLst>
          </p:cNvPr>
          <p:cNvSpPr txBox="1"/>
          <p:nvPr/>
        </p:nvSpPr>
        <p:spPr>
          <a:xfrm>
            <a:off x="1472316" y="280891"/>
            <a:ext cx="11198086" cy="707886"/>
          </a:xfrm>
          <a:prstGeom prst="rect">
            <a:avLst/>
          </a:prstGeom>
          <a:noFill/>
        </p:spPr>
        <p:txBody>
          <a:bodyPr wrap="square">
            <a:spAutoFit/>
          </a:bodyPr>
          <a:lstStyle/>
          <a:p>
            <a:pPr lvl="0" algn="just">
              <a:defRPr/>
            </a:pPr>
            <a:r>
              <a:rPr lang="vi-VN" sz="4000" b="1" dirty="0">
                <a:solidFill>
                  <a:srgbClr val="FF0000"/>
                </a:solidFill>
                <a:latin typeface="Calibri" panose="020F0502020204030204" pitchFamily="34" charset="0"/>
                <a:cs typeface="Calibri" panose="020F0502020204030204" pitchFamily="34" charset="0"/>
              </a:rPr>
              <a:t>Tính tỉ số phần trăm của hai số:</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356CDF9-2103-4B9B-04B7-1C87C06F5910}"/>
              </a:ext>
            </a:extLst>
          </p:cNvPr>
          <p:cNvSpPr/>
          <p:nvPr/>
        </p:nvSpPr>
        <p:spPr>
          <a:xfrm>
            <a:off x="802640" y="365760"/>
            <a:ext cx="58928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62148D37-D8A6-D800-5F0B-E11CE63A3C54}"/>
              </a:ext>
            </a:extLst>
          </p:cNvPr>
          <p:cNvSpPr txBox="1"/>
          <p:nvPr/>
        </p:nvSpPr>
        <p:spPr>
          <a:xfrm>
            <a:off x="802640" y="1168400"/>
            <a:ext cx="9865360" cy="707886"/>
          </a:xfrm>
          <a:prstGeom prst="rect">
            <a:avLst/>
          </a:prstGeom>
          <a:noFill/>
        </p:spPr>
        <p:txBody>
          <a:bodyPr wrap="square" rtlCol="0">
            <a:spAutoFit/>
          </a:bodyPr>
          <a:lstStyle/>
          <a:p>
            <a:r>
              <a:rPr lang="pt-BR" sz="4000" dirty="0">
                <a:latin typeface="Cambria" panose="02040503050406030204" pitchFamily="18" charset="0"/>
                <a:ea typeface="Cambria" panose="02040503050406030204" pitchFamily="18" charset="0"/>
              </a:rPr>
              <a:t>a) 49 và 70                                    b) 37,8 và 45</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5625ADA-13EB-DBAA-8AC7-80EA6634CA72}"/>
              </a:ext>
            </a:extLst>
          </p:cNvPr>
          <p:cNvSpPr txBox="1"/>
          <p:nvPr/>
        </p:nvSpPr>
        <p:spPr>
          <a:xfrm>
            <a:off x="325120" y="2712720"/>
            <a:ext cx="11866880" cy="1651606"/>
          </a:xfrm>
          <a:prstGeom prst="rect">
            <a:avLst/>
          </a:prstGeom>
          <a:noFill/>
        </p:spPr>
        <p:txBody>
          <a:bodyPr wrap="square" rtlCol="0">
            <a:spAutoFit/>
          </a:bodyPr>
          <a:lstStyle/>
          <a:p>
            <a:pPr>
              <a:lnSpc>
                <a:spcPct val="150000"/>
              </a:lnSpc>
            </a:pPr>
            <a:r>
              <a:rPr lang="en-US" sz="3600" dirty="0">
                <a:solidFill>
                  <a:srgbClr val="FF0066"/>
                </a:solidFill>
                <a:latin typeface="Cambria" panose="02040503050406030204" pitchFamily="18" charset="0"/>
                <a:ea typeface="Cambria" panose="02040503050406030204" pitchFamily="18" charset="0"/>
              </a:rPr>
              <a:t>a) </a:t>
            </a:r>
            <a:r>
              <a:rPr lang="en-US" sz="3600" dirty="0" err="1">
                <a:solidFill>
                  <a:srgbClr val="FF0066"/>
                </a:solidFill>
                <a:latin typeface="Cambria" panose="02040503050406030204" pitchFamily="18" charset="0"/>
                <a:ea typeface="Cambria" panose="02040503050406030204" pitchFamily="18" charset="0"/>
              </a:rPr>
              <a:t>Tỉ</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số</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phần</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trăm</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của</a:t>
            </a:r>
            <a:r>
              <a:rPr lang="en-US" sz="3600" dirty="0">
                <a:solidFill>
                  <a:srgbClr val="FF0066"/>
                </a:solidFill>
                <a:latin typeface="Cambria" panose="02040503050406030204" pitchFamily="18" charset="0"/>
                <a:ea typeface="Cambria" panose="02040503050406030204" pitchFamily="18" charset="0"/>
              </a:rPr>
              <a:t> 49 </a:t>
            </a:r>
            <a:r>
              <a:rPr lang="en-US" sz="3600" dirty="0" err="1">
                <a:solidFill>
                  <a:srgbClr val="FF0066"/>
                </a:solidFill>
                <a:latin typeface="Cambria" panose="02040503050406030204" pitchFamily="18" charset="0"/>
                <a:ea typeface="Cambria" panose="02040503050406030204" pitchFamily="18" charset="0"/>
              </a:rPr>
              <a:t>và</a:t>
            </a:r>
            <a:r>
              <a:rPr lang="en-US" sz="3600" dirty="0">
                <a:solidFill>
                  <a:srgbClr val="FF0066"/>
                </a:solidFill>
                <a:latin typeface="Cambria" panose="02040503050406030204" pitchFamily="18" charset="0"/>
                <a:ea typeface="Cambria" panose="02040503050406030204" pitchFamily="18" charset="0"/>
              </a:rPr>
              <a:t> 70 </a:t>
            </a:r>
            <a:r>
              <a:rPr lang="en-US" sz="3600" dirty="0" err="1">
                <a:solidFill>
                  <a:srgbClr val="FF0066"/>
                </a:solidFill>
                <a:latin typeface="Cambria" panose="02040503050406030204" pitchFamily="18" charset="0"/>
                <a:ea typeface="Cambria" panose="02040503050406030204" pitchFamily="18" charset="0"/>
              </a:rPr>
              <a:t>là</a:t>
            </a:r>
            <a:r>
              <a:rPr lang="en-US" sz="3600" dirty="0">
                <a:solidFill>
                  <a:srgbClr val="FF0066"/>
                </a:solidFill>
                <a:latin typeface="Cambria" panose="02040503050406030204" pitchFamily="18" charset="0"/>
                <a:ea typeface="Cambria" panose="02040503050406030204" pitchFamily="18" charset="0"/>
              </a:rPr>
              <a:t>: 49 : 70 = 0,7 = 70%</a:t>
            </a:r>
          </a:p>
          <a:p>
            <a:pPr>
              <a:lnSpc>
                <a:spcPct val="150000"/>
              </a:lnSpc>
            </a:pPr>
            <a:r>
              <a:rPr lang="en-US" sz="3600" dirty="0">
                <a:solidFill>
                  <a:srgbClr val="FF0066"/>
                </a:solidFill>
                <a:latin typeface="Cambria" panose="02040503050406030204" pitchFamily="18" charset="0"/>
                <a:ea typeface="Cambria" panose="02040503050406030204" pitchFamily="18" charset="0"/>
              </a:rPr>
              <a:t>b) </a:t>
            </a:r>
            <a:r>
              <a:rPr lang="en-US" sz="3600" dirty="0" err="1">
                <a:solidFill>
                  <a:srgbClr val="FF0066"/>
                </a:solidFill>
                <a:latin typeface="Cambria" panose="02040503050406030204" pitchFamily="18" charset="0"/>
                <a:ea typeface="Cambria" panose="02040503050406030204" pitchFamily="18" charset="0"/>
              </a:rPr>
              <a:t>Tỉ</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số</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phần</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trăm</a:t>
            </a:r>
            <a:r>
              <a:rPr lang="en-US" sz="3600" dirty="0">
                <a:solidFill>
                  <a:srgbClr val="FF0066"/>
                </a:solidFill>
                <a:latin typeface="Cambria" panose="02040503050406030204" pitchFamily="18" charset="0"/>
                <a:ea typeface="Cambria" panose="02040503050406030204" pitchFamily="18" charset="0"/>
              </a:rPr>
              <a:t> </a:t>
            </a:r>
            <a:r>
              <a:rPr lang="en-US" sz="3600" dirty="0" err="1">
                <a:solidFill>
                  <a:srgbClr val="FF0066"/>
                </a:solidFill>
                <a:latin typeface="Cambria" panose="02040503050406030204" pitchFamily="18" charset="0"/>
                <a:ea typeface="Cambria" panose="02040503050406030204" pitchFamily="18" charset="0"/>
              </a:rPr>
              <a:t>của</a:t>
            </a:r>
            <a:r>
              <a:rPr lang="en-US" sz="3600" dirty="0">
                <a:solidFill>
                  <a:srgbClr val="FF0066"/>
                </a:solidFill>
                <a:latin typeface="Cambria" panose="02040503050406030204" pitchFamily="18" charset="0"/>
                <a:ea typeface="Cambria" panose="02040503050406030204" pitchFamily="18" charset="0"/>
              </a:rPr>
              <a:t> 37,8 </a:t>
            </a:r>
            <a:r>
              <a:rPr lang="en-US" sz="3600" dirty="0" err="1">
                <a:solidFill>
                  <a:srgbClr val="FF0066"/>
                </a:solidFill>
                <a:latin typeface="Cambria" panose="02040503050406030204" pitchFamily="18" charset="0"/>
                <a:ea typeface="Cambria" panose="02040503050406030204" pitchFamily="18" charset="0"/>
              </a:rPr>
              <a:t>và</a:t>
            </a:r>
            <a:r>
              <a:rPr lang="en-US" sz="3600" dirty="0">
                <a:solidFill>
                  <a:srgbClr val="FF0066"/>
                </a:solidFill>
                <a:latin typeface="Cambria" panose="02040503050406030204" pitchFamily="18" charset="0"/>
                <a:ea typeface="Cambria" panose="02040503050406030204" pitchFamily="18" charset="0"/>
              </a:rPr>
              <a:t> 45 </a:t>
            </a:r>
            <a:r>
              <a:rPr lang="en-US" sz="3600" dirty="0" err="1">
                <a:solidFill>
                  <a:srgbClr val="FF0066"/>
                </a:solidFill>
                <a:latin typeface="Cambria" panose="02040503050406030204" pitchFamily="18" charset="0"/>
                <a:ea typeface="Cambria" panose="02040503050406030204" pitchFamily="18" charset="0"/>
              </a:rPr>
              <a:t>là</a:t>
            </a:r>
            <a:r>
              <a:rPr lang="en-US" sz="3600" dirty="0">
                <a:solidFill>
                  <a:srgbClr val="FF0066"/>
                </a:solidFill>
                <a:latin typeface="Cambria" panose="02040503050406030204" pitchFamily="18" charset="0"/>
                <a:ea typeface="Cambria" panose="02040503050406030204" pitchFamily="18" charset="0"/>
              </a:rPr>
              <a:t>: 37,8 : 45 = 0,84 = 84%</a:t>
            </a:r>
          </a:p>
        </p:txBody>
      </p:sp>
    </p:spTree>
    <p:extLst>
      <p:ext uri="{BB962C8B-B14F-4D97-AF65-F5344CB8AC3E}">
        <p14:creationId xmlns:p14="http://schemas.microsoft.com/office/powerpoint/2010/main" val="3493945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Hộp Văn bản 11">
            <a:extLst>
              <a:ext uri="{FF2B5EF4-FFF2-40B4-BE49-F238E27FC236}">
                <a16:creationId xmlns:a16="http://schemas.microsoft.com/office/drawing/2014/main" id="{3BE59900-9A0C-9147-DEF7-18A82EEBB6B8}"/>
              </a:ext>
            </a:extLst>
          </p:cNvPr>
          <p:cNvSpPr txBox="1"/>
          <p:nvPr/>
        </p:nvSpPr>
        <p:spPr>
          <a:xfrm>
            <a:off x="1472316" y="280891"/>
            <a:ext cx="1119808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Oval 1">
            <a:extLst>
              <a:ext uri="{FF2B5EF4-FFF2-40B4-BE49-F238E27FC236}">
                <a16:creationId xmlns:a16="http://schemas.microsoft.com/office/drawing/2014/main" id="{8356CDF9-2103-4B9B-04B7-1C87C06F5910}"/>
              </a:ext>
            </a:extLst>
          </p:cNvPr>
          <p:cNvSpPr/>
          <p:nvPr/>
        </p:nvSpPr>
        <p:spPr>
          <a:xfrm>
            <a:off x="802640" y="365760"/>
            <a:ext cx="58928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2</a:t>
            </a:r>
          </a:p>
        </p:txBody>
      </p:sp>
      <p:graphicFrame>
        <p:nvGraphicFramePr>
          <p:cNvPr id="6" name="Table 5">
            <a:extLst>
              <a:ext uri="{FF2B5EF4-FFF2-40B4-BE49-F238E27FC236}">
                <a16:creationId xmlns:a16="http://schemas.microsoft.com/office/drawing/2014/main" id="{6AD2EB84-C38B-EBEB-5E02-9517C2685538}"/>
              </a:ext>
            </a:extLst>
          </p:cNvPr>
          <p:cNvGraphicFramePr>
            <a:graphicFrameLocks noGrp="1"/>
          </p:cNvGraphicFramePr>
          <p:nvPr>
            <p:extLst>
              <p:ext uri="{D42A27DB-BD31-4B8C-83A1-F6EECF244321}">
                <p14:modId xmlns:p14="http://schemas.microsoft.com/office/powerpoint/2010/main" val="3623179659"/>
              </p:ext>
            </p:extLst>
          </p:nvPr>
        </p:nvGraphicFramePr>
        <p:xfrm>
          <a:off x="645160" y="1308894"/>
          <a:ext cx="3225800" cy="579120"/>
        </p:xfrm>
        <a:graphic>
          <a:graphicData uri="http://schemas.openxmlformats.org/drawingml/2006/table">
            <a:tbl>
              <a:tblPr/>
              <a:tblGrid>
                <a:gridCol w="3225800">
                  <a:extLst>
                    <a:ext uri="{9D8B030D-6E8A-4147-A177-3AD203B41FA5}">
                      <a16:colId xmlns:a16="http://schemas.microsoft.com/office/drawing/2014/main" val="1272105294"/>
                    </a:ext>
                  </a:extLst>
                </a:gridCol>
              </a:tblGrid>
              <a:tr h="0">
                <a:tc>
                  <a:txBody>
                    <a:bodyPr/>
                    <a:lstStyle/>
                    <a:p>
                      <a:pPr algn="just"/>
                      <a:r>
                        <a:rPr lang="fr-FR" sz="3200" dirty="0">
                          <a:solidFill>
                            <a:srgbClr val="000000"/>
                          </a:solidFill>
                          <a:effectLst/>
                          <a:latin typeface="Cambria" panose="02040503050406030204" pitchFamily="18" charset="0"/>
                          <a:ea typeface="Cambria" panose="02040503050406030204" pitchFamily="18" charset="0"/>
                        </a:rPr>
                        <a:t>a) 10% </a:t>
                      </a:r>
                      <a:r>
                        <a:rPr lang="fr-FR" sz="3200" dirty="0" err="1">
                          <a:solidFill>
                            <a:srgbClr val="000000"/>
                          </a:solidFill>
                          <a:effectLst/>
                          <a:latin typeface="Cambria" panose="02040503050406030204" pitchFamily="18" charset="0"/>
                          <a:ea typeface="Cambria" panose="02040503050406030204" pitchFamily="18" charset="0"/>
                        </a:rPr>
                        <a:t>của</a:t>
                      </a:r>
                      <a:r>
                        <a:rPr lang="fr-FR" sz="3200" dirty="0">
                          <a:solidFill>
                            <a:srgbClr val="000000"/>
                          </a:solidFill>
                          <a:effectLst/>
                          <a:latin typeface="Cambria" panose="02040503050406030204" pitchFamily="18" charset="0"/>
                          <a:ea typeface="Cambria" panose="02040503050406030204" pitchFamily="18" charset="0"/>
                        </a:rPr>
                        <a:t> 60 là</a:t>
                      </a:r>
                    </a:p>
                  </a:txBody>
                  <a:tcPr anchor="ctr">
                    <a:lnL>
                      <a:noFill/>
                    </a:lnL>
                    <a:lnR>
                      <a:noFill/>
                    </a:lnR>
                    <a:lnT>
                      <a:noFill/>
                    </a:lnT>
                    <a:lnB>
                      <a:noFill/>
                    </a:lnB>
                    <a:noFill/>
                  </a:tcPr>
                </a:tc>
                <a:extLst>
                  <a:ext uri="{0D108BD9-81ED-4DB2-BD59-A6C34878D82A}">
                    <a16:rowId xmlns:a16="http://schemas.microsoft.com/office/drawing/2014/main" val="2807546560"/>
                  </a:ext>
                </a:extLst>
              </a:tr>
            </a:tbl>
          </a:graphicData>
        </a:graphic>
      </p:graphicFrame>
      <p:graphicFrame>
        <p:nvGraphicFramePr>
          <p:cNvPr id="7" name="Table 6">
            <a:extLst>
              <a:ext uri="{FF2B5EF4-FFF2-40B4-BE49-F238E27FC236}">
                <a16:creationId xmlns:a16="http://schemas.microsoft.com/office/drawing/2014/main" id="{B01C2F35-B522-1CBB-19BF-E6B686C18CF5}"/>
              </a:ext>
            </a:extLst>
          </p:cNvPr>
          <p:cNvGraphicFramePr>
            <a:graphicFrameLocks noGrp="1"/>
          </p:cNvGraphicFramePr>
          <p:nvPr>
            <p:extLst>
              <p:ext uri="{D42A27DB-BD31-4B8C-83A1-F6EECF244321}">
                <p14:modId xmlns:p14="http://schemas.microsoft.com/office/powerpoint/2010/main" val="4069025175"/>
              </p:ext>
            </p:extLst>
          </p:nvPr>
        </p:nvGraphicFramePr>
        <p:xfrm>
          <a:off x="675640" y="2710974"/>
          <a:ext cx="3225800" cy="579120"/>
        </p:xfrm>
        <a:graphic>
          <a:graphicData uri="http://schemas.openxmlformats.org/drawingml/2006/table">
            <a:tbl>
              <a:tblPr/>
              <a:tblGrid>
                <a:gridCol w="3225800">
                  <a:extLst>
                    <a:ext uri="{9D8B030D-6E8A-4147-A177-3AD203B41FA5}">
                      <a16:colId xmlns:a16="http://schemas.microsoft.com/office/drawing/2014/main" val="1272105294"/>
                    </a:ext>
                  </a:extLst>
                </a:gridCol>
              </a:tblGrid>
              <a:tr h="0">
                <a:tc>
                  <a:txBody>
                    <a:bodyPr/>
                    <a:lstStyle/>
                    <a:p>
                      <a:pPr algn="just"/>
                      <a:r>
                        <a:rPr lang="fr-FR" sz="3200" b="0" i="0" kern="1200" dirty="0">
                          <a:solidFill>
                            <a:schemeClr val="tx1"/>
                          </a:solidFill>
                          <a:effectLst/>
                          <a:latin typeface="Cambria" panose="02040503050406030204" pitchFamily="18" charset="0"/>
                          <a:ea typeface="Cambria" panose="02040503050406030204" pitchFamily="18" charset="0"/>
                          <a:cs typeface="+mn-cs"/>
                        </a:rPr>
                        <a:t>c) 2% </a:t>
                      </a:r>
                      <a:r>
                        <a:rPr lang="fr-FR" sz="3200" b="0" i="0" kern="1200" dirty="0" err="1">
                          <a:solidFill>
                            <a:schemeClr val="tx1"/>
                          </a:solidFill>
                          <a:effectLst/>
                          <a:latin typeface="Cambria" panose="02040503050406030204" pitchFamily="18" charset="0"/>
                          <a:ea typeface="Cambria" panose="02040503050406030204" pitchFamily="18" charset="0"/>
                          <a:cs typeface="+mn-cs"/>
                        </a:rPr>
                        <a:t>của</a:t>
                      </a:r>
                      <a:r>
                        <a:rPr lang="fr-FR" sz="3200" b="0" i="0" kern="1200" dirty="0">
                          <a:solidFill>
                            <a:schemeClr val="tx1"/>
                          </a:solidFill>
                          <a:effectLst/>
                          <a:latin typeface="Cambria" panose="02040503050406030204" pitchFamily="18" charset="0"/>
                          <a:ea typeface="Cambria" panose="02040503050406030204" pitchFamily="18" charset="0"/>
                          <a:cs typeface="+mn-cs"/>
                        </a:rPr>
                        <a:t> 250 là</a:t>
                      </a:r>
                      <a:endParaRPr lang="fr-FR" sz="3200" dirty="0">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val="2807546560"/>
                  </a:ext>
                </a:extLst>
              </a:tr>
            </a:tbl>
          </a:graphicData>
        </a:graphic>
      </p:graphicFrame>
      <p:graphicFrame>
        <p:nvGraphicFramePr>
          <p:cNvPr id="8" name="Table 7">
            <a:extLst>
              <a:ext uri="{FF2B5EF4-FFF2-40B4-BE49-F238E27FC236}">
                <a16:creationId xmlns:a16="http://schemas.microsoft.com/office/drawing/2014/main" id="{64516D37-9B19-EF2B-093E-5F5944ADD3AF}"/>
              </a:ext>
            </a:extLst>
          </p:cNvPr>
          <p:cNvGraphicFramePr>
            <a:graphicFrameLocks noGrp="1"/>
          </p:cNvGraphicFramePr>
          <p:nvPr>
            <p:extLst>
              <p:ext uri="{D42A27DB-BD31-4B8C-83A1-F6EECF244321}">
                <p14:modId xmlns:p14="http://schemas.microsoft.com/office/powerpoint/2010/main" val="976070891"/>
              </p:ext>
            </p:extLst>
          </p:nvPr>
        </p:nvGraphicFramePr>
        <p:xfrm>
          <a:off x="6527800" y="1288574"/>
          <a:ext cx="3225800" cy="579120"/>
        </p:xfrm>
        <a:graphic>
          <a:graphicData uri="http://schemas.openxmlformats.org/drawingml/2006/table">
            <a:tbl>
              <a:tblPr/>
              <a:tblGrid>
                <a:gridCol w="3225800">
                  <a:extLst>
                    <a:ext uri="{9D8B030D-6E8A-4147-A177-3AD203B41FA5}">
                      <a16:colId xmlns:a16="http://schemas.microsoft.com/office/drawing/2014/main" val="1272105294"/>
                    </a:ext>
                  </a:extLst>
                </a:gridCol>
              </a:tblGrid>
              <a:tr h="0">
                <a:tc>
                  <a:txBody>
                    <a:bodyPr/>
                    <a:lstStyle/>
                    <a:p>
                      <a:pPr algn="just"/>
                      <a:r>
                        <a:rPr lang="fr-FR" sz="3200" b="0" i="0" kern="1200" dirty="0">
                          <a:solidFill>
                            <a:schemeClr val="tx1"/>
                          </a:solidFill>
                          <a:effectLst/>
                          <a:latin typeface="Cambria" panose="02040503050406030204" pitchFamily="18" charset="0"/>
                          <a:ea typeface="Cambria" panose="02040503050406030204" pitchFamily="18" charset="0"/>
                          <a:cs typeface="+mn-cs"/>
                        </a:rPr>
                        <a:t>b) 50% </a:t>
                      </a:r>
                      <a:r>
                        <a:rPr lang="fr-FR" sz="3200" b="0" i="0" kern="1200" dirty="0" err="1">
                          <a:solidFill>
                            <a:schemeClr val="tx1"/>
                          </a:solidFill>
                          <a:effectLst/>
                          <a:latin typeface="Cambria" panose="02040503050406030204" pitchFamily="18" charset="0"/>
                          <a:ea typeface="Cambria" panose="02040503050406030204" pitchFamily="18" charset="0"/>
                          <a:cs typeface="+mn-cs"/>
                        </a:rPr>
                        <a:t>của</a:t>
                      </a:r>
                      <a:r>
                        <a:rPr lang="fr-FR" sz="3200" b="0" i="0" kern="1200" dirty="0">
                          <a:solidFill>
                            <a:schemeClr val="tx1"/>
                          </a:solidFill>
                          <a:effectLst/>
                          <a:latin typeface="Cambria" panose="02040503050406030204" pitchFamily="18" charset="0"/>
                          <a:ea typeface="Cambria" panose="02040503050406030204" pitchFamily="18" charset="0"/>
                          <a:cs typeface="+mn-cs"/>
                        </a:rPr>
                        <a:t> 36 là</a:t>
                      </a:r>
                      <a:endParaRPr lang="fr-FR" sz="3200" dirty="0">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val="2807546560"/>
                  </a:ext>
                </a:extLst>
              </a:tr>
            </a:tbl>
          </a:graphicData>
        </a:graphic>
      </p:graphicFrame>
      <p:graphicFrame>
        <p:nvGraphicFramePr>
          <p:cNvPr id="9" name="Table 8">
            <a:extLst>
              <a:ext uri="{FF2B5EF4-FFF2-40B4-BE49-F238E27FC236}">
                <a16:creationId xmlns:a16="http://schemas.microsoft.com/office/drawing/2014/main" id="{FD404B4C-EAD0-B79B-C82C-1765767F7A3F}"/>
              </a:ext>
            </a:extLst>
          </p:cNvPr>
          <p:cNvGraphicFramePr>
            <a:graphicFrameLocks noGrp="1"/>
          </p:cNvGraphicFramePr>
          <p:nvPr>
            <p:extLst>
              <p:ext uri="{D42A27DB-BD31-4B8C-83A1-F6EECF244321}">
                <p14:modId xmlns:p14="http://schemas.microsoft.com/office/powerpoint/2010/main" val="1552827263"/>
              </p:ext>
            </p:extLst>
          </p:nvPr>
        </p:nvGraphicFramePr>
        <p:xfrm>
          <a:off x="6568440" y="2619534"/>
          <a:ext cx="3947160" cy="579120"/>
        </p:xfrm>
        <a:graphic>
          <a:graphicData uri="http://schemas.openxmlformats.org/drawingml/2006/table">
            <a:tbl>
              <a:tblPr/>
              <a:tblGrid>
                <a:gridCol w="3947160">
                  <a:extLst>
                    <a:ext uri="{9D8B030D-6E8A-4147-A177-3AD203B41FA5}">
                      <a16:colId xmlns:a16="http://schemas.microsoft.com/office/drawing/2014/main" val="1272105294"/>
                    </a:ext>
                  </a:extLst>
                </a:gridCol>
              </a:tblGrid>
              <a:tr h="0">
                <a:tc>
                  <a:txBody>
                    <a:bodyPr/>
                    <a:lstStyle/>
                    <a:p>
                      <a:pPr algn="just"/>
                      <a:r>
                        <a:rPr lang="fr-FR" sz="3200" b="0" i="0" kern="1200" dirty="0">
                          <a:solidFill>
                            <a:schemeClr val="tx1"/>
                          </a:solidFill>
                          <a:effectLst/>
                          <a:latin typeface="Cambria" panose="02040503050406030204" pitchFamily="18" charset="0"/>
                          <a:ea typeface="Cambria" panose="02040503050406030204" pitchFamily="18" charset="0"/>
                          <a:cs typeface="+mn-cs"/>
                        </a:rPr>
                        <a:t>d) 11% </a:t>
                      </a:r>
                      <a:r>
                        <a:rPr lang="fr-FR" sz="3200" b="0" i="0" kern="1200" dirty="0" err="1">
                          <a:solidFill>
                            <a:schemeClr val="tx1"/>
                          </a:solidFill>
                          <a:effectLst/>
                          <a:latin typeface="Cambria" panose="02040503050406030204" pitchFamily="18" charset="0"/>
                          <a:ea typeface="Cambria" panose="02040503050406030204" pitchFamily="18" charset="0"/>
                          <a:cs typeface="+mn-cs"/>
                        </a:rPr>
                        <a:t>của</a:t>
                      </a:r>
                      <a:r>
                        <a:rPr lang="fr-FR" sz="3200" b="0" i="0" kern="1200" dirty="0">
                          <a:solidFill>
                            <a:schemeClr val="tx1"/>
                          </a:solidFill>
                          <a:effectLst/>
                          <a:latin typeface="Cambria" panose="02040503050406030204" pitchFamily="18" charset="0"/>
                          <a:ea typeface="Cambria" panose="02040503050406030204" pitchFamily="18" charset="0"/>
                          <a:cs typeface="+mn-cs"/>
                        </a:rPr>
                        <a:t> 200 là</a:t>
                      </a:r>
                      <a:endParaRPr lang="fr-FR" sz="3200" dirty="0">
                        <a:solidFill>
                          <a:srgbClr val="000000"/>
                        </a:solidFill>
                        <a:effectLst/>
                        <a:latin typeface="Cambria" panose="02040503050406030204" pitchFamily="18" charset="0"/>
                        <a:ea typeface="Cambria" panose="02040503050406030204" pitchFamily="18" charset="0"/>
                      </a:endParaRPr>
                    </a:p>
                  </a:txBody>
                  <a:tcPr anchor="ctr">
                    <a:lnL>
                      <a:noFill/>
                    </a:lnL>
                    <a:lnR>
                      <a:noFill/>
                    </a:lnR>
                    <a:lnT>
                      <a:noFill/>
                    </a:lnT>
                    <a:lnB>
                      <a:noFill/>
                    </a:lnB>
                    <a:noFill/>
                  </a:tcPr>
                </a:tc>
                <a:extLst>
                  <a:ext uri="{0D108BD9-81ED-4DB2-BD59-A6C34878D82A}">
                    <a16:rowId xmlns:a16="http://schemas.microsoft.com/office/drawing/2014/main" val="2807546560"/>
                  </a:ext>
                </a:extLst>
              </a:tr>
            </a:tbl>
          </a:graphicData>
        </a:graphic>
      </p:graphicFrame>
      <p:sp>
        <p:nvSpPr>
          <p:cNvPr id="10" name="Rectangle 9">
            <a:extLst>
              <a:ext uri="{FF2B5EF4-FFF2-40B4-BE49-F238E27FC236}">
                <a16:creationId xmlns:a16="http://schemas.microsoft.com/office/drawing/2014/main" id="{0BE63F55-960F-6575-5687-5BBA7B5BA670}"/>
              </a:ext>
            </a:extLst>
          </p:cNvPr>
          <p:cNvSpPr/>
          <p:nvPr/>
        </p:nvSpPr>
        <p:spPr>
          <a:xfrm>
            <a:off x="3749040" y="1361440"/>
            <a:ext cx="64008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1AEF4B20-9FD8-F319-1256-9F44839C144C}"/>
              </a:ext>
            </a:extLst>
          </p:cNvPr>
          <p:cNvSpPr/>
          <p:nvPr/>
        </p:nvSpPr>
        <p:spPr>
          <a:xfrm>
            <a:off x="3749040" y="2722880"/>
            <a:ext cx="64008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8CB82AC2-8962-5F3B-7956-9078835371BE}"/>
              </a:ext>
            </a:extLst>
          </p:cNvPr>
          <p:cNvSpPr/>
          <p:nvPr/>
        </p:nvSpPr>
        <p:spPr>
          <a:xfrm>
            <a:off x="9641840" y="1280160"/>
            <a:ext cx="64008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4" name="Rectangle 13">
            <a:extLst>
              <a:ext uri="{FF2B5EF4-FFF2-40B4-BE49-F238E27FC236}">
                <a16:creationId xmlns:a16="http://schemas.microsoft.com/office/drawing/2014/main" id="{8937B60B-BFF1-850C-8F00-A0F8033B7E09}"/>
              </a:ext>
            </a:extLst>
          </p:cNvPr>
          <p:cNvSpPr/>
          <p:nvPr/>
        </p:nvSpPr>
        <p:spPr>
          <a:xfrm>
            <a:off x="9895840" y="2661920"/>
            <a:ext cx="64008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5" name="Rectangle 14">
            <a:extLst>
              <a:ext uri="{FF2B5EF4-FFF2-40B4-BE49-F238E27FC236}">
                <a16:creationId xmlns:a16="http://schemas.microsoft.com/office/drawing/2014/main" id="{FD4DF5D7-D095-1B62-734D-EFAB409C144E}"/>
              </a:ext>
            </a:extLst>
          </p:cNvPr>
          <p:cNvSpPr/>
          <p:nvPr/>
        </p:nvSpPr>
        <p:spPr>
          <a:xfrm>
            <a:off x="3749040" y="1361440"/>
            <a:ext cx="64008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66"/>
                </a:solidFill>
                <a:latin typeface="Cambria" panose="02040503050406030204" pitchFamily="18" charset="0"/>
                <a:ea typeface="Cambria" panose="02040503050406030204" pitchFamily="18" charset="0"/>
              </a:rPr>
              <a:t>6</a:t>
            </a:r>
          </a:p>
        </p:txBody>
      </p:sp>
      <p:sp>
        <p:nvSpPr>
          <p:cNvPr id="16" name="Rectangle 15">
            <a:extLst>
              <a:ext uri="{FF2B5EF4-FFF2-40B4-BE49-F238E27FC236}">
                <a16:creationId xmlns:a16="http://schemas.microsoft.com/office/drawing/2014/main" id="{9F8345A0-061D-3AED-BABB-AF5B3FF8E82A}"/>
              </a:ext>
            </a:extLst>
          </p:cNvPr>
          <p:cNvSpPr/>
          <p:nvPr/>
        </p:nvSpPr>
        <p:spPr>
          <a:xfrm>
            <a:off x="9631680" y="1290320"/>
            <a:ext cx="83312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66"/>
                </a:solidFill>
                <a:latin typeface="Cambria" panose="02040503050406030204" pitchFamily="18" charset="0"/>
                <a:ea typeface="Cambria" panose="02040503050406030204" pitchFamily="18" charset="0"/>
              </a:rPr>
              <a:t>18</a:t>
            </a:r>
          </a:p>
        </p:txBody>
      </p:sp>
      <p:sp>
        <p:nvSpPr>
          <p:cNvPr id="17" name="Rectangle 16">
            <a:extLst>
              <a:ext uri="{FF2B5EF4-FFF2-40B4-BE49-F238E27FC236}">
                <a16:creationId xmlns:a16="http://schemas.microsoft.com/office/drawing/2014/main" id="{00F16864-BB50-8534-B86E-53991F15C8DD}"/>
              </a:ext>
            </a:extLst>
          </p:cNvPr>
          <p:cNvSpPr/>
          <p:nvPr/>
        </p:nvSpPr>
        <p:spPr>
          <a:xfrm>
            <a:off x="3749040" y="2722880"/>
            <a:ext cx="65024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66"/>
                </a:solidFill>
                <a:latin typeface="Cambria" panose="02040503050406030204" pitchFamily="18" charset="0"/>
                <a:ea typeface="Cambria" panose="02040503050406030204" pitchFamily="18" charset="0"/>
              </a:rPr>
              <a:t>5</a:t>
            </a:r>
          </a:p>
        </p:txBody>
      </p:sp>
      <p:sp>
        <p:nvSpPr>
          <p:cNvPr id="18" name="Rectangle 17">
            <a:extLst>
              <a:ext uri="{FF2B5EF4-FFF2-40B4-BE49-F238E27FC236}">
                <a16:creationId xmlns:a16="http://schemas.microsoft.com/office/drawing/2014/main" id="{05601CA0-9B80-5CE3-E275-591AD773DA58}"/>
              </a:ext>
            </a:extLst>
          </p:cNvPr>
          <p:cNvSpPr/>
          <p:nvPr/>
        </p:nvSpPr>
        <p:spPr>
          <a:xfrm>
            <a:off x="9834880" y="2661920"/>
            <a:ext cx="833120" cy="5181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66"/>
                </a:solidFill>
                <a:latin typeface="Cambria" panose="02040503050406030204" pitchFamily="18" charset="0"/>
                <a:ea typeface="Cambria" panose="02040503050406030204" pitchFamily="18" charset="0"/>
              </a:rPr>
              <a:t>22</a:t>
            </a:r>
          </a:p>
        </p:txBody>
      </p:sp>
    </p:spTree>
    <p:extLst>
      <p:ext uri="{BB962C8B-B14F-4D97-AF65-F5344CB8AC3E}">
        <p14:creationId xmlns:p14="http://schemas.microsoft.com/office/powerpoint/2010/main" val="859103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11">
            <a:extLst>
              <a:ext uri="{FF2B5EF4-FFF2-40B4-BE49-F238E27FC236}">
                <a16:creationId xmlns:a16="http://schemas.microsoft.com/office/drawing/2014/main" id="{3BE59900-9A0C-9147-DEF7-18A82EEBB6B8}"/>
              </a:ext>
            </a:extLst>
          </p:cNvPr>
          <p:cNvSpPr txBox="1"/>
          <p:nvPr/>
        </p:nvSpPr>
        <p:spPr>
          <a:xfrm>
            <a:off x="1431676" y="118331"/>
            <a:ext cx="9886564" cy="2554545"/>
          </a:xfrm>
          <a:prstGeom prst="rect">
            <a:avLst/>
          </a:prstGeom>
          <a:noFill/>
        </p:spPr>
        <p:txBody>
          <a:bodyPr wrap="square">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Khi thu hoạch táo, người ta lấy ra một thùng táo 30 kg thì thấy có 1,5 kg táo bị sâu.</a:t>
            </a:r>
          </a:p>
          <a:p>
            <a:pPr lvl="0" algn="just">
              <a:defRPr/>
            </a:pPr>
            <a:r>
              <a:rPr lang="vi-VN" sz="3200" dirty="0">
                <a:solidFill>
                  <a:srgbClr val="002060"/>
                </a:solidFill>
                <a:latin typeface="Calibri" panose="020F0502020204030204" pitchFamily="34" charset="0"/>
                <a:cs typeface="Calibri" panose="020F0502020204030204" pitchFamily="34" charset="0"/>
              </a:rPr>
              <a:t>a) Hỏi tỉ lệ táo bị sâu là bao nhiêu phần trăm?</a:t>
            </a:r>
          </a:p>
          <a:p>
            <a:pPr lvl="0" algn="just">
              <a:defRPr/>
            </a:pPr>
            <a:r>
              <a:rPr lang="vi-VN" sz="3200" dirty="0">
                <a:solidFill>
                  <a:srgbClr val="002060"/>
                </a:solidFill>
                <a:latin typeface="Calibri" panose="020F0502020204030204" pitchFamily="34" charset="0"/>
                <a:cs typeface="Calibri" panose="020F0502020204030204" pitchFamily="34" charset="0"/>
              </a:rPr>
              <a:t>b) Với tỉ lệ táo bị sâu đó, nếu lấy ra thùng táo nặng 80 kg thì có bao nhiêu ki-lô-gam táo không bị sâu?</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356CDF9-2103-4B9B-04B7-1C87C06F5910}"/>
              </a:ext>
            </a:extLst>
          </p:cNvPr>
          <p:cNvSpPr/>
          <p:nvPr/>
        </p:nvSpPr>
        <p:spPr>
          <a:xfrm>
            <a:off x="802640" y="365760"/>
            <a:ext cx="58928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2A97D499-842F-A83F-53F1-3FB747F41FE6}"/>
              </a:ext>
            </a:extLst>
          </p:cNvPr>
          <p:cNvPicPr>
            <a:picLocks noChangeAspect="1"/>
          </p:cNvPicPr>
          <p:nvPr/>
        </p:nvPicPr>
        <p:blipFill>
          <a:blip r:embed="rId3"/>
          <a:stretch>
            <a:fillRect/>
          </a:stretch>
        </p:blipFill>
        <p:spPr>
          <a:xfrm>
            <a:off x="7529749" y="3007360"/>
            <a:ext cx="4249183" cy="2566987"/>
          </a:xfrm>
          <a:prstGeom prst="rect">
            <a:avLst/>
          </a:prstGeom>
        </p:spPr>
      </p:pic>
      <p:sp>
        <p:nvSpPr>
          <p:cNvPr id="7" name="TextBox 6">
            <a:extLst>
              <a:ext uri="{FF2B5EF4-FFF2-40B4-BE49-F238E27FC236}">
                <a16:creationId xmlns:a16="http://schemas.microsoft.com/office/drawing/2014/main" id="{2E6BA7DC-386C-826F-9555-DFEC599AB9B5}"/>
              </a:ext>
            </a:extLst>
          </p:cNvPr>
          <p:cNvSpPr txBox="1"/>
          <p:nvPr/>
        </p:nvSpPr>
        <p:spPr>
          <a:xfrm>
            <a:off x="528320" y="2976880"/>
            <a:ext cx="7264400" cy="3785652"/>
          </a:xfrm>
          <a:prstGeom prst="rect">
            <a:avLst/>
          </a:prstGeom>
          <a:noFill/>
        </p:spPr>
        <p:txBody>
          <a:bodyPr wrap="square" rtlCol="0">
            <a:spAutoFit/>
          </a:bodyPr>
          <a:lstStyle/>
          <a:p>
            <a:pPr marL="0" marR="0" algn="ctr">
              <a:spcBef>
                <a:spcPts val="0"/>
              </a:spcBef>
              <a:spcAft>
                <a:spcPts val="0"/>
              </a:spcAft>
            </a:pPr>
            <a:r>
              <a:rPr lang="nl-NL" sz="2400" dirty="0">
                <a:solidFill>
                  <a:srgbClr val="FF0000"/>
                </a:solidFill>
                <a:latin typeface="Cambria" panose="02040503050406030204" pitchFamily="18" charset="0"/>
                <a:ea typeface="Cambria" panose="02040503050406030204" pitchFamily="18" charset="0"/>
              </a:rPr>
              <a:t>Bài g</a:t>
            </a:r>
            <a:r>
              <a:rPr lang="nl-NL" sz="2400" dirty="0">
                <a:solidFill>
                  <a:srgbClr val="FF0000"/>
                </a:solidFill>
                <a:effectLst/>
                <a:latin typeface="Cambria" panose="02040503050406030204" pitchFamily="18" charset="0"/>
                <a:ea typeface="Cambria" panose="02040503050406030204" pitchFamily="18" charset="0"/>
              </a:rPr>
              <a:t>iải:</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nl-NL" sz="2400" dirty="0">
                <a:solidFill>
                  <a:srgbClr val="FF0000"/>
                </a:solidFill>
                <a:effectLst/>
                <a:latin typeface="Cambria" panose="02040503050406030204" pitchFamily="18" charset="0"/>
                <a:ea typeface="Cambria" panose="02040503050406030204" pitchFamily="18" charset="0"/>
              </a:rPr>
              <a:t>a) Tỉ lệ phần trăm táo bị sâu là:</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nl-NL" sz="2400" dirty="0">
                <a:solidFill>
                  <a:srgbClr val="FF0000"/>
                </a:solidFill>
                <a:effectLst/>
                <a:latin typeface="Cambria" panose="02040503050406030204" pitchFamily="18" charset="0"/>
                <a:ea typeface="Cambria" panose="02040503050406030204" pitchFamily="18" charset="0"/>
              </a:rPr>
              <a:t>1,5 : 30 = 0,05 = 5%</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nl-NL" sz="2400" dirty="0">
                <a:solidFill>
                  <a:srgbClr val="FF0000"/>
                </a:solidFill>
                <a:effectLst/>
                <a:latin typeface="Cambria" panose="02040503050406030204" pitchFamily="18" charset="0"/>
                <a:ea typeface="Cambria" panose="02040503050406030204" pitchFamily="18" charset="0"/>
              </a:rPr>
              <a:t>b) Nếu lấy ra thùng táo nặng 80 kg thì số ki-lô-gam táo bị sâu là:</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nl-NL" sz="2400" dirty="0">
                <a:solidFill>
                  <a:srgbClr val="FF0000"/>
                </a:solidFill>
                <a:effectLst/>
                <a:latin typeface="Cambria" panose="02040503050406030204" pitchFamily="18" charset="0"/>
                <a:ea typeface="Cambria" panose="02040503050406030204" pitchFamily="18" charset="0"/>
              </a:rPr>
              <a:t>80 × 5 : 100 = 4 (kg)</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nl-NL" sz="2400" dirty="0">
                <a:solidFill>
                  <a:srgbClr val="FF0000"/>
                </a:solidFill>
                <a:effectLst/>
                <a:latin typeface="Cambria" panose="02040503050406030204" pitchFamily="18" charset="0"/>
                <a:ea typeface="Cambria" panose="02040503050406030204" pitchFamily="18" charset="0"/>
              </a:rPr>
              <a:t>Số ki-lô-gam táo không bị sâu là:</a:t>
            </a:r>
            <a:endParaRPr lang="en-US" sz="24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80 – 4 = 76 (kg)</a:t>
            </a:r>
          </a:p>
          <a:p>
            <a:pPr marL="30480" marR="30480" algn="ctr">
              <a:spcBef>
                <a:spcPts val="0"/>
              </a:spcBef>
              <a:spcAft>
                <a:spcPts val="0"/>
              </a:spcAft>
            </a:pP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a) 5%</a:t>
            </a:r>
          </a:p>
          <a:p>
            <a:pPr marL="30480" marR="30480" algn="ctr">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b) 76 kg.</a:t>
            </a:r>
          </a:p>
        </p:txBody>
      </p:sp>
    </p:spTree>
    <p:extLst>
      <p:ext uri="{BB962C8B-B14F-4D97-AF65-F5344CB8AC3E}">
        <p14:creationId xmlns:p14="http://schemas.microsoft.com/office/powerpoint/2010/main" val="1375049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Rounded Corners 3">
            <a:extLst>
              <a:ext uri="{FF2B5EF4-FFF2-40B4-BE49-F238E27FC236}">
                <a16:creationId xmlns:a16="http://schemas.microsoft.com/office/drawing/2014/main" id="{84589C84-E51F-3A61-DE65-9D1EF9412743}"/>
              </a:ext>
            </a:extLst>
          </p:cNvPr>
          <p:cNvSpPr/>
          <p:nvPr/>
        </p:nvSpPr>
        <p:spPr>
          <a:xfrm>
            <a:off x="106016" y="106017"/>
            <a:ext cx="11926957" cy="6652592"/>
          </a:xfrm>
          <a:prstGeom prst="roundRect">
            <a:avLst>
              <a:gd name="adj" fmla="val 1323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3BE59900-9A0C-9147-DEF7-18A82EEBB6B8}"/>
                  </a:ext>
                </a:extLst>
              </p:cNvPr>
              <p:cNvSpPr txBox="1"/>
              <p:nvPr/>
            </p:nvSpPr>
            <p:spPr>
              <a:xfrm>
                <a:off x="1076960" y="118331"/>
                <a:ext cx="10241280" cy="2309671"/>
              </a:xfrm>
              <a:prstGeom prst="rect">
                <a:avLst/>
              </a:prstGeom>
              <a:noFill/>
            </p:spPr>
            <p:txBody>
              <a:bodyPr wrap="square">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Mẹ cho Mai và Mi một số kẹo. Mai nói rằng: “Tỉ số của số kẹo em có và số kẹo chị có là </a:t>
                </a:r>
                <a14:m>
                  <m:oMath xmlns:m="http://schemas.openxmlformats.org/officeDocument/2006/math">
                    <m:f>
                      <m:fPr>
                        <m:ctrlPr>
                          <a:rPr lang="vi-VN" sz="3200" b="1" i="1" smtClean="0">
                            <a:solidFill>
                              <a:srgbClr val="002060"/>
                            </a:solidFill>
                            <a:latin typeface="Cambria Math" panose="02040503050406030204" pitchFamily="18" charset="0"/>
                            <a:cs typeface="Calibri" panose="020F0502020204030204" pitchFamily="34" charset="0"/>
                          </a:rPr>
                        </m:ctrlPr>
                      </m:fPr>
                      <m:num>
                        <m:r>
                          <a:rPr lang="en-US" sz="3200" b="1" i="1" smtClean="0">
                            <a:solidFill>
                              <a:srgbClr val="002060"/>
                            </a:solidFill>
                            <a:latin typeface="Cambria Math" panose="02040503050406030204" pitchFamily="18" charset="0"/>
                            <a:cs typeface="Calibri" panose="020F0502020204030204" pitchFamily="34" charset="0"/>
                          </a:rPr>
                          <m:t>𝟓</m:t>
                        </m:r>
                      </m:num>
                      <m:den>
                        <m:r>
                          <a:rPr lang="en-US" sz="3200" b="1" i="1" smtClean="0">
                            <a:solidFill>
                              <a:srgbClr val="002060"/>
                            </a:solidFill>
                            <a:latin typeface="Cambria Math" panose="02040503050406030204" pitchFamily="18" charset="0"/>
                            <a:cs typeface="Calibri" panose="020F0502020204030204" pitchFamily="34" charset="0"/>
                          </a:rPr>
                          <m:t>𝟐</m:t>
                        </m:r>
                      </m:den>
                    </m:f>
                  </m:oMath>
                </a14:m>
                <a:r>
                  <a:rPr lang="vi-VN" sz="3200" b="1" dirty="0">
                    <a:solidFill>
                      <a:srgbClr val="002060"/>
                    </a:solidFill>
                    <a:latin typeface="Calibri" panose="020F0502020204030204" pitchFamily="34" charset="0"/>
                    <a:cs typeface="Calibri" panose="020F0502020204030204" pitchFamily="34" charset="0"/>
                  </a:rPr>
                  <a:t>.”. Mi trả lời: “Em chưa biết tỉ số là gì, em chỉ biết rằng số kẹo của em hơn của chị đúng 6 cái thôi!”. Tính số kẹo của mỗi người.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mc:Choice>
        <mc:Fallback xmlns="">
          <p:sp>
            <p:nvSpPr>
              <p:cNvPr id="12" name="Hộp Văn bản 11">
                <a:extLst>
                  <a:ext uri="{FF2B5EF4-FFF2-40B4-BE49-F238E27FC236}">
                    <a16:creationId xmlns:a16="http://schemas.microsoft.com/office/drawing/2014/main" id="{3BE59900-9A0C-9147-DEF7-18A82EEBB6B8}"/>
                  </a:ext>
                </a:extLst>
              </p:cNvPr>
              <p:cNvSpPr txBox="1">
                <a:spLocks noRot="1" noChangeAspect="1" noMove="1" noResize="1" noEditPoints="1" noAdjustHandles="1" noChangeArrowheads="1" noChangeShapeType="1" noTextEdit="1"/>
              </p:cNvSpPr>
              <p:nvPr/>
            </p:nvSpPr>
            <p:spPr>
              <a:xfrm>
                <a:off x="1076960" y="118331"/>
                <a:ext cx="10241280" cy="2309671"/>
              </a:xfrm>
              <a:prstGeom prst="rect">
                <a:avLst/>
              </a:prstGeom>
              <a:blipFill>
                <a:blip r:embed="rId3"/>
                <a:stretch>
                  <a:fillRect l="-1548" t="-3430" r="-2321" b="-6860"/>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8356CDF9-2103-4B9B-04B7-1C87C06F5910}"/>
              </a:ext>
            </a:extLst>
          </p:cNvPr>
          <p:cNvSpPr/>
          <p:nvPr/>
        </p:nvSpPr>
        <p:spPr>
          <a:xfrm>
            <a:off x="467360" y="223520"/>
            <a:ext cx="58928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4" name="Picture 3">
            <a:extLst>
              <a:ext uri="{FF2B5EF4-FFF2-40B4-BE49-F238E27FC236}">
                <a16:creationId xmlns:a16="http://schemas.microsoft.com/office/drawing/2014/main" id="{8BAA1CEA-222F-D033-27F5-9F50D1F86B0B}"/>
              </a:ext>
            </a:extLst>
          </p:cNvPr>
          <p:cNvPicPr>
            <a:picLocks noChangeAspect="1"/>
          </p:cNvPicPr>
          <p:nvPr/>
        </p:nvPicPr>
        <p:blipFill>
          <a:blip r:embed="rId4"/>
          <a:stretch>
            <a:fillRect/>
          </a:stretch>
        </p:blipFill>
        <p:spPr>
          <a:xfrm>
            <a:off x="8270240" y="2335086"/>
            <a:ext cx="3332480" cy="3363722"/>
          </a:xfrm>
          <a:prstGeom prst="rect">
            <a:avLst/>
          </a:prstGeom>
        </p:spPr>
      </p:pic>
      <p:sp>
        <p:nvSpPr>
          <p:cNvPr id="5" name="TextBox 4">
            <a:extLst>
              <a:ext uri="{FF2B5EF4-FFF2-40B4-BE49-F238E27FC236}">
                <a16:creationId xmlns:a16="http://schemas.microsoft.com/office/drawing/2014/main" id="{2E6BA7DC-386C-826F-9555-DFEC599AB9B5}"/>
              </a:ext>
            </a:extLst>
          </p:cNvPr>
          <p:cNvSpPr txBox="1"/>
          <p:nvPr/>
        </p:nvSpPr>
        <p:spPr>
          <a:xfrm>
            <a:off x="528320" y="2976880"/>
            <a:ext cx="72644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8" name="Picture 7" descr="Toán lớp 5 Kết nối tri thức Bài 44: Luyện tập chung (trang 28) | Giải Toán lớp 5">
            <a:extLst>
              <a:ext uri="{FF2B5EF4-FFF2-40B4-BE49-F238E27FC236}">
                <a16:creationId xmlns:a16="http://schemas.microsoft.com/office/drawing/2014/main" id="{5119A405-145F-1BAE-1015-7151A89C86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3154" y="3834764"/>
            <a:ext cx="6130925" cy="2695787"/>
          </a:xfrm>
          <a:prstGeom prst="rect">
            <a:avLst/>
          </a:prstGeom>
          <a:noFill/>
          <a:ln>
            <a:noFill/>
          </a:ln>
        </p:spPr>
      </p:pic>
    </p:spTree>
    <p:extLst>
      <p:ext uri="{BB962C8B-B14F-4D97-AF65-F5344CB8AC3E}">
        <p14:creationId xmlns:p14="http://schemas.microsoft.com/office/powerpoint/2010/main" val="306431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3.xml><?xml version="1.0" encoding="utf-8"?>
<a:theme xmlns:a="http://schemas.openxmlformats.org/drawingml/2006/main" name="Cool Professor CV by Slidesgo">
  <a:themeElements>
    <a:clrScheme name="Simple Light">
      <a:dk1>
        <a:srgbClr val="FFF0E2"/>
      </a:dk1>
      <a:lt1>
        <a:srgbClr val="FFFFFF"/>
      </a:lt1>
      <a:dk2>
        <a:srgbClr val="CD6363"/>
      </a:dk2>
      <a:lt2>
        <a:srgbClr val="B45F06"/>
      </a:lt2>
      <a:accent1>
        <a:srgbClr val="613609"/>
      </a:accent1>
      <a:accent2>
        <a:srgbClr val="7C93C3"/>
      </a:accent2>
      <a:accent3>
        <a:srgbClr val="EC8585"/>
      </a:accent3>
      <a:accent4>
        <a:srgbClr val="EDC1B1"/>
      </a:accent4>
      <a:accent5>
        <a:srgbClr val="F8B677"/>
      </a:accent5>
      <a:accent6>
        <a:srgbClr val="FFF0E2"/>
      </a:accent6>
      <a:hlink>
        <a:srgbClr val="6136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58201-CBF6-4D1B-A00C-A2253A0D4E99}">
  <ds:schemaRefs>
    <ds:schemaRef ds:uri="http://schemas.microsoft.com/sharepoint/v3/contenttype/forms"/>
  </ds:schemaRefs>
</ds:datastoreItem>
</file>

<file path=customXml/itemProps2.xml><?xml version="1.0" encoding="utf-8"?>
<ds:datastoreItem xmlns:ds="http://schemas.openxmlformats.org/officeDocument/2006/customXml" ds:itemID="{0AE54252-6E50-4E32-9423-FEDA6C931BF4}">
  <ds:schemaRefs>
    <ds:schemaRef ds:uri="http://purl.org/dc/elements/1.1/"/>
    <ds:schemaRef ds:uri="http://schemas.microsoft.com/office/infopath/2007/PartnerControls"/>
    <ds:schemaRef ds:uri="http://purl.org/dc/dcmitype/"/>
    <ds:schemaRef ds:uri="http://schemas.microsoft.com/office/2006/metadata/properties"/>
    <ds:schemaRef ds:uri="e3474fc8-c587-4375-aa46-28eda414bf22"/>
    <ds:schemaRef ds:uri="http://schemas.microsoft.com/office/2006/documentManagement/types"/>
    <ds:schemaRef ds:uri="http://www.w3.org/XML/1998/namespace"/>
    <ds:schemaRef ds:uri="ef9fbb00-3a11-451f-a0e3-723ec126c7ed"/>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5A8A0E2-C5E5-4487-9E15-D66C30CC1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988</TotalTime>
  <Words>721</Words>
  <Application>Microsoft Office PowerPoint</Application>
  <PresentationFormat>Widescreen</PresentationFormat>
  <Paragraphs>67</Paragraphs>
  <Slides>11</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Anton</vt:lpstr>
      <vt:lpstr>Arial</vt:lpstr>
      <vt:lpstr>Calibri</vt:lpstr>
      <vt:lpstr>Calibri Light</vt:lpstr>
      <vt:lpstr>Cambria</vt:lpstr>
      <vt:lpstr>Cambria Math</vt:lpstr>
      <vt:lpstr>Open Sans</vt:lpstr>
      <vt:lpstr>Roboto</vt:lpstr>
      <vt:lpstr>Custom Design</vt:lpstr>
      <vt:lpstr>1_Office Theme</vt:lpstr>
      <vt:lpstr>Cool Professor CV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MyPC</cp:lastModifiedBy>
  <cp:revision>30</cp:revision>
  <dcterms:created xsi:type="dcterms:W3CDTF">2023-08-22T16:04:11Z</dcterms:created>
  <dcterms:modified xsi:type="dcterms:W3CDTF">2025-02-13T06:09:10Z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