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3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78" r:id="rId3"/>
    <p:sldMasterId id="2147483757" r:id="rId4"/>
  </p:sldMasterIdLst>
  <p:notesMasterIdLst>
    <p:notesMasterId r:id="rId17"/>
  </p:notesMasterIdLst>
  <p:sldIdLst>
    <p:sldId id="368" r:id="rId5"/>
    <p:sldId id="370" r:id="rId6"/>
    <p:sldId id="326" r:id="rId7"/>
    <p:sldId id="362" r:id="rId8"/>
    <p:sldId id="372" r:id="rId9"/>
    <p:sldId id="338" r:id="rId10"/>
    <p:sldId id="371" r:id="rId11"/>
    <p:sldId id="363" r:id="rId12"/>
    <p:sldId id="304" r:id="rId13"/>
    <p:sldId id="306" r:id="rId14"/>
    <p:sldId id="366" r:id="rId15"/>
    <p:sldId id="351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0DB7"/>
    <a:srgbClr val="96B0DE"/>
    <a:srgbClr val="800080"/>
    <a:srgbClr val="9900CC"/>
    <a:srgbClr val="660066"/>
    <a:srgbClr val="F94973"/>
    <a:srgbClr val="99009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70FA0-7E9D-4DF5-8BA2-769A1CDE4D5C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BF565-3BDB-4351-92F1-64D96A3BA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6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440670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GVHD</a:t>
            </a:r>
            <a:r>
              <a:rPr lang="en-US" baseline="0"/>
              <a:t> HS trình bày cân đối, đừng nên quá máy móc việc bắt HS phải lùi mấy ô mấy ô. Điểu này sẽ tạo nên sự cứng nhắc cho HS trong cuộc sống.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763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6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EC9F8-578E-4855-919D-E1F275EFC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620E47-13D4-4B4F-B642-E41B177FB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E09A6-F30C-457A-8AEE-03DBB4D7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94D4A-B86E-4F07-836F-E86273E1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2EAFC-063A-4ED6-920E-2972E2BC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6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7834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8F2A3-D581-48CC-BEE3-0982EB8DB3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8C058-2AB2-4F66-8B3A-4DA10EBC1D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1221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8F2A3-D581-48CC-BEE3-0982EB8DB3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8C058-2AB2-4F66-8B3A-4DA10EBC1D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25241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8F2A3-D581-48CC-BEE3-0982EB8DB3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8C058-2AB2-4F66-8B3A-4DA10EBC1D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73614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8F2A3-D581-48CC-BEE3-0982EB8DB3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8C058-2AB2-4F66-8B3A-4DA10EBC1D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79381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8F2A3-D581-48CC-BEE3-0982EB8DB3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8C058-2AB2-4F66-8B3A-4DA10EBC1D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78389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8F2A3-D581-48CC-BEE3-0982EB8DB3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8C058-2AB2-4F66-8B3A-4DA10EBC1D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31904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8F2A3-D581-48CC-BEE3-0982EB8DB3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8C058-2AB2-4F66-8B3A-4DA10EBC1D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5603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8F2A3-D581-48CC-BEE3-0982EB8DB3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8C058-2AB2-4F66-8B3A-4DA10EBC1D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33067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8F2A3-D581-48CC-BEE3-0982EB8DB3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8C058-2AB2-4F66-8B3A-4DA10EBC1D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27062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8F2A3-D581-48CC-BEE3-0982EB8DB3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8C058-2AB2-4F66-8B3A-4DA10EBC1D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448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80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55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38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67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61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76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49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04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8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28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55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89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205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55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613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615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459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237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061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5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424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318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437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789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186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236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471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784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62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199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9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037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772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692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133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713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475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FBC58-3A4E-4E7D-A386-71D0AC14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32689-A4CA-4D1E-9B83-21C40880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24FD1E-C1CA-439D-9369-F55D4956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B936C-F93F-4E54-A704-B1FF5DE6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79D6DD-B1B3-4378-96D3-14AAD57BBA82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ED5608-87F5-4884-B3F3-DDCF00C1312B}"/>
              </a:ext>
            </a:extLst>
          </p:cNvPr>
          <p:cNvSpPr/>
          <p:nvPr userDrawn="1"/>
        </p:nvSpPr>
        <p:spPr>
          <a:xfrm>
            <a:off x="0" y="6721475"/>
            <a:ext cx="12192000" cy="1268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339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80871-AD0B-4472-94E1-1C1940498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14EF2-E00D-4F97-9DA1-3CE653B76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9C4C0-1287-4184-A245-21472BF3D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EC8BBF-C360-427B-B316-81417EBC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A0EC8-9131-41A1-841D-1544D220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F74860-E199-40FD-8C02-0A15BF8C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555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4329-9B8A-4501-96EA-AA7C1D770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1CE156-68D6-4690-BC06-5E2E379142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361E2E-97F6-4018-B857-26F84F14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D6785-44DC-42D7-BCD6-524CACBE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72726-0C9A-4E75-AB3E-BB6EBE9B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43B05-A495-4AEE-9298-F71CFC05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737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0CC2-B966-4307-BD82-C34138F35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52BD5C-D6CC-4F87-B22E-BCD92B617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498E5-2628-494E-A118-5D1D103C0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40028-E6CC-4273-9C6E-950317B3B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47C02-DD64-4A83-BA70-30DC46D9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320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E69D03-6A89-415E-AB6D-85472A7FF3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3D797D-6CAD-4F70-9175-B3D0C2B95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82EFC-DDE3-4D73-A5A6-04F81979C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FF956-B9DD-4E3A-93B7-60249F80C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553F7-3AFA-408E-84DD-7477FC100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39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66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7234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2150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0531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865081"/>
      </p:ext>
    </p:extLst>
  </p:cSld>
  <p:clrMapOvr>
    <a:masterClrMapping/>
  </p:clrMapOvr>
  <p:transition spd="slow" advClick="0" advTm="0">
    <p:randomBar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395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141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809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267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526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1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EAC21-202B-48DC-A716-F8D9AC8A0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D43B4-09C9-49E4-93D0-0F1590A27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F8FF1-7931-4A02-A974-2A814ABA6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AFF9C-8789-47BD-82E1-FFC2B590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D53C4-A555-4CAD-87ED-07B4593F2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87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451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301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022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626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727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796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848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92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939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29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7E26D-43F5-49A1-8F80-661B73465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B6F35-ED23-413E-91E5-F8CA661C8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D62D40-6BB7-4A48-B116-971A5566A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B9EF9-7EC7-4C6D-828A-5EA133378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3E809-7F71-4181-BD4D-71D405390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4DB06E-A726-409A-BFD4-F228F93C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178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397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824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034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632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041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881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914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449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126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3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B9B3E-EBA9-4700-91F7-F2BB4D37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915A6-5D3F-496F-BB9B-D4BE5EF6A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1E1C33-8BEB-4A7C-88D4-BAE24BCAF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CD2EE0-6BB1-43C0-AC7C-6F9CCB605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2E0E66-7898-4A55-BA0E-E399E3C92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403141-DDF4-4236-94EB-D89D5730D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E4A413-1A2E-495D-BB40-B3AB62C7C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5F2170-A284-4F37-A607-9776A8A2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312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062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427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941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  <p:grpSp>
        <p:nvGrpSpPr>
          <p:cNvPr id="58" name="Google Shape;58;p11"/>
          <p:cNvGrpSpPr/>
          <p:nvPr/>
        </p:nvGrpSpPr>
        <p:grpSpPr>
          <a:xfrm rot="9401449">
            <a:off x="1005859" y="92756"/>
            <a:ext cx="2029547" cy="1672261"/>
            <a:chOff x="698956" y="6526827"/>
            <a:chExt cx="1522132" cy="1254173"/>
          </a:xfrm>
        </p:grpSpPr>
        <p:grpSp>
          <p:nvGrpSpPr>
            <p:cNvPr id="59" name="Google Shape;59;p11"/>
            <p:cNvGrpSpPr/>
            <p:nvPr/>
          </p:nvGrpSpPr>
          <p:grpSpPr>
            <a:xfrm>
              <a:off x="970014" y="6599642"/>
              <a:ext cx="1251074" cy="1089966"/>
              <a:chOff x="2227541" y="6011760"/>
              <a:chExt cx="2864180" cy="2495343"/>
            </a:xfrm>
          </p:grpSpPr>
          <p:sp>
            <p:nvSpPr>
              <p:cNvPr id="60" name="Google Shape;60;p11"/>
              <p:cNvSpPr/>
              <p:nvPr/>
            </p:nvSpPr>
            <p:spPr>
              <a:xfrm rot="-1131582">
                <a:off x="2772277" y="6293752"/>
                <a:ext cx="2064072" cy="1922827"/>
              </a:xfrm>
              <a:custGeom>
                <a:avLst/>
                <a:gdLst/>
                <a:ahLst/>
                <a:cxnLst/>
                <a:rect l="l" t="t" r="r" b="b"/>
                <a:pathLst>
                  <a:path w="83428" h="77719" extrusionOk="0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rgbClr val="5AD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61" name="Google Shape;61;p11"/>
              <p:cNvGrpSpPr/>
              <p:nvPr/>
            </p:nvGrpSpPr>
            <p:grpSpPr>
              <a:xfrm>
                <a:off x="2227541" y="6635267"/>
                <a:ext cx="2250382" cy="1871835"/>
                <a:chOff x="2227541" y="6635267"/>
                <a:chExt cx="2250382" cy="1871835"/>
              </a:xfrm>
            </p:grpSpPr>
            <p:sp>
              <p:nvSpPr>
                <p:cNvPr id="62" name="Google Shape;62;p11"/>
                <p:cNvSpPr/>
                <p:nvPr/>
              </p:nvSpPr>
              <p:spPr>
                <a:xfrm rot="-1131582">
                  <a:off x="2389104" y="6911337"/>
                  <a:ext cx="1927256" cy="1319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98" h="53341" extrusionOk="0">
                      <a:moveTo>
                        <a:pt x="77657" y="0"/>
                      </a:moveTo>
                      <a:cubicBezTo>
                        <a:pt x="77524" y="0"/>
                        <a:pt x="77309" y="98"/>
                        <a:pt x="77038" y="330"/>
                      </a:cubicBezTo>
                      <a:cubicBezTo>
                        <a:pt x="77038" y="330"/>
                        <a:pt x="75681" y="1521"/>
                        <a:pt x="73430" y="3497"/>
                      </a:cubicBezTo>
                      <a:cubicBezTo>
                        <a:pt x="72299" y="4486"/>
                        <a:pt x="70954" y="5664"/>
                        <a:pt x="69430" y="6998"/>
                      </a:cubicBezTo>
                      <a:cubicBezTo>
                        <a:pt x="68668" y="7665"/>
                        <a:pt x="67870" y="8367"/>
                        <a:pt x="67037" y="9093"/>
                      </a:cubicBezTo>
                      <a:cubicBezTo>
                        <a:pt x="66203" y="9820"/>
                        <a:pt x="65334" y="10594"/>
                        <a:pt x="64441" y="11391"/>
                      </a:cubicBezTo>
                      <a:cubicBezTo>
                        <a:pt x="63548" y="12177"/>
                        <a:pt x="62631" y="12999"/>
                        <a:pt x="61691" y="13832"/>
                      </a:cubicBezTo>
                      <a:cubicBezTo>
                        <a:pt x="61453" y="14034"/>
                        <a:pt x="61215" y="14249"/>
                        <a:pt x="60976" y="14463"/>
                      </a:cubicBezTo>
                      <a:cubicBezTo>
                        <a:pt x="60750" y="14677"/>
                        <a:pt x="60512" y="14892"/>
                        <a:pt x="60274" y="15106"/>
                      </a:cubicBezTo>
                      <a:cubicBezTo>
                        <a:pt x="59798" y="15535"/>
                        <a:pt x="59321" y="15975"/>
                        <a:pt x="58845" y="16416"/>
                      </a:cubicBezTo>
                      <a:cubicBezTo>
                        <a:pt x="57881" y="17297"/>
                        <a:pt x="56916" y="18190"/>
                        <a:pt x="55940" y="19083"/>
                      </a:cubicBezTo>
                      <a:lnTo>
                        <a:pt x="55571" y="19416"/>
                      </a:lnTo>
                      <a:lnTo>
                        <a:pt x="55214" y="19773"/>
                      </a:lnTo>
                      <a:cubicBezTo>
                        <a:pt x="54976" y="20011"/>
                        <a:pt x="54738" y="20250"/>
                        <a:pt x="54499" y="20488"/>
                      </a:cubicBezTo>
                      <a:cubicBezTo>
                        <a:pt x="54035" y="20964"/>
                        <a:pt x="53571" y="21440"/>
                        <a:pt x="53106" y="21916"/>
                      </a:cubicBezTo>
                      <a:cubicBezTo>
                        <a:pt x="51261" y="23845"/>
                        <a:pt x="49463" y="25798"/>
                        <a:pt x="47725" y="27691"/>
                      </a:cubicBezTo>
                      <a:cubicBezTo>
                        <a:pt x="45975" y="29572"/>
                        <a:pt x="44284" y="31370"/>
                        <a:pt x="42653" y="33025"/>
                      </a:cubicBezTo>
                      <a:cubicBezTo>
                        <a:pt x="41033" y="34668"/>
                        <a:pt x="39259" y="36406"/>
                        <a:pt x="37342" y="38085"/>
                      </a:cubicBezTo>
                      <a:cubicBezTo>
                        <a:pt x="36378" y="38918"/>
                        <a:pt x="35390" y="39752"/>
                        <a:pt x="34354" y="40538"/>
                      </a:cubicBezTo>
                      <a:cubicBezTo>
                        <a:pt x="33318" y="41335"/>
                        <a:pt x="32247" y="42109"/>
                        <a:pt x="31151" y="42824"/>
                      </a:cubicBezTo>
                      <a:cubicBezTo>
                        <a:pt x="30044" y="43550"/>
                        <a:pt x="28913" y="44205"/>
                        <a:pt x="27746" y="44812"/>
                      </a:cubicBezTo>
                      <a:cubicBezTo>
                        <a:pt x="27460" y="44967"/>
                        <a:pt x="27175" y="45122"/>
                        <a:pt x="26877" y="45253"/>
                      </a:cubicBezTo>
                      <a:cubicBezTo>
                        <a:pt x="26579" y="45395"/>
                        <a:pt x="26293" y="45538"/>
                        <a:pt x="25996" y="45669"/>
                      </a:cubicBezTo>
                      <a:cubicBezTo>
                        <a:pt x="25401" y="45919"/>
                        <a:pt x="24793" y="46146"/>
                        <a:pt x="24186" y="46384"/>
                      </a:cubicBezTo>
                      <a:cubicBezTo>
                        <a:pt x="23888" y="46503"/>
                        <a:pt x="23591" y="46622"/>
                        <a:pt x="23293" y="46741"/>
                      </a:cubicBezTo>
                      <a:cubicBezTo>
                        <a:pt x="23138" y="46800"/>
                        <a:pt x="22995" y="46860"/>
                        <a:pt x="22853" y="46919"/>
                      </a:cubicBezTo>
                      <a:cubicBezTo>
                        <a:pt x="22698" y="46967"/>
                        <a:pt x="22543" y="47027"/>
                        <a:pt x="22400" y="47074"/>
                      </a:cubicBezTo>
                      <a:cubicBezTo>
                        <a:pt x="21793" y="47289"/>
                        <a:pt x="21198" y="47491"/>
                        <a:pt x="20602" y="47693"/>
                      </a:cubicBezTo>
                      <a:cubicBezTo>
                        <a:pt x="20317" y="47801"/>
                        <a:pt x="20019" y="47908"/>
                        <a:pt x="19721" y="48003"/>
                      </a:cubicBezTo>
                      <a:cubicBezTo>
                        <a:pt x="19435" y="48098"/>
                        <a:pt x="19138" y="48182"/>
                        <a:pt x="18852" y="48277"/>
                      </a:cubicBezTo>
                      <a:cubicBezTo>
                        <a:pt x="18257" y="48455"/>
                        <a:pt x="17685" y="48634"/>
                        <a:pt x="17114" y="48813"/>
                      </a:cubicBezTo>
                      <a:cubicBezTo>
                        <a:pt x="12566" y="50170"/>
                        <a:pt x="8470" y="51087"/>
                        <a:pt x="5553" y="51753"/>
                      </a:cubicBezTo>
                      <a:cubicBezTo>
                        <a:pt x="4100" y="52075"/>
                        <a:pt x="2922" y="52337"/>
                        <a:pt x="2112" y="52503"/>
                      </a:cubicBezTo>
                      <a:cubicBezTo>
                        <a:pt x="1314" y="52682"/>
                        <a:pt x="874" y="52777"/>
                        <a:pt x="874" y="52777"/>
                      </a:cubicBezTo>
                      <a:cubicBezTo>
                        <a:pt x="47" y="52974"/>
                        <a:pt x="1" y="53340"/>
                        <a:pt x="641" y="53340"/>
                      </a:cubicBezTo>
                      <a:cubicBezTo>
                        <a:pt x="739" y="53340"/>
                        <a:pt x="852" y="53332"/>
                        <a:pt x="981" y="53313"/>
                      </a:cubicBezTo>
                      <a:cubicBezTo>
                        <a:pt x="981" y="53313"/>
                        <a:pt x="1421" y="53218"/>
                        <a:pt x="2231" y="53063"/>
                      </a:cubicBezTo>
                      <a:cubicBezTo>
                        <a:pt x="3041" y="52896"/>
                        <a:pt x="4219" y="52658"/>
                        <a:pt x="5684" y="52361"/>
                      </a:cubicBezTo>
                      <a:cubicBezTo>
                        <a:pt x="8625" y="51741"/>
                        <a:pt x="12732" y="50884"/>
                        <a:pt x="17340" y="49575"/>
                      </a:cubicBezTo>
                      <a:cubicBezTo>
                        <a:pt x="17911" y="49408"/>
                        <a:pt x="18495" y="49241"/>
                        <a:pt x="19090" y="49063"/>
                      </a:cubicBezTo>
                      <a:cubicBezTo>
                        <a:pt x="19388" y="48979"/>
                        <a:pt x="19686" y="48884"/>
                        <a:pt x="19983" y="48801"/>
                      </a:cubicBezTo>
                      <a:cubicBezTo>
                        <a:pt x="20281" y="48705"/>
                        <a:pt x="20578" y="48598"/>
                        <a:pt x="20876" y="48503"/>
                      </a:cubicBezTo>
                      <a:cubicBezTo>
                        <a:pt x="21471" y="48301"/>
                        <a:pt x="22079" y="48098"/>
                        <a:pt x="22686" y="47896"/>
                      </a:cubicBezTo>
                      <a:cubicBezTo>
                        <a:pt x="22841" y="47848"/>
                        <a:pt x="22995" y="47789"/>
                        <a:pt x="23150" y="47741"/>
                      </a:cubicBezTo>
                      <a:cubicBezTo>
                        <a:pt x="23293" y="47681"/>
                        <a:pt x="23448" y="47622"/>
                        <a:pt x="23603" y="47562"/>
                      </a:cubicBezTo>
                      <a:cubicBezTo>
                        <a:pt x="23900" y="47455"/>
                        <a:pt x="24210" y="47336"/>
                        <a:pt x="24519" y="47217"/>
                      </a:cubicBezTo>
                      <a:cubicBezTo>
                        <a:pt x="25127" y="46979"/>
                        <a:pt x="25746" y="46753"/>
                        <a:pt x="26365" y="46515"/>
                      </a:cubicBezTo>
                      <a:cubicBezTo>
                        <a:pt x="26663" y="46372"/>
                        <a:pt x="26972" y="46229"/>
                        <a:pt x="27270" y="46086"/>
                      </a:cubicBezTo>
                      <a:cubicBezTo>
                        <a:pt x="27579" y="45955"/>
                        <a:pt x="27877" y="45800"/>
                        <a:pt x="28175" y="45646"/>
                      </a:cubicBezTo>
                      <a:cubicBezTo>
                        <a:pt x="29365" y="45038"/>
                        <a:pt x="30544" y="44372"/>
                        <a:pt x="31675" y="43645"/>
                      </a:cubicBezTo>
                      <a:cubicBezTo>
                        <a:pt x="32806" y="42919"/>
                        <a:pt x="33902" y="42145"/>
                        <a:pt x="34961" y="41347"/>
                      </a:cubicBezTo>
                      <a:cubicBezTo>
                        <a:pt x="36021" y="40538"/>
                        <a:pt x="37033" y="39704"/>
                        <a:pt x="38021" y="38859"/>
                      </a:cubicBezTo>
                      <a:cubicBezTo>
                        <a:pt x="39974" y="37168"/>
                        <a:pt x="41772" y="35430"/>
                        <a:pt x="43415" y="33763"/>
                      </a:cubicBezTo>
                      <a:cubicBezTo>
                        <a:pt x="45046" y="32108"/>
                        <a:pt x="46748" y="30286"/>
                        <a:pt x="48475" y="28381"/>
                      </a:cubicBezTo>
                      <a:cubicBezTo>
                        <a:pt x="50213" y="26488"/>
                        <a:pt x="51999" y="24524"/>
                        <a:pt x="53809" y="22595"/>
                      </a:cubicBezTo>
                      <a:cubicBezTo>
                        <a:pt x="54273" y="22107"/>
                        <a:pt x="54726" y="21631"/>
                        <a:pt x="55190" y="21154"/>
                      </a:cubicBezTo>
                      <a:cubicBezTo>
                        <a:pt x="55416" y="20916"/>
                        <a:pt x="55642" y="20678"/>
                        <a:pt x="55881" y="20452"/>
                      </a:cubicBezTo>
                      <a:lnTo>
                        <a:pt x="56226" y="20095"/>
                      </a:lnTo>
                      <a:lnTo>
                        <a:pt x="56583" y="19761"/>
                      </a:lnTo>
                      <a:cubicBezTo>
                        <a:pt x="57547" y="18857"/>
                        <a:pt x="58512" y="17952"/>
                        <a:pt x="59452" y="17071"/>
                      </a:cubicBezTo>
                      <a:cubicBezTo>
                        <a:pt x="59929" y="16618"/>
                        <a:pt x="60393" y="16178"/>
                        <a:pt x="60869" y="15749"/>
                      </a:cubicBezTo>
                      <a:cubicBezTo>
                        <a:pt x="61095" y="15523"/>
                        <a:pt x="61334" y="15308"/>
                        <a:pt x="61560" y="15094"/>
                      </a:cubicBezTo>
                      <a:cubicBezTo>
                        <a:pt x="61798" y="14880"/>
                        <a:pt x="62024" y="14666"/>
                        <a:pt x="62262" y="14451"/>
                      </a:cubicBezTo>
                      <a:cubicBezTo>
                        <a:pt x="63191" y="13606"/>
                        <a:pt x="64096" y="12784"/>
                        <a:pt x="64977" y="11987"/>
                      </a:cubicBezTo>
                      <a:cubicBezTo>
                        <a:pt x="72049" y="5581"/>
                        <a:pt x="77407" y="735"/>
                        <a:pt x="77407" y="735"/>
                      </a:cubicBezTo>
                      <a:cubicBezTo>
                        <a:pt x="77868" y="321"/>
                        <a:pt x="77898" y="0"/>
                        <a:pt x="77657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3" name="Google Shape;63;p11"/>
                <p:cNvSpPr/>
                <p:nvPr/>
              </p:nvSpPr>
              <p:spPr>
                <a:xfrm rot="-1131582">
                  <a:off x="3441562" y="7628158"/>
                  <a:ext cx="485043" cy="66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5" h="2670" extrusionOk="0">
                      <a:moveTo>
                        <a:pt x="13901" y="0"/>
                      </a:moveTo>
                      <a:cubicBezTo>
                        <a:pt x="13437" y="0"/>
                        <a:pt x="12960" y="12"/>
                        <a:pt x="12472" y="24"/>
                      </a:cubicBezTo>
                      <a:cubicBezTo>
                        <a:pt x="12234" y="24"/>
                        <a:pt x="11996" y="36"/>
                        <a:pt x="11758" y="36"/>
                      </a:cubicBezTo>
                      <a:cubicBezTo>
                        <a:pt x="11639" y="48"/>
                        <a:pt x="11520" y="48"/>
                        <a:pt x="11401" y="48"/>
                      </a:cubicBezTo>
                      <a:cubicBezTo>
                        <a:pt x="11282" y="60"/>
                        <a:pt x="11163" y="72"/>
                        <a:pt x="11044" y="72"/>
                      </a:cubicBezTo>
                      <a:cubicBezTo>
                        <a:pt x="10579" y="107"/>
                        <a:pt x="10127" y="143"/>
                        <a:pt x="9710" y="179"/>
                      </a:cubicBezTo>
                      <a:cubicBezTo>
                        <a:pt x="9472" y="203"/>
                        <a:pt x="9222" y="226"/>
                        <a:pt x="8972" y="250"/>
                      </a:cubicBezTo>
                      <a:cubicBezTo>
                        <a:pt x="8722" y="286"/>
                        <a:pt x="8460" y="322"/>
                        <a:pt x="8198" y="357"/>
                      </a:cubicBezTo>
                      <a:cubicBezTo>
                        <a:pt x="7674" y="429"/>
                        <a:pt x="7138" y="500"/>
                        <a:pt x="6602" y="584"/>
                      </a:cubicBezTo>
                      <a:cubicBezTo>
                        <a:pt x="6067" y="679"/>
                        <a:pt x="5519" y="786"/>
                        <a:pt x="4995" y="881"/>
                      </a:cubicBezTo>
                      <a:cubicBezTo>
                        <a:pt x="4733" y="941"/>
                        <a:pt x="4471" y="988"/>
                        <a:pt x="4221" y="1036"/>
                      </a:cubicBezTo>
                      <a:cubicBezTo>
                        <a:pt x="3971" y="1096"/>
                        <a:pt x="3733" y="1155"/>
                        <a:pt x="3495" y="1215"/>
                      </a:cubicBezTo>
                      <a:cubicBezTo>
                        <a:pt x="3019" y="1334"/>
                        <a:pt x="2566" y="1441"/>
                        <a:pt x="2161" y="1536"/>
                      </a:cubicBezTo>
                      <a:cubicBezTo>
                        <a:pt x="1769" y="1655"/>
                        <a:pt x="1411" y="1762"/>
                        <a:pt x="1114" y="1846"/>
                      </a:cubicBezTo>
                      <a:cubicBezTo>
                        <a:pt x="530" y="2024"/>
                        <a:pt x="173" y="2131"/>
                        <a:pt x="173" y="2131"/>
                      </a:cubicBezTo>
                      <a:cubicBezTo>
                        <a:pt x="1" y="2200"/>
                        <a:pt x="117" y="2669"/>
                        <a:pt x="307" y="2669"/>
                      </a:cubicBezTo>
                      <a:cubicBezTo>
                        <a:pt x="314" y="2669"/>
                        <a:pt x="321" y="2668"/>
                        <a:pt x="328" y="2667"/>
                      </a:cubicBezTo>
                      <a:cubicBezTo>
                        <a:pt x="328" y="2667"/>
                        <a:pt x="685" y="2584"/>
                        <a:pt x="1280" y="2453"/>
                      </a:cubicBezTo>
                      <a:cubicBezTo>
                        <a:pt x="1578" y="2393"/>
                        <a:pt x="1923" y="2310"/>
                        <a:pt x="2328" y="2227"/>
                      </a:cubicBezTo>
                      <a:cubicBezTo>
                        <a:pt x="2733" y="2155"/>
                        <a:pt x="3173" y="2084"/>
                        <a:pt x="3650" y="2000"/>
                      </a:cubicBezTo>
                      <a:cubicBezTo>
                        <a:pt x="3888" y="1953"/>
                        <a:pt x="4126" y="1917"/>
                        <a:pt x="4376" y="1870"/>
                      </a:cubicBezTo>
                      <a:cubicBezTo>
                        <a:pt x="4626" y="1834"/>
                        <a:pt x="4888" y="1798"/>
                        <a:pt x="5150" y="1762"/>
                      </a:cubicBezTo>
                      <a:cubicBezTo>
                        <a:pt x="5674" y="1691"/>
                        <a:pt x="6210" y="1619"/>
                        <a:pt x="6733" y="1548"/>
                      </a:cubicBezTo>
                      <a:cubicBezTo>
                        <a:pt x="7269" y="1489"/>
                        <a:pt x="7805" y="1429"/>
                        <a:pt x="8317" y="1381"/>
                      </a:cubicBezTo>
                      <a:cubicBezTo>
                        <a:pt x="8579" y="1346"/>
                        <a:pt x="8829" y="1322"/>
                        <a:pt x="9079" y="1298"/>
                      </a:cubicBezTo>
                      <a:cubicBezTo>
                        <a:pt x="9329" y="1274"/>
                        <a:pt x="9567" y="1250"/>
                        <a:pt x="9805" y="1239"/>
                      </a:cubicBezTo>
                      <a:cubicBezTo>
                        <a:pt x="10222" y="1191"/>
                        <a:pt x="10663" y="1155"/>
                        <a:pt x="11127" y="1108"/>
                      </a:cubicBezTo>
                      <a:cubicBezTo>
                        <a:pt x="11234" y="1096"/>
                        <a:pt x="11353" y="1084"/>
                        <a:pt x="11460" y="1072"/>
                      </a:cubicBezTo>
                      <a:cubicBezTo>
                        <a:pt x="11579" y="1072"/>
                        <a:pt x="11698" y="1060"/>
                        <a:pt x="11817" y="1060"/>
                      </a:cubicBezTo>
                      <a:cubicBezTo>
                        <a:pt x="12056" y="1036"/>
                        <a:pt x="12282" y="1024"/>
                        <a:pt x="12520" y="1012"/>
                      </a:cubicBezTo>
                      <a:cubicBezTo>
                        <a:pt x="12996" y="977"/>
                        <a:pt x="13460" y="941"/>
                        <a:pt x="13925" y="917"/>
                      </a:cubicBezTo>
                      <a:cubicBezTo>
                        <a:pt x="14389" y="893"/>
                        <a:pt x="14842" y="881"/>
                        <a:pt x="15258" y="869"/>
                      </a:cubicBezTo>
                      <a:cubicBezTo>
                        <a:pt x="15830" y="838"/>
                        <a:pt x="16354" y="838"/>
                        <a:pt x="16802" y="838"/>
                      </a:cubicBezTo>
                      <a:lnTo>
                        <a:pt x="16802" y="838"/>
                      </a:lnTo>
                      <a:cubicBezTo>
                        <a:pt x="17026" y="838"/>
                        <a:pt x="17231" y="838"/>
                        <a:pt x="17413" y="834"/>
                      </a:cubicBezTo>
                      <a:cubicBezTo>
                        <a:pt x="17866" y="834"/>
                        <a:pt x="18189" y="834"/>
                        <a:pt x="18314" y="827"/>
                      </a:cubicBezTo>
                      <a:lnTo>
                        <a:pt x="18314" y="827"/>
                      </a:lnTo>
                      <a:cubicBezTo>
                        <a:pt x="18323" y="833"/>
                        <a:pt x="18333" y="839"/>
                        <a:pt x="18342" y="846"/>
                      </a:cubicBezTo>
                      <a:cubicBezTo>
                        <a:pt x="18378" y="858"/>
                        <a:pt x="18413" y="869"/>
                        <a:pt x="18449" y="881"/>
                      </a:cubicBezTo>
                      <a:cubicBezTo>
                        <a:pt x="18509" y="905"/>
                        <a:pt x="18556" y="917"/>
                        <a:pt x="18616" y="929"/>
                      </a:cubicBezTo>
                      <a:cubicBezTo>
                        <a:pt x="18711" y="953"/>
                        <a:pt x="18794" y="977"/>
                        <a:pt x="18866" y="988"/>
                      </a:cubicBezTo>
                      <a:cubicBezTo>
                        <a:pt x="19009" y="1012"/>
                        <a:pt x="19104" y="1024"/>
                        <a:pt x="19175" y="1036"/>
                      </a:cubicBezTo>
                      <a:cubicBezTo>
                        <a:pt x="19318" y="1060"/>
                        <a:pt x="19330" y="1060"/>
                        <a:pt x="19330" y="1060"/>
                      </a:cubicBezTo>
                      <a:cubicBezTo>
                        <a:pt x="19533" y="1060"/>
                        <a:pt x="19604" y="607"/>
                        <a:pt x="19414" y="524"/>
                      </a:cubicBezTo>
                      <a:cubicBezTo>
                        <a:pt x="19414" y="524"/>
                        <a:pt x="19402" y="524"/>
                        <a:pt x="19271" y="500"/>
                      </a:cubicBezTo>
                      <a:cubicBezTo>
                        <a:pt x="19199" y="488"/>
                        <a:pt x="19104" y="465"/>
                        <a:pt x="18973" y="441"/>
                      </a:cubicBezTo>
                      <a:cubicBezTo>
                        <a:pt x="18914" y="429"/>
                        <a:pt x="18830" y="417"/>
                        <a:pt x="18759" y="393"/>
                      </a:cubicBezTo>
                      <a:cubicBezTo>
                        <a:pt x="18723" y="381"/>
                        <a:pt x="18675" y="369"/>
                        <a:pt x="18640" y="357"/>
                      </a:cubicBezTo>
                      <a:cubicBezTo>
                        <a:pt x="18616" y="346"/>
                        <a:pt x="18604" y="334"/>
                        <a:pt x="18580" y="334"/>
                      </a:cubicBezTo>
                      <a:cubicBezTo>
                        <a:pt x="18568" y="322"/>
                        <a:pt x="18556" y="322"/>
                        <a:pt x="18544" y="310"/>
                      </a:cubicBezTo>
                      <a:lnTo>
                        <a:pt x="18449" y="274"/>
                      </a:lnTo>
                      <a:lnTo>
                        <a:pt x="18402" y="262"/>
                      </a:lnTo>
                      <a:cubicBezTo>
                        <a:pt x="18354" y="250"/>
                        <a:pt x="18009" y="215"/>
                        <a:pt x="17449" y="167"/>
                      </a:cubicBezTo>
                      <a:cubicBezTo>
                        <a:pt x="16889" y="119"/>
                        <a:pt x="16127" y="36"/>
                        <a:pt x="15258" y="36"/>
                      </a:cubicBezTo>
                      <a:cubicBezTo>
                        <a:pt x="14830" y="24"/>
                        <a:pt x="14377" y="12"/>
                        <a:pt x="13901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4" name="Google Shape;64;p11"/>
                <p:cNvSpPr/>
                <p:nvPr/>
              </p:nvSpPr>
              <p:spPr>
                <a:xfrm rot="-1131582">
                  <a:off x="3621630" y="6827655"/>
                  <a:ext cx="184071" cy="404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0" h="16339" extrusionOk="0">
                      <a:moveTo>
                        <a:pt x="7065" y="0"/>
                      </a:moveTo>
                      <a:cubicBezTo>
                        <a:pt x="6996" y="0"/>
                        <a:pt x="6934" y="18"/>
                        <a:pt x="6902" y="61"/>
                      </a:cubicBezTo>
                      <a:cubicBezTo>
                        <a:pt x="6902" y="61"/>
                        <a:pt x="6771" y="370"/>
                        <a:pt x="6569" y="870"/>
                      </a:cubicBezTo>
                      <a:cubicBezTo>
                        <a:pt x="6367" y="1406"/>
                        <a:pt x="6081" y="2097"/>
                        <a:pt x="5759" y="2930"/>
                      </a:cubicBezTo>
                      <a:cubicBezTo>
                        <a:pt x="5140" y="4573"/>
                        <a:pt x="4378" y="6609"/>
                        <a:pt x="3771" y="8205"/>
                      </a:cubicBezTo>
                      <a:cubicBezTo>
                        <a:pt x="3473" y="9002"/>
                        <a:pt x="3128" y="9895"/>
                        <a:pt x="2759" y="10788"/>
                      </a:cubicBezTo>
                      <a:cubicBezTo>
                        <a:pt x="2378" y="11681"/>
                        <a:pt x="1973" y="12562"/>
                        <a:pt x="1580" y="13336"/>
                      </a:cubicBezTo>
                      <a:cubicBezTo>
                        <a:pt x="1378" y="13717"/>
                        <a:pt x="1187" y="14086"/>
                        <a:pt x="1009" y="14408"/>
                      </a:cubicBezTo>
                      <a:cubicBezTo>
                        <a:pt x="830" y="14717"/>
                        <a:pt x="663" y="15003"/>
                        <a:pt x="533" y="15241"/>
                      </a:cubicBezTo>
                      <a:cubicBezTo>
                        <a:pt x="247" y="15706"/>
                        <a:pt x="68" y="15991"/>
                        <a:pt x="68" y="15991"/>
                      </a:cubicBezTo>
                      <a:cubicBezTo>
                        <a:pt x="0" y="16117"/>
                        <a:pt x="265" y="16339"/>
                        <a:pt x="429" y="16339"/>
                      </a:cubicBezTo>
                      <a:cubicBezTo>
                        <a:pt x="466" y="16339"/>
                        <a:pt x="499" y="16327"/>
                        <a:pt x="521" y="16301"/>
                      </a:cubicBezTo>
                      <a:cubicBezTo>
                        <a:pt x="521" y="16301"/>
                        <a:pt x="723" y="16027"/>
                        <a:pt x="1056" y="15587"/>
                      </a:cubicBezTo>
                      <a:cubicBezTo>
                        <a:pt x="1211" y="15360"/>
                        <a:pt x="1402" y="15086"/>
                        <a:pt x="1616" y="14765"/>
                      </a:cubicBezTo>
                      <a:cubicBezTo>
                        <a:pt x="1818" y="14455"/>
                        <a:pt x="2045" y="14098"/>
                        <a:pt x="2283" y="13729"/>
                      </a:cubicBezTo>
                      <a:cubicBezTo>
                        <a:pt x="2735" y="12955"/>
                        <a:pt x="3211" y="12086"/>
                        <a:pt x="3640" y="11193"/>
                      </a:cubicBezTo>
                      <a:cubicBezTo>
                        <a:pt x="4069" y="10288"/>
                        <a:pt x="4462" y="9383"/>
                        <a:pt x="4759" y="8574"/>
                      </a:cubicBezTo>
                      <a:cubicBezTo>
                        <a:pt x="5378" y="6966"/>
                        <a:pt x="6009" y="4871"/>
                        <a:pt x="6521" y="3192"/>
                      </a:cubicBezTo>
                      <a:cubicBezTo>
                        <a:pt x="7033" y="1501"/>
                        <a:pt x="7414" y="227"/>
                        <a:pt x="7414" y="227"/>
                      </a:cubicBezTo>
                      <a:cubicBezTo>
                        <a:pt x="7439" y="102"/>
                        <a:pt x="7229" y="0"/>
                        <a:pt x="7065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</p:grpSp>
        <p:grpSp>
          <p:nvGrpSpPr>
            <p:cNvPr id="65" name="Google Shape;65;p11"/>
            <p:cNvGrpSpPr/>
            <p:nvPr/>
          </p:nvGrpSpPr>
          <p:grpSpPr>
            <a:xfrm>
              <a:off x="698956" y="6526827"/>
              <a:ext cx="761443" cy="1254173"/>
              <a:chOff x="1668617" y="5683195"/>
              <a:chExt cx="1743230" cy="2871275"/>
            </a:xfrm>
          </p:grpSpPr>
          <p:sp>
            <p:nvSpPr>
              <p:cNvPr id="66" name="Google Shape;66;p11"/>
              <p:cNvSpPr/>
              <p:nvPr/>
            </p:nvSpPr>
            <p:spPr>
              <a:xfrm>
                <a:off x="1668617" y="5683195"/>
                <a:ext cx="1729969" cy="2242458"/>
              </a:xfrm>
              <a:custGeom>
                <a:avLst/>
                <a:gdLst/>
                <a:ahLst/>
                <a:cxnLst/>
                <a:rect l="l" t="t" r="r" b="b"/>
                <a:pathLst>
                  <a:path w="69926" h="90641" extrusionOk="0">
                    <a:moveTo>
                      <a:pt x="18523" y="0"/>
                    </a:moveTo>
                    <a:cubicBezTo>
                      <a:pt x="16491" y="0"/>
                      <a:pt x="14474" y="212"/>
                      <a:pt x="12514" y="681"/>
                    </a:cubicBezTo>
                    <a:cubicBezTo>
                      <a:pt x="8025" y="1752"/>
                      <a:pt x="3239" y="4252"/>
                      <a:pt x="1334" y="8503"/>
                    </a:cubicBezTo>
                    <a:cubicBezTo>
                      <a:pt x="1274" y="8562"/>
                      <a:pt x="1227" y="8610"/>
                      <a:pt x="1167" y="8670"/>
                    </a:cubicBezTo>
                    <a:cubicBezTo>
                      <a:pt x="762" y="8991"/>
                      <a:pt x="715" y="9455"/>
                      <a:pt x="858" y="9836"/>
                    </a:cubicBezTo>
                    <a:cubicBezTo>
                      <a:pt x="703" y="10384"/>
                      <a:pt x="596" y="10944"/>
                      <a:pt x="536" y="11551"/>
                    </a:cubicBezTo>
                    <a:cubicBezTo>
                      <a:pt x="0" y="16968"/>
                      <a:pt x="3263" y="22302"/>
                      <a:pt x="6311" y="26505"/>
                    </a:cubicBezTo>
                    <a:cubicBezTo>
                      <a:pt x="13490" y="36399"/>
                      <a:pt x="23503" y="43602"/>
                      <a:pt x="32862" y="51258"/>
                    </a:cubicBezTo>
                    <a:cubicBezTo>
                      <a:pt x="42625" y="59271"/>
                      <a:pt x="49923" y="67689"/>
                      <a:pt x="56198" y="78619"/>
                    </a:cubicBezTo>
                    <a:cubicBezTo>
                      <a:pt x="57321" y="80578"/>
                      <a:pt x="62210" y="90640"/>
                      <a:pt x="65877" y="90640"/>
                    </a:cubicBezTo>
                    <a:cubicBezTo>
                      <a:pt x="66176" y="90640"/>
                      <a:pt x="66467" y="90573"/>
                      <a:pt x="66747" y="90430"/>
                    </a:cubicBezTo>
                    <a:cubicBezTo>
                      <a:pt x="69926" y="88810"/>
                      <a:pt x="69759" y="78154"/>
                      <a:pt x="69795" y="74952"/>
                    </a:cubicBezTo>
                    <a:cubicBezTo>
                      <a:pt x="69842" y="69999"/>
                      <a:pt x="69247" y="64998"/>
                      <a:pt x="68342" y="60104"/>
                    </a:cubicBezTo>
                    <a:cubicBezTo>
                      <a:pt x="68080" y="58676"/>
                      <a:pt x="67794" y="57271"/>
                      <a:pt x="67497" y="55866"/>
                    </a:cubicBezTo>
                    <a:cubicBezTo>
                      <a:pt x="65187" y="45305"/>
                      <a:pt x="61413" y="34423"/>
                      <a:pt x="56007" y="25029"/>
                    </a:cubicBezTo>
                    <a:cubicBezTo>
                      <a:pt x="51007" y="16349"/>
                      <a:pt x="43982" y="8039"/>
                      <a:pt x="34683" y="3824"/>
                    </a:cubicBezTo>
                    <a:cubicBezTo>
                      <a:pt x="29749" y="1583"/>
                      <a:pt x="24080" y="0"/>
                      <a:pt x="18523" y="0"/>
                    </a:cubicBezTo>
                    <a:close/>
                  </a:path>
                </a:pathLst>
              </a:custGeom>
              <a:solidFill>
                <a:srgbClr val="75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67" name="Google Shape;67;p11"/>
              <p:cNvGrpSpPr/>
              <p:nvPr/>
            </p:nvGrpSpPr>
            <p:grpSpPr>
              <a:xfrm>
                <a:off x="2252110" y="6027996"/>
                <a:ext cx="1159737" cy="2526474"/>
                <a:chOff x="2252110" y="6027996"/>
                <a:chExt cx="1159737" cy="2526474"/>
              </a:xfrm>
            </p:grpSpPr>
            <p:sp>
              <p:nvSpPr>
                <p:cNvPr id="68" name="Google Shape;68;p11"/>
                <p:cNvSpPr/>
                <p:nvPr/>
              </p:nvSpPr>
              <p:spPr>
                <a:xfrm>
                  <a:off x="2252110" y="6027996"/>
                  <a:ext cx="1159737" cy="2526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77" h="102121" extrusionOk="0">
                      <a:moveTo>
                        <a:pt x="249" y="0"/>
                      </a:moveTo>
                      <a:cubicBezTo>
                        <a:pt x="0" y="0"/>
                        <a:pt x="69" y="331"/>
                        <a:pt x="644" y="817"/>
                      </a:cubicBezTo>
                      <a:cubicBezTo>
                        <a:pt x="644" y="817"/>
                        <a:pt x="1049" y="1162"/>
                        <a:pt x="1799" y="1805"/>
                      </a:cubicBezTo>
                      <a:cubicBezTo>
                        <a:pt x="2180" y="2114"/>
                        <a:pt x="2633" y="2519"/>
                        <a:pt x="3157" y="2984"/>
                      </a:cubicBezTo>
                      <a:cubicBezTo>
                        <a:pt x="3419" y="3222"/>
                        <a:pt x="3704" y="3472"/>
                        <a:pt x="4002" y="3746"/>
                      </a:cubicBezTo>
                      <a:cubicBezTo>
                        <a:pt x="4300" y="4008"/>
                        <a:pt x="4609" y="4305"/>
                        <a:pt x="4943" y="4603"/>
                      </a:cubicBezTo>
                      <a:cubicBezTo>
                        <a:pt x="6264" y="5805"/>
                        <a:pt x="7788" y="7317"/>
                        <a:pt x="9467" y="9032"/>
                      </a:cubicBezTo>
                      <a:cubicBezTo>
                        <a:pt x="11134" y="10770"/>
                        <a:pt x="12932" y="12747"/>
                        <a:pt x="14765" y="14926"/>
                      </a:cubicBezTo>
                      <a:cubicBezTo>
                        <a:pt x="18409" y="19295"/>
                        <a:pt x="22100" y="24522"/>
                        <a:pt x="25231" y="30035"/>
                      </a:cubicBezTo>
                      <a:cubicBezTo>
                        <a:pt x="26791" y="32785"/>
                        <a:pt x="28219" y="35619"/>
                        <a:pt x="29529" y="38381"/>
                      </a:cubicBezTo>
                      <a:cubicBezTo>
                        <a:pt x="29696" y="38726"/>
                        <a:pt x="29862" y="39071"/>
                        <a:pt x="30029" y="39405"/>
                      </a:cubicBezTo>
                      <a:cubicBezTo>
                        <a:pt x="30184" y="39750"/>
                        <a:pt x="30339" y="40095"/>
                        <a:pt x="30505" y="40441"/>
                      </a:cubicBezTo>
                      <a:cubicBezTo>
                        <a:pt x="30815" y="41131"/>
                        <a:pt x="31124" y="41798"/>
                        <a:pt x="31422" y="42477"/>
                      </a:cubicBezTo>
                      <a:cubicBezTo>
                        <a:pt x="31720" y="43143"/>
                        <a:pt x="32006" y="43810"/>
                        <a:pt x="32291" y="44465"/>
                      </a:cubicBezTo>
                      <a:cubicBezTo>
                        <a:pt x="32363" y="44632"/>
                        <a:pt x="32434" y="44798"/>
                        <a:pt x="32506" y="44953"/>
                      </a:cubicBezTo>
                      <a:cubicBezTo>
                        <a:pt x="32577" y="45120"/>
                        <a:pt x="32637" y="45286"/>
                        <a:pt x="32708" y="45453"/>
                      </a:cubicBezTo>
                      <a:cubicBezTo>
                        <a:pt x="32839" y="45775"/>
                        <a:pt x="32970" y="46096"/>
                        <a:pt x="33113" y="46418"/>
                      </a:cubicBezTo>
                      <a:cubicBezTo>
                        <a:pt x="33649" y="47691"/>
                        <a:pt x="34161" y="49025"/>
                        <a:pt x="34708" y="50394"/>
                      </a:cubicBezTo>
                      <a:cubicBezTo>
                        <a:pt x="34970" y="51085"/>
                        <a:pt x="35232" y="51787"/>
                        <a:pt x="35494" y="52490"/>
                      </a:cubicBezTo>
                      <a:cubicBezTo>
                        <a:pt x="35625" y="52835"/>
                        <a:pt x="35768" y="53192"/>
                        <a:pt x="35899" y="53549"/>
                      </a:cubicBezTo>
                      <a:cubicBezTo>
                        <a:pt x="36018" y="53907"/>
                        <a:pt x="36149" y="54264"/>
                        <a:pt x="36280" y="54621"/>
                      </a:cubicBezTo>
                      <a:cubicBezTo>
                        <a:pt x="36411" y="54990"/>
                        <a:pt x="36542" y="55347"/>
                        <a:pt x="36661" y="55716"/>
                      </a:cubicBezTo>
                      <a:cubicBezTo>
                        <a:pt x="36732" y="55895"/>
                        <a:pt x="36792" y="56073"/>
                        <a:pt x="36863" y="56252"/>
                      </a:cubicBezTo>
                      <a:cubicBezTo>
                        <a:pt x="36923" y="56443"/>
                        <a:pt x="36982" y="56621"/>
                        <a:pt x="37054" y="56812"/>
                      </a:cubicBezTo>
                      <a:cubicBezTo>
                        <a:pt x="37304" y="57550"/>
                        <a:pt x="37554" y="58288"/>
                        <a:pt x="37804" y="59026"/>
                      </a:cubicBezTo>
                      <a:cubicBezTo>
                        <a:pt x="38280" y="60526"/>
                        <a:pt x="38780" y="62027"/>
                        <a:pt x="39233" y="63551"/>
                      </a:cubicBezTo>
                      <a:cubicBezTo>
                        <a:pt x="39697" y="65075"/>
                        <a:pt x="40126" y="66599"/>
                        <a:pt x="40554" y="68123"/>
                      </a:cubicBezTo>
                      <a:cubicBezTo>
                        <a:pt x="40769" y="68885"/>
                        <a:pt x="40971" y="69647"/>
                        <a:pt x="41173" y="70409"/>
                      </a:cubicBezTo>
                      <a:cubicBezTo>
                        <a:pt x="41376" y="71159"/>
                        <a:pt x="41566" y="71921"/>
                        <a:pt x="41757" y="72671"/>
                      </a:cubicBezTo>
                      <a:cubicBezTo>
                        <a:pt x="41852" y="73052"/>
                        <a:pt x="41947" y="73421"/>
                        <a:pt x="42043" y="73802"/>
                      </a:cubicBezTo>
                      <a:cubicBezTo>
                        <a:pt x="42126" y="74171"/>
                        <a:pt x="42221" y="74540"/>
                        <a:pt x="42304" y="74921"/>
                      </a:cubicBezTo>
                      <a:cubicBezTo>
                        <a:pt x="42388" y="75290"/>
                        <a:pt x="42483" y="75659"/>
                        <a:pt x="42566" y="76028"/>
                      </a:cubicBezTo>
                      <a:cubicBezTo>
                        <a:pt x="42650" y="76397"/>
                        <a:pt x="42745" y="76766"/>
                        <a:pt x="42816" y="77124"/>
                      </a:cubicBezTo>
                      <a:cubicBezTo>
                        <a:pt x="43126" y="78588"/>
                        <a:pt x="43436" y="80029"/>
                        <a:pt x="43686" y="81422"/>
                      </a:cubicBezTo>
                      <a:cubicBezTo>
                        <a:pt x="44733" y="87018"/>
                        <a:pt x="45341" y="91995"/>
                        <a:pt x="45722" y="95554"/>
                      </a:cubicBezTo>
                      <a:cubicBezTo>
                        <a:pt x="45817" y="96447"/>
                        <a:pt x="45900" y="97257"/>
                        <a:pt x="45972" y="97960"/>
                      </a:cubicBezTo>
                      <a:cubicBezTo>
                        <a:pt x="46055" y="98650"/>
                        <a:pt x="46114" y="99257"/>
                        <a:pt x="46150" y="99745"/>
                      </a:cubicBezTo>
                      <a:cubicBezTo>
                        <a:pt x="46245" y="100734"/>
                        <a:pt x="46305" y="101269"/>
                        <a:pt x="46305" y="101269"/>
                      </a:cubicBezTo>
                      <a:cubicBezTo>
                        <a:pt x="46369" y="101838"/>
                        <a:pt x="46515" y="102121"/>
                        <a:pt x="46640" y="102121"/>
                      </a:cubicBezTo>
                      <a:cubicBezTo>
                        <a:pt x="46769" y="102121"/>
                        <a:pt x="46877" y="101820"/>
                        <a:pt x="46853" y="101222"/>
                      </a:cubicBezTo>
                      <a:cubicBezTo>
                        <a:pt x="46853" y="101222"/>
                        <a:pt x="46805" y="100686"/>
                        <a:pt x="46734" y="99698"/>
                      </a:cubicBezTo>
                      <a:cubicBezTo>
                        <a:pt x="46686" y="99210"/>
                        <a:pt x="46638" y="98602"/>
                        <a:pt x="46579" y="97900"/>
                      </a:cubicBezTo>
                      <a:cubicBezTo>
                        <a:pt x="46507" y="97198"/>
                        <a:pt x="46436" y="96388"/>
                        <a:pt x="46353" y="95495"/>
                      </a:cubicBezTo>
                      <a:cubicBezTo>
                        <a:pt x="46007" y="91923"/>
                        <a:pt x="45472" y="86922"/>
                        <a:pt x="44483" y="81279"/>
                      </a:cubicBezTo>
                      <a:cubicBezTo>
                        <a:pt x="44245" y="79874"/>
                        <a:pt x="43948" y="78421"/>
                        <a:pt x="43650" y="76945"/>
                      </a:cubicBezTo>
                      <a:cubicBezTo>
                        <a:pt x="43590" y="76576"/>
                        <a:pt x="43495" y="76207"/>
                        <a:pt x="43412" y="75838"/>
                      </a:cubicBezTo>
                      <a:cubicBezTo>
                        <a:pt x="43328" y="75469"/>
                        <a:pt x="43245" y="75088"/>
                        <a:pt x="43162" y="74719"/>
                      </a:cubicBezTo>
                      <a:cubicBezTo>
                        <a:pt x="43078" y="74338"/>
                        <a:pt x="42995" y="73969"/>
                        <a:pt x="42912" y="73588"/>
                      </a:cubicBezTo>
                      <a:cubicBezTo>
                        <a:pt x="42816" y="73218"/>
                        <a:pt x="42721" y="72837"/>
                        <a:pt x="42626" y="72456"/>
                      </a:cubicBezTo>
                      <a:cubicBezTo>
                        <a:pt x="42447" y="71694"/>
                        <a:pt x="42269" y="70932"/>
                        <a:pt x="42066" y="70170"/>
                      </a:cubicBezTo>
                      <a:cubicBezTo>
                        <a:pt x="41876" y="69408"/>
                        <a:pt x="41673" y="68646"/>
                        <a:pt x="41471" y="67873"/>
                      </a:cubicBezTo>
                      <a:cubicBezTo>
                        <a:pt x="41054" y="66337"/>
                        <a:pt x="40638" y="64801"/>
                        <a:pt x="40173" y="63265"/>
                      </a:cubicBezTo>
                      <a:cubicBezTo>
                        <a:pt x="39733" y="61741"/>
                        <a:pt x="39245" y="60217"/>
                        <a:pt x="38768" y="58717"/>
                      </a:cubicBezTo>
                      <a:cubicBezTo>
                        <a:pt x="38518" y="57967"/>
                        <a:pt x="38268" y="57216"/>
                        <a:pt x="38030" y="56478"/>
                      </a:cubicBezTo>
                      <a:cubicBezTo>
                        <a:pt x="37971" y="56288"/>
                        <a:pt x="37899" y="56109"/>
                        <a:pt x="37840" y="55919"/>
                      </a:cubicBezTo>
                      <a:cubicBezTo>
                        <a:pt x="37780" y="55740"/>
                        <a:pt x="37709" y="55550"/>
                        <a:pt x="37649" y="55371"/>
                      </a:cubicBezTo>
                      <a:cubicBezTo>
                        <a:pt x="37518" y="55002"/>
                        <a:pt x="37387" y="54633"/>
                        <a:pt x="37268" y="54276"/>
                      </a:cubicBezTo>
                      <a:cubicBezTo>
                        <a:pt x="37137" y="53907"/>
                        <a:pt x="37006" y="53549"/>
                        <a:pt x="36887" y="53192"/>
                      </a:cubicBezTo>
                      <a:cubicBezTo>
                        <a:pt x="36756" y="52823"/>
                        <a:pt x="36613" y="52478"/>
                        <a:pt x="36482" y="52121"/>
                      </a:cubicBezTo>
                      <a:cubicBezTo>
                        <a:pt x="36220" y="51406"/>
                        <a:pt x="35970" y="50704"/>
                        <a:pt x="35696" y="50013"/>
                      </a:cubicBezTo>
                      <a:cubicBezTo>
                        <a:pt x="35161" y="48644"/>
                        <a:pt x="34637" y="47287"/>
                        <a:pt x="34101" y="46013"/>
                      </a:cubicBezTo>
                      <a:cubicBezTo>
                        <a:pt x="33958" y="45679"/>
                        <a:pt x="33827" y="45358"/>
                        <a:pt x="33696" y="45036"/>
                      </a:cubicBezTo>
                      <a:cubicBezTo>
                        <a:pt x="33625" y="44870"/>
                        <a:pt x="33553" y="44703"/>
                        <a:pt x="33482" y="44536"/>
                      </a:cubicBezTo>
                      <a:cubicBezTo>
                        <a:pt x="33410" y="44382"/>
                        <a:pt x="33339" y="44215"/>
                        <a:pt x="33268" y="44048"/>
                      </a:cubicBezTo>
                      <a:cubicBezTo>
                        <a:pt x="32982" y="43393"/>
                        <a:pt x="32696" y="42715"/>
                        <a:pt x="32398" y="42036"/>
                      </a:cubicBezTo>
                      <a:cubicBezTo>
                        <a:pt x="32089" y="41369"/>
                        <a:pt x="31779" y="40691"/>
                        <a:pt x="31458" y="40000"/>
                      </a:cubicBezTo>
                      <a:cubicBezTo>
                        <a:pt x="31303" y="39655"/>
                        <a:pt x="31136" y="39309"/>
                        <a:pt x="30982" y="38964"/>
                      </a:cubicBezTo>
                      <a:cubicBezTo>
                        <a:pt x="30815" y="38619"/>
                        <a:pt x="30648" y="38274"/>
                        <a:pt x="30482" y="37928"/>
                      </a:cubicBezTo>
                      <a:cubicBezTo>
                        <a:pt x="29136" y="35142"/>
                        <a:pt x="27684" y="32309"/>
                        <a:pt x="26088" y="29546"/>
                      </a:cubicBezTo>
                      <a:cubicBezTo>
                        <a:pt x="22885" y="23998"/>
                        <a:pt x="19111" y="18759"/>
                        <a:pt x="15384" y="14414"/>
                      </a:cubicBezTo>
                      <a:cubicBezTo>
                        <a:pt x="13515" y="12235"/>
                        <a:pt x="11682" y="10258"/>
                        <a:pt x="9979" y="8532"/>
                      </a:cubicBezTo>
                      <a:cubicBezTo>
                        <a:pt x="8264" y="6829"/>
                        <a:pt x="6705" y="5329"/>
                        <a:pt x="5359" y="4139"/>
                      </a:cubicBezTo>
                      <a:cubicBezTo>
                        <a:pt x="5026" y="3841"/>
                        <a:pt x="4716" y="3555"/>
                        <a:pt x="4419" y="3281"/>
                      </a:cubicBezTo>
                      <a:cubicBezTo>
                        <a:pt x="4109" y="3019"/>
                        <a:pt x="3823" y="2769"/>
                        <a:pt x="3550" y="2543"/>
                      </a:cubicBezTo>
                      <a:cubicBezTo>
                        <a:pt x="3014" y="2079"/>
                        <a:pt x="2561" y="1674"/>
                        <a:pt x="2180" y="1364"/>
                      </a:cubicBezTo>
                      <a:cubicBezTo>
                        <a:pt x="1406" y="733"/>
                        <a:pt x="990" y="388"/>
                        <a:pt x="990" y="388"/>
                      </a:cubicBezTo>
                      <a:cubicBezTo>
                        <a:pt x="657" y="117"/>
                        <a:pt x="397" y="0"/>
                        <a:pt x="24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9" name="Google Shape;69;p11"/>
                <p:cNvSpPr/>
                <p:nvPr/>
              </p:nvSpPr>
              <p:spPr>
                <a:xfrm>
                  <a:off x="3112839" y="6709262"/>
                  <a:ext cx="58980" cy="663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4" h="26811" extrusionOk="0">
                      <a:moveTo>
                        <a:pt x="289" y="0"/>
                      </a:moveTo>
                      <a:cubicBezTo>
                        <a:pt x="158" y="0"/>
                        <a:pt x="25" y="72"/>
                        <a:pt x="1" y="212"/>
                      </a:cubicBezTo>
                      <a:cubicBezTo>
                        <a:pt x="1" y="212"/>
                        <a:pt x="1" y="724"/>
                        <a:pt x="13" y="1557"/>
                      </a:cubicBezTo>
                      <a:cubicBezTo>
                        <a:pt x="13" y="2390"/>
                        <a:pt x="24" y="3557"/>
                        <a:pt x="48" y="4891"/>
                      </a:cubicBezTo>
                      <a:cubicBezTo>
                        <a:pt x="84" y="7558"/>
                        <a:pt x="179" y="10868"/>
                        <a:pt x="322" y="13463"/>
                      </a:cubicBezTo>
                      <a:cubicBezTo>
                        <a:pt x="501" y="16047"/>
                        <a:pt x="798" y="19357"/>
                        <a:pt x="1156" y="22000"/>
                      </a:cubicBezTo>
                      <a:cubicBezTo>
                        <a:pt x="1239" y="22667"/>
                        <a:pt x="1310" y="23286"/>
                        <a:pt x="1394" y="23845"/>
                      </a:cubicBezTo>
                      <a:cubicBezTo>
                        <a:pt x="1477" y="24405"/>
                        <a:pt x="1560" y="24893"/>
                        <a:pt x="1620" y="25310"/>
                      </a:cubicBezTo>
                      <a:cubicBezTo>
                        <a:pt x="1751" y="26143"/>
                        <a:pt x="1822" y="26643"/>
                        <a:pt x="1822" y="26643"/>
                      </a:cubicBezTo>
                      <a:cubicBezTo>
                        <a:pt x="1848" y="26757"/>
                        <a:pt x="1960" y="26811"/>
                        <a:pt x="2076" y="26811"/>
                      </a:cubicBezTo>
                      <a:cubicBezTo>
                        <a:pt x="2226" y="26811"/>
                        <a:pt x="2383" y="26721"/>
                        <a:pt x="2370" y="26560"/>
                      </a:cubicBezTo>
                      <a:cubicBezTo>
                        <a:pt x="2370" y="26560"/>
                        <a:pt x="2322" y="26060"/>
                        <a:pt x="2251" y="25238"/>
                      </a:cubicBezTo>
                      <a:cubicBezTo>
                        <a:pt x="2203" y="24822"/>
                        <a:pt x="2156" y="24322"/>
                        <a:pt x="2108" y="23762"/>
                      </a:cubicBezTo>
                      <a:cubicBezTo>
                        <a:pt x="2048" y="23202"/>
                        <a:pt x="2013" y="22583"/>
                        <a:pt x="1953" y="21917"/>
                      </a:cubicBezTo>
                      <a:cubicBezTo>
                        <a:pt x="1727" y="19273"/>
                        <a:pt x="1560" y="15975"/>
                        <a:pt x="1394" y="13392"/>
                      </a:cubicBezTo>
                      <a:cubicBezTo>
                        <a:pt x="1072" y="8224"/>
                        <a:pt x="560" y="200"/>
                        <a:pt x="560" y="200"/>
                      </a:cubicBezTo>
                      <a:cubicBezTo>
                        <a:pt x="537" y="66"/>
                        <a:pt x="414" y="0"/>
                        <a:pt x="28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70" name="Google Shape;70;p11"/>
                <p:cNvSpPr/>
                <p:nvPr/>
              </p:nvSpPr>
              <p:spPr>
                <a:xfrm>
                  <a:off x="2447432" y="6696496"/>
                  <a:ext cx="526393" cy="23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7" h="9445" extrusionOk="0">
                      <a:moveTo>
                        <a:pt x="1569" y="0"/>
                      </a:moveTo>
                      <a:cubicBezTo>
                        <a:pt x="1521" y="0"/>
                        <a:pt x="1475" y="1"/>
                        <a:pt x="1429" y="1"/>
                      </a:cubicBezTo>
                      <a:cubicBezTo>
                        <a:pt x="1239" y="1"/>
                        <a:pt x="1072" y="13"/>
                        <a:pt x="929" y="25"/>
                      </a:cubicBezTo>
                      <a:cubicBezTo>
                        <a:pt x="786" y="25"/>
                        <a:pt x="655" y="37"/>
                        <a:pt x="560" y="49"/>
                      </a:cubicBezTo>
                      <a:cubicBezTo>
                        <a:pt x="358" y="61"/>
                        <a:pt x="239" y="73"/>
                        <a:pt x="239" y="73"/>
                      </a:cubicBezTo>
                      <a:cubicBezTo>
                        <a:pt x="0" y="132"/>
                        <a:pt x="48" y="585"/>
                        <a:pt x="286" y="632"/>
                      </a:cubicBezTo>
                      <a:cubicBezTo>
                        <a:pt x="286" y="632"/>
                        <a:pt x="393" y="620"/>
                        <a:pt x="584" y="620"/>
                      </a:cubicBezTo>
                      <a:cubicBezTo>
                        <a:pt x="616" y="616"/>
                        <a:pt x="650" y="615"/>
                        <a:pt x="687" y="615"/>
                      </a:cubicBezTo>
                      <a:cubicBezTo>
                        <a:pt x="761" y="615"/>
                        <a:pt x="846" y="620"/>
                        <a:pt x="941" y="620"/>
                      </a:cubicBezTo>
                      <a:cubicBezTo>
                        <a:pt x="1084" y="620"/>
                        <a:pt x="1239" y="620"/>
                        <a:pt x="1417" y="632"/>
                      </a:cubicBezTo>
                      <a:cubicBezTo>
                        <a:pt x="2120" y="668"/>
                        <a:pt x="3096" y="811"/>
                        <a:pt x="4191" y="1085"/>
                      </a:cubicBezTo>
                      <a:cubicBezTo>
                        <a:pt x="5287" y="1347"/>
                        <a:pt x="6489" y="1751"/>
                        <a:pt x="7668" y="2216"/>
                      </a:cubicBezTo>
                      <a:cubicBezTo>
                        <a:pt x="8847" y="2680"/>
                        <a:pt x="9990" y="3216"/>
                        <a:pt x="10990" y="3692"/>
                      </a:cubicBezTo>
                      <a:cubicBezTo>
                        <a:pt x="12978" y="4657"/>
                        <a:pt x="15479" y="6014"/>
                        <a:pt x="17419" y="7228"/>
                      </a:cubicBezTo>
                      <a:cubicBezTo>
                        <a:pt x="19372" y="8419"/>
                        <a:pt x="20789" y="9419"/>
                        <a:pt x="20789" y="9419"/>
                      </a:cubicBezTo>
                      <a:cubicBezTo>
                        <a:pt x="20814" y="9436"/>
                        <a:pt x="20841" y="9444"/>
                        <a:pt x="20870" y="9444"/>
                      </a:cubicBezTo>
                      <a:cubicBezTo>
                        <a:pt x="21056" y="9444"/>
                        <a:pt x="21277" y="9113"/>
                        <a:pt x="21122" y="8979"/>
                      </a:cubicBezTo>
                      <a:cubicBezTo>
                        <a:pt x="21122" y="8979"/>
                        <a:pt x="19765" y="7859"/>
                        <a:pt x="17860" y="6550"/>
                      </a:cubicBezTo>
                      <a:cubicBezTo>
                        <a:pt x="16907" y="5883"/>
                        <a:pt x="15824" y="5169"/>
                        <a:pt x="14717" y="4514"/>
                      </a:cubicBezTo>
                      <a:cubicBezTo>
                        <a:pt x="13597" y="3847"/>
                        <a:pt x="12466" y="3228"/>
                        <a:pt x="11454" y="2728"/>
                      </a:cubicBezTo>
                      <a:cubicBezTo>
                        <a:pt x="10430" y="2240"/>
                        <a:pt x="9240" y="1728"/>
                        <a:pt x="8013" y="1299"/>
                      </a:cubicBezTo>
                      <a:cubicBezTo>
                        <a:pt x="6787" y="859"/>
                        <a:pt x="5513" y="513"/>
                        <a:pt x="4358" y="287"/>
                      </a:cubicBezTo>
                      <a:cubicBezTo>
                        <a:pt x="3275" y="86"/>
                        <a:pt x="2296" y="0"/>
                        <a:pt x="156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71" name="Google Shape;71;p11"/>
                <p:cNvSpPr/>
                <p:nvPr/>
              </p:nvSpPr>
              <p:spPr>
                <a:xfrm>
                  <a:off x="2600004" y="6126931"/>
                  <a:ext cx="57644" cy="287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0" h="11627" extrusionOk="0">
                      <a:moveTo>
                        <a:pt x="372" y="0"/>
                      </a:moveTo>
                      <a:cubicBezTo>
                        <a:pt x="220" y="0"/>
                        <a:pt x="24" y="52"/>
                        <a:pt x="1" y="128"/>
                      </a:cubicBezTo>
                      <a:cubicBezTo>
                        <a:pt x="1" y="128"/>
                        <a:pt x="13" y="354"/>
                        <a:pt x="37" y="711"/>
                      </a:cubicBezTo>
                      <a:cubicBezTo>
                        <a:pt x="48" y="1080"/>
                        <a:pt x="72" y="1580"/>
                        <a:pt x="96" y="2164"/>
                      </a:cubicBezTo>
                      <a:cubicBezTo>
                        <a:pt x="144" y="3318"/>
                        <a:pt x="179" y="4771"/>
                        <a:pt x="310" y="5914"/>
                      </a:cubicBezTo>
                      <a:cubicBezTo>
                        <a:pt x="429" y="7045"/>
                        <a:pt x="703" y="8510"/>
                        <a:pt x="1060" y="9641"/>
                      </a:cubicBezTo>
                      <a:cubicBezTo>
                        <a:pt x="1156" y="9926"/>
                        <a:pt x="1227" y="10188"/>
                        <a:pt x="1322" y="10426"/>
                      </a:cubicBezTo>
                      <a:cubicBezTo>
                        <a:pt x="1406" y="10665"/>
                        <a:pt x="1477" y="10879"/>
                        <a:pt x="1549" y="11046"/>
                      </a:cubicBezTo>
                      <a:cubicBezTo>
                        <a:pt x="1703" y="11391"/>
                        <a:pt x="1787" y="11593"/>
                        <a:pt x="1787" y="11593"/>
                      </a:cubicBezTo>
                      <a:cubicBezTo>
                        <a:pt x="1800" y="11616"/>
                        <a:pt x="1832" y="11626"/>
                        <a:pt x="1876" y="11626"/>
                      </a:cubicBezTo>
                      <a:cubicBezTo>
                        <a:pt x="2033" y="11626"/>
                        <a:pt x="2329" y="11496"/>
                        <a:pt x="2311" y="11403"/>
                      </a:cubicBezTo>
                      <a:cubicBezTo>
                        <a:pt x="2311" y="11403"/>
                        <a:pt x="2251" y="11188"/>
                        <a:pt x="2156" y="10843"/>
                      </a:cubicBezTo>
                      <a:cubicBezTo>
                        <a:pt x="2108" y="10677"/>
                        <a:pt x="2061" y="10462"/>
                        <a:pt x="2001" y="10224"/>
                      </a:cubicBezTo>
                      <a:cubicBezTo>
                        <a:pt x="1942" y="9998"/>
                        <a:pt x="1906" y="9724"/>
                        <a:pt x="1846" y="9450"/>
                      </a:cubicBezTo>
                      <a:cubicBezTo>
                        <a:pt x="1632" y="8331"/>
                        <a:pt x="1489" y="6914"/>
                        <a:pt x="1370" y="5795"/>
                      </a:cubicBezTo>
                      <a:cubicBezTo>
                        <a:pt x="1251" y="4688"/>
                        <a:pt x="1072" y="3247"/>
                        <a:pt x="906" y="2092"/>
                      </a:cubicBezTo>
                      <a:cubicBezTo>
                        <a:pt x="822" y="1509"/>
                        <a:pt x="727" y="997"/>
                        <a:pt x="668" y="640"/>
                      </a:cubicBezTo>
                      <a:cubicBezTo>
                        <a:pt x="596" y="282"/>
                        <a:pt x="549" y="56"/>
                        <a:pt x="549" y="56"/>
                      </a:cubicBezTo>
                      <a:cubicBezTo>
                        <a:pt x="531" y="17"/>
                        <a:pt x="459" y="0"/>
                        <a:pt x="372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</p:grpSp>
      </p:grpSp>
      <p:sp>
        <p:nvSpPr>
          <p:cNvPr id="72" name="Google Shape;72;p11"/>
          <p:cNvSpPr/>
          <p:nvPr/>
        </p:nvSpPr>
        <p:spPr>
          <a:xfrm>
            <a:off x="180401" y="4479232"/>
            <a:ext cx="4254570" cy="2221112"/>
          </a:xfrm>
          <a:custGeom>
            <a:avLst/>
            <a:gdLst/>
            <a:ahLst/>
            <a:cxnLst/>
            <a:rect l="l" t="t" r="r" b="b"/>
            <a:pathLst>
              <a:path w="80737" h="42149" extrusionOk="0">
                <a:moveTo>
                  <a:pt x="40565" y="1"/>
                </a:moveTo>
                <a:cubicBezTo>
                  <a:pt x="34671" y="1"/>
                  <a:pt x="29373" y="2489"/>
                  <a:pt x="25658" y="6478"/>
                </a:cubicBezTo>
                <a:cubicBezTo>
                  <a:pt x="23157" y="9151"/>
                  <a:pt x="19680" y="10629"/>
                  <a:pt x="16026" y="10629"/>
                </a:cubicBezTo>
                <a:cubicBezTo>
                  <a:pt x="15872" y="10629"/>
                  <a:pt x="15717" y="10626"/>
                  <a:pt x="15562" y="10621"/>
                </a:cubicBezTo>
                <a:cubicBezTo>
                  <a:pt x="15383" y="10609"/>
                  <a:pt x="15216" y="10609"/>
                  <a:pt x="15038" y="10609"/>
                </a:cubicBezTo>
                <a:cubicBezTo>
                  <a:pt x="6727" y="10609"/>
                  <a:pt x="0" y="17324"/>
                  <a:pt x="0" y="25623"/>
                </a:cubicBezTo>
                <a:cubicBezTo>
                  <a:pt x="0" y="33910"/>
                  <a:pt x="6727" y="40625"/>
                  <a:pt x="15038" y="40625"/>
                </a:cubicBezTo>
                <a:cubicBezTo>
                  <a:pt x="19705" y="40625"/>
                  <a:pt x="23872" y="38505"/>
                  <a:pt x="26623" y="35184"/>
                </a:cubicBezTo>
                <a:cubicBezTo>
                  <a:pt x="30278" y="38589"/>
                  <a:pt x="35171" y="40684"/>
                  <a:pt x="40565" y="40684"/>
                </a:cubicBezTo>
                <a:cubicBezTo>
                  <a:pt x="43529" y="40684"/>
                  <a:pt x="46351" y="40053"/>
                  <a:pt x="48887" y="38910"/>
                </a:cubicBezTo>
                <a:cubicBezTo>
                  <a:pt x="51233" y="40922"/>
                  <a:pt x="54293" y="42149"/>
                  <a:pt x="57638" y="42149"/>
                </a:cubicBezTo>
                <a:cubicBezTo>
                  <a:pt x="61984" y="42149"/>
                  <a:pt x="65854" y="40077"/>
                  <a:pt x="68306" y="36874"/>
                </a:cubicBezTo>
                <a:cubicBezTo>
                  <a:pt x="69628" y="38124"/>
                  <a:pt x="71414" y="38898"/>
                  <a:pt x="73378" y="38898"/>
                </a:cubicBezTo>
                <a:cubicBezTo>
                  <a:pt x="77438" y="38898"/>
                  <a:pt x="80736" y="35600"/>
                  <a:pt x="80736" y="31540"/>
                </a:cubicBezTo>
                <a:cubicBezTo>
                  <a:pt x="80736" y="27480"/>
                  <a:pt x="77438" y="24194"/>
                  <a:pt x="73378" y="24194"/>
                </a:cubicBezTo>
                <a:lnTo>
                  <a:pt x="73343" y="24194"/>
                </a:lnTo>
                <a:cubicBezTo>
                  <a:pt x="73331" y="24194"/>
                  <a:pt x="73318" y="24194"/>
                  <a:pt x="73306" y="24194"/>
                </a:cubicBezTo>
                <a:cubicBezTo>
                  <a:pt x="71641" y="24194"/>
                  <a:pt x="70062" y="23386"/>
                  <a:pt x="69211" y="21944"/>
                </a:cubicBezTo>
                <a:cubicBezTo>
                  <a:pt x="67925" y="19777"/>
                  <a:pt x="66044" y="17991"/>
                  <a:pt x="63782" y="16824"/>
                </a:cubicBezTo>
                <a:cubicBezTo>
                  <a:pt x="61734" y="15764"/>
                  <a:pt x="60091" y="14086"/>
                  <a:pt x="59139" y="11978"/>
                </a:cubicBezTo>
                <a:cubicBezTo>
                  <a:pt x="55948" y="4918"/>
                  <a:pt x="48840" y="1"/>
                  <a:pt x="40565" y="1"/>
                </a:cubicBezTo>
                <a:close/>
              </a:path>
            </a:pathLst>
          </a:custGeom>
          <a:solidFill>
            <a:srgbClr val="75D9C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11"/>
          <p:cNvSpPr/>
          <p:nvPr/>
        </p:nvSpPr>
        <p:spPr>
          <a:xfrm flipH="1">
            <a:off x="5117" y="3805405"/>
            <a:ext cx="12181751" cy="3052608"/>
          </a:xfrm>
          <a:custGeom>
            <a:avLst/>
            <a:gdLst/>
            <a:ahLst/>
            <a:cxnLst/>
            <a:rect l="l" t="t" r="r" b="b"/>
            <a:pathLst>
              <a:path w="282858" h="70881" extrusionOk="0">
                <a:moveTo>
                  <a:pt x="57528" y="1"/>
                </a:moveTo>
                <a:cubicBezTo>
                  <a:pt x="37107" y="1"/>
                  <a:pt x="17867" y="6326"/>
                  <a:pt x="1" y="16029"/>
                </a:cubicBezTo>
                <a:lnTo>
                  <a:pt x="1" y="70881"/>
                </a:lnTo>
                <a:lnTo>
                  <a:pt x="282857" y="70881"/>
                </a:lnTo>
                <a:lnTo>
                  <a:pt x="282857" y="53831"/>
                </a:lnTo>
                <a:cubicBezTo>
                  <a:pt x="276183" y="53941"/>
                  <a:pt x="269511" y="54030"/>
                  <a:pt x="262852" y="54030"/>
                </a:cubicBezTo>
                <a:cubicBezTo>
                  <a:pt x="230491" y="54030"/>
                  <a:pt x="198425" y="51930"/>
                  <a:pt x="167736" y="39913"/>
                </a:cubicBezTo>
                <a:cubicBezTo>
                  <a:pt x="131005" y="25530"/>
                  <a:pt x="101025" y="967"/>
                  <a:pt x="59794" y="27"/>
                </a:cubicBezTo>
                <a:cubicBezTo>
                  <a:pt x="59037" y="10"/>
                  <a:pt x="58282" y="1"/>
                  <a:pt x="57528" y="1"/>
                </a:cubicBez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11"/>
          <p:cNvSpPr/>
          <p:nvPr/>
        </p:nvSpPr>
        <p:spPr>
          <a:xfrm flipH="1">
            <a:off x="9754405" y="4637065"/>
            <a:ext cx="2437596" cy="2221080"/>
          </a:xfrm>
          <a:custGeom>
            <a:avLst/>
            <a:gdLst/>
            <a:ahLst/>
            <a:cxnLst/>
            <a:rect l="l" t="t" r="r" b="b"/>
            <a:pathLst>
              <a:path w="57091" h="52020" extrusionOk="0">
                <a:moveTo>
                  <a:pt x="167" y="14181"/>
                </a:moveTo>
                <a:cubicBezTo>
                  <a:pt x="845" y="14181"/>
                  <a:pt x="14859" y="1"/>
                  <a:pt x="24658" y="18574"/>
                </a:cubicBezTo>
                <a:cubicBezTo>
                  <a:pt x="34457" y="37160"/>
                  <a:pt x="57090" y="28040"/>
                  <a:pt x="50840" y="52019"/>
                </a:cubicBezTo>
                <a:lnTo>
                  <a:pt x="0" y="52019"/>
                </a:lnTo>
                <a:close/>
              </a:path>
            </a:pathLst>
          </a:custGeom>
          <a:solidFill>
            <a:srgbClr val="FFFFFF">
              <a:alpha val="4469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11"/>
          <p:cNvSpPr/>
          <p:nvPr/>
        </p:nvSpPr>
        <p:spPr>
          <a:xfrm rot="10800000" flipH="1">
            <a:off x="262501" y="24"/>
            <a:ext cx="3516263" cy="908376"/>
          </a:xfrm>
          <a:custGeom>
            <a:avLst/>
            <a:gdLst/>
            <a:ahLst/>
            <a:cxnLst/>
            <a:rect l="l" t="t" r="r" b="b"/>
            <a:pathLst>
              <a:path w="59984" h="15496" extrusionOk="0">
                <a:moveTo>
                  <a:pt x="8620" y="0"/>
                </a:moveTo>
                <a:cubicBezTo>
                  <a:pt x="6622" y="0"/>
                  <a:pt x="4637" y="834"/>
                  <a:pt x="3227" y="2459"/>
                </a:cubicBezTo>
                <a:cubicBezTo>
                  <a:pt x="988" y="5042"/>
                  <a:pt x="941" y="8769"/>
                  <a:pt x="2893" y="11400"/>
                </a:cubicBezTo>
                <a:cubicBezTo>
                  <a:pt x="2608" y="11662"/>
                  <a:pt x="2334" y="11948"/>
                  <a:pt x="2072" y="12245"/>
                </a:cubicBezTo>
                <a:cubicBezTo>
                  <a:pt x="1203" y="13246"/>
                  <a:pt x="512" y="14341"/>
                  <a:pt x="0" y="15496"/>
                </a:cubicBezTo>
                <a:lnTo>
                  <a:pt x="59984" y="15496"/>
                </a:lnTo>
                <a:cubicBezTo>
                  <a:pt x="58853" y="11960"/>
                  <a:pt x="56781" y="8685"/>
                  <a:pt x="53769" y="6066"/>
                </a:cubicBezTo>
                <a:cubicBezTo>
                  <a:pt x="49777" y="2603"/>
                  <a:pt x="44856" y="905"/>
                  <a:pt x="39958" y="905"/>
                </a:cubicBezTo>
                <a:cubicBezTo>
                  <a:pt x="34060" y="905"/>
                  <a:pt x="28196" y="3367"/>
                  <a:pt x="24027" y="8174"/>
                </a:cubicBezTo>
                <a:cubicBezTo>
                  <a:pt x="23967" y="8233"/>
                  <a:pt x="23932" y="8304"/>
                  <a:pt x="23872" y="8364"/>
                </a:cubicBezTo>
                <a:cubicBezTo>
                  <a:pt x="22789" y="9138"/>
                  <a:pt x="21777" y="9995"/>
                  <a:pt x="20860" y="10960"/>
                </a:cubicBezTo>
                <a:cubicBezTo>
                  <a:pt x="20848" y="10948"/>
                  <a:pt x="20836" y="10936"/>
                  <a:pt x="20824" y="10924"/>
                </a:cubicBezTo>
                <a:cubicBezTo>
                  <a:pt x="19288" y="9578"/>
                  <a:pt x="17526" y="8674"/>
                  <a:pt x="15681" y="8162"/>
                </a:cubicBezTo>
                <a:cubicBezTo>
                  <a:pt x="16014" y="5840"/>
                  <a:pt x="15216" y="3399"/>
                  <a:pt x="13311" y="1756"/>
                </a:cubicBezTo>
                <a:cubicBezTo>
                  <a:pt x="11954" y="577"/>
                  <a:pt x="10283" y="0"/>
                  <a:pt x="8620" y="0"/>
                </a:cubicBez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2521434" y="3429000"/>
            <a:ext cx="7149200" cy="8768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title" idx="2" hasCustomPrompt="1"/>
          </p:nvPr>
        </p:nvSpPr>
        <p:spPr>
          <a:xfrm>
            <a:off x="2521434" y="2186600"/>
            <a:ext cx="7149200" cy="14052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700"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subTitle" idx="1"/>
          </p:nvPr>
        </p:nvSpPr>
        <p:spPr>
          <a:xfrm>
            <a:off x="2521401" y="4109000"/>
            <a:ext cx="7149200" cy="5624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1pPr>
            <a:lvl2pPr lvl="1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2pPr>
            <a:lvl3pPr lvl="2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3pPr>
            <a:lvl4pPr lvl="3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4pPr>
            <a:lvl5pPr lvl="4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5pPr>
            <a:lvl6pPr lvl="5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6pPr>
            <a:lvl7pPr lvl="6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7pPr>
            <a:lvl8pPr lvl="7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8pPr>
            <a:lvl9pPr lvl="8" algn="ctr" rtl="0">
              <a:spcBef>
                <a:spcPts val="2130"/>
              </a:spcBef>
              <a:spcAft>
                <a:spcPts val="2130"/>
              </a:spcAft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20431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37261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bg>
      <p:bgPr>
        <a:solidFill>
          <a:schemeClr val="dk2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01300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bg>
      <p:bgPr>
        <a:solidFill>
          <a:schemeClr val="dk2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1358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bg>
      <p:bgPr>
        <a:solidFill>
          <a:schemeClr val="dk2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653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bg>
      <p:bgPr>
        <a:solidFill>
          <a:schemeClr val="dk2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46730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bg>
      <p:bgPr>
        <a:solidFill>
          <a:schemeClr val="dk2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250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BE696-04A0-4974-9F57-D042F1DAF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BF76B1-85F9-44E7-916A-7262E949A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E23E9-5EF6-4E30-B916-D41DF85C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E0B4A6-61EB-4998-81C8-72D9E493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742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bg>
      <p:bgPr>
        <a:solidFill>
          <a:schemeClr val="dk2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7484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bg>
      <p:bgPr>
        <a:solidFill>
          <a:schemeClr val="dk2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20710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8F2A3-D581-48CC-BEE3-0982EB8DB3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8C058-2AB2-4F66-8B3A-4DA10EBC1D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2544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8F2A3-D581-48CC-BEE3-0982EB8DB3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8C058-2AB2-4F66-8B3A-4DA10EBC1D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210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8F2A3-D581-48CC-BEE3-0982EB8DB3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8C058-2AB2-4F66-8B3A-4DA10EBC1D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5318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8F2A3-D581-48CC-BEE3-0982EB8DB3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8C058-2AB2-4F66-8B3A-4DA10EBC1D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31948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8F2A3-D581-48CC-BEE3-0982EB8DB3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8C058-2AB2-4F66-8B3A-4DA10EBC1D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34496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8F2A3-D581-48CC-BEE3-0982EB8DB3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8C058-2AB2-4F66-8B3A-4DA10EBC1D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419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8F2A3-D581-48CC-BEE3-0982EB8DB3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8C058-2AB2-4F66-8B3A-4DA10EBC1D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23783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8F2A3-D581-48CC-BEE3-0982EB8DB3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8C058-2AB2-4F66-8B3A-4DA10EBC1D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15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4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0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19" Type="http://schemas.openxmlformats.org/officeDocument/2006/relationships/slideLayout" Target="../slideLayouts/slideLayout90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1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17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3.xml"/><Relationship Id="rId16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1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06BB75-221E-47B9-AFFE-67AECDD79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F42EC-076F-4609-B5BB-2D7356671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DA5A7-6FFC-4736-BA97-BABF2E91A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06E7D-B7B3-405A-8309-609E60E51D6C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0DFC7-7A5A-4184-B4DB-E0CF8CC30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F323A-6957-4EAD-A400-7478B0891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6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37" r:id="rId3"/>
    <p:sldLayoutId id="2147483712" r:id="rId4"/>
    <p:sldLayoutId id="2147483664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756" r:id="rId11"/>
    <p:sldLayoutId id="2147483755" r:id="rId12"/>
    <p:sldLayoutId id="2147483754" r:id="rId13"/>
    <p:sldLayoutId id="2147483753" r:id="rId14"/>
    <p:sldLayoutId id="2147483752" r:id="rId15"/>
    <p:sldLayoutId id="2147483751" r:id="rId16"/>
    <p:sldLayoutId id="2147483750" r:id="rId17"/>
    <p:sldLayoutId id="2147483749" r:id="rId18"/>
    <p:sldLayoutId id="2147483748" r:id="rId19"/>
    <p:sldLayoutId id="2147483747" r:id="rId20"/>
    <p:sldLayoutId id="2147483746" r:id="rId21"/>
    <p:sldLayoutId id="2147483745" r:id="rId22"/>
    <p:sldLayoutId id="2147483744" r:id="rId23"/>
    <p:sldLayoutId id="2147483743" r:id="rId24"/>
    <p:sldLayoutId id="2147483742" r:id="rId25"/>
    <p:sldLayoutId id="2147483735" r:id="rId26"/>
    <p:sldLayoutId id="2147483734" r:id="rId27"/>
    <p:sldLayoutId id="2147483733" r:id="rId28"/>
    <p:sldLayoutId id="2147483732" r:id="rId29"/>
    <p:sldLayoutId id="2147483731" r:id="rId30"/>
    <p:sldLayoutId id="2147483730" r:id="rId31"/>
    <p:sldLayoutId id="2147483729" r:id="rId32"/>
    <p:sldLayoutId id="2147483728" r:id="rId33"/>
    <p:sldLayoutId id="2147483727" r:id="rId34"/>
    <p:sldLayoutId id="2147483724" r:id="rId35"/>
    <p:sldLayoutId id="2147483723" r:id="rId36"/>
    <p:sldLayoutId id="2147483721" r:id="rId37"/>
    <p:sldLayoutId id="2147483720" r:id="rId38"/>
    <p:sldLayoutId id="2147483719" r:id="rId39"/>
    <p:sldLayoutId id="2147483718" r:id="rId40"/>
    <p:sldLayoutId id="2147483717" r:id="rId41"/>
    <p:sldLayoutId id="2147483710" r:id="rId42"/>
    <p:sldLayoutId id="2147483709" r:id="rId43"/>
    <p:sldLayoutId id="2147483708" r:id="rId44"/>
    <p:sldLayoutId id="2147483662" r:id="rId45"/>
    <p:sldLayoutId id="2147483656" r:id="rId46"/>
    <p:sldLayoutId id="2147483657" r:id="rId47"/>
    <p:sldLayoutId id="2147483658" r:id="rId48"/>
    <p:sldLayoutId id="2147483659" r:id="rId49"/>
    <p:sldLayoutId id="2147483660" r:id="rId50"/>
    <p:sldLayoutId id="2147483736" r:id="rId51"/>
    <p:sldLayoutId id="2147483711" r:id="rId52"/>
    <p:sldLayoutId id="2147483722" r:id="rId5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6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39" r:id="rId2"/>
    <p:sldLayoutId id="2147483738" r:id="rId3"/>
    <p:sldLayoutId id="2147483714" r:id="rId4"/>
    <p:sldLayoutId id="2147483713" r:id="rId5"/>
    <p:sldLayoutId id="2147483677" r:id="rId6"/>
    <p:sldLayoutId id="2147483667" r:id="rId7"/>
    <p:sldLayoutId id="2147483740" r:id="rId8"/>
    <p:sldLayoutId id="2147483715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4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741" r:id="rId14"/>
    <p:sldLayoutId id="2147483726" r:id="rId15"/>
    <p:sldLayoutId id="2147483725" r:id="rId16"/>
    <p:sldLayoutId id="2147483716" r:id="rId17"/>
    <p:sldLayoutId id="2147483694" r:id="rId18"/>
    <p:sldLayoutId id="2147483693" r:id="rId19"/>
    <p:sldLayoutId id="2147483692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8F2A3-D581-48CC-BEE3-0982EB8DB3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8C058-2AB2-4F66-8B3A-4DA10EBC1D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47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8737" y="105103"/>
            <a:ext cx="11539787" cy="2131081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4246020" y="0"/>
            <a:ext cx="7163508" cy="2018182"/>
            <a:chOff x="2829935" y="3550985"/>
            <a:chExt cx="9125748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9125748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8751795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>
            <a:off x="176702" y="80407"/>
            <a:ext cx="2537440" cy="1969734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8737" y="575338"/>
            <a:ext cx="2341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13395" y="659326"/>
            <a:ext cx="5129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KHỦNG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LONG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3249176" y="279596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84710" y="257675"/>
            <a:ext cx="138042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3679684" y="2200135"/>
            <a:ext cx="6048016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3. VIẾT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58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4347BCD-D685-4F09-BB58-3BAA7B299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66" y="2490437"/>
            <a:ext cx="3835539" cy="25757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29A5EC-5956-49BE-9754-2E0B05255572}"/>
              </a:ext>
            </a:extLst>
          </p:cNvPr>
          <p:cNvSpPr txBox="1"/>
          <p:nvPr/>
        </p:nvSpPr>
        <p:spPr>
          <a:xfrm>
            <a:off x="395715" y="1202228"/>
            <a:ext cx="11161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iêu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group of deer in a field&#10;&#10;Description automatically generated with medium confidence">
            <a:extLst>
              <a:ext uri="{FF2B5EF4-FFF2-40B4-BE49-F238E27FC236}">
                <a16:creationId xmlns:a16="http://schemas.microsoft.com/office/drawing/2014/main" id="{C19816CD-4D83-44B9-9F27-A699A8E343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620" y="2304895"/>
            <a:ext cx="3860609" cy="25757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A bird with a long neck&#10;&#10;Description automatically generated with low confidence">
            <a:extLst>
              <a:ext uri="{FF2B5EF4-FFF2-40B4-BE49-F238E27FC236}">
                <a16:creationId xmlns:a16="http://schemas.microsoft.com/office/drawing/2014/main" id="{E2EA4811-0040-40F5-8C95-0739F96099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80" y="1994480"/>
            <a:ext cx="3156747" cy="3156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57A1998-C0CB-4CD9-AA40-A0D55487D388}"/>
              </a:ext>
            </a:extLst>
          </p:cNvPr>
          <p:cNvSpPr txBox="1"/>
          <p:nvPr/>
        </p:nvSpPr>
        <p:spPr>
          <a:xfrm>
            <a:off x="904137" y="5351648"/>
            <a:ext cx="2903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hâu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42159C0-565F-4324-B5A4-1C86B79A6AC4}"/>
              </a:ext>
            </a:extLst>
          </p:cNvPr>
          <p:cNvSpPr/>
          <p:nvPr/>
        </p:nvSpPr>
        <p:spPr>
          <a:xfrm>
            <a:off x="425695" y="2490437"/>
            <a:ext cx="559988" cy="56460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687D6E0-F5E1-45AB-A9E9-808C38EEEA80}"/>
              </a:ext>
            </a:extLst>
          </p:cNvPr>
          <p:cNvSpPr/>
          <p:nvPr/>
        </p:nvSpPr>
        <p:spPr>
          <a:xfrm>
            <a:off x="4444183" y="2490436"/>
            <a:ext cx="559988" cy="56460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1138B41-B1BF-4A46-9C19-C697A15899AB}"/>
              </a:ext>
            </a:extLst>
          </p:cNvPr>
          <p:cNvSpPr/>
          <p:nvPr/>
        </p:nvSpPr>
        <p:spPr>
          <a:xfrm>
            <a:off x="8182677" y="2330614"/>
            <a:ext cx="559988" cy="56460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3867F75-0AB2-45C2-B486-826382C2E09E}"/>
              </a:ext>
            </a:extLst>
          </p:cNvPr>
          <p:cNvSpPr txBox="1"/>
          <p:nvPr/>
        </p:nvSpPr>
        <p:spPr>
          <a:xfrm>
            <a:off x="5004171" y="5344945"/>
            <a:ext cx="2903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điểu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8D8D11B-AEFE-48A7-97B7-8176FFE465FF}"/>
              </a:ext>
            </a:extLst>
          </p:cNvPr>
          <p:cNvSpPr txBox="1"/>
          <p:nvPr/>
        </p:nvSpPr>
        <p:spPr>
          <a:xfrm>
            <a:off x="8879355" y="5338242"/>
            <a:ext cx="2903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FDE9E3-9A84-423F-B55D-78ED714C1BAA}"/>
              </a:ext>
            </a:extLst>
          </p:cNvPr>
          <p:cNvSpPr txBox="1"/>
          <p:nvPr/>
        </p:nvSpPr>
        <p:spPr>
          <a:xfrm>
            <a:off x="619324" y="348421"/>
            <a:ext cx="656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</a:t>
            </a:r>
            <a:endParaRPr lang="en-US" sz="3600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2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4" grpId="0" animBg="1"/>
      <p:bldP spid="25" grpId="0" animBg="1"/>
      <p:bldP spid="31" grpId="0" animBg="1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ird standing in the grass&#10;&#10;Description automatically generated with medium confidence">
            <a:extLst>
              <a:ext uri="{FF2B5EF4-FFF2-40B4-BE49-F238E27FC236}">
                <a16:creationId xmlns:a16="http://schemas.microsoft.com/office/drawing/2014/main" id="{FA46E519-89BD-4702-BBB6-2E068894B1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357" y="2234940"/>
            <a:ext cx="3497473" cy="23881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A close-up of a crab&#10;&#10;Description automatically generated with medium confidence">
            <a:extLst>
              <a:ext uri="{FF2B5EF4-FFF2-40B4-BE49-F238E27FC236}">
                <a16:creationId xmlns:a16="http://schemas.microsoft.com/office/drawing/2014/main" id="{8774275E-1845-4DD5-953C-036CB82AB7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338" y="2230887"/>
            <a:ext cx="3657469" cy="23311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A picture containing rodent, mammal, cat&#10;&#10;Description automatically generated">
            <a:extLst>
              <a:ext uri="{FF2B5EF4-FFF2-40B4-BE49-F238E27FC236}">
                <a16:creationId xmlns:a16="http://schemas.microsoft.com/office/drawing/2014/main" id="{6B0F8E32-AAC6-46DC-8DB9-E52AC888FE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70" y="2270678"/>
            <a:ext cx="3497473" cy="23311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29A5EC-5956-49BE-9754-2E0B05255572}"/>
              </a:ext>
            </a:extLst>
          </p:cNvPr>
          <p:cNvSpPr txBox="1"/>
          <p:nvPr/>
        </p:nvSpPr>
        <p:spPr>
          <a:xfrm>
            <a:off x="418627" y="1057628"/>
            <a:ext cx="11497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uôt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8EDAE2-8CA0-4328-9011-D7137413C426}"/>
              </a:ext>
            </a:extLst>
          </p:cNvPr>
          <p:cNvSpPr txBox="1"/>
          <p:nvPr/>
        </p:nvSpPr>
        <p:spPr>
          <a:xfrm>
            <a:off x="8713673" y="4901943"/>
            <a:ext cx="2903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cuốc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B76C2CC-0F3F-475B-B6B0-EA0E537CED2F}"/>
              </a:ext>
            </a:extLst>
          </p:cNvPr>
          <p:cNvSpPr/>
          <p:nvPr/>
        </p:nvSpPr>
        <p:spPr>
          <a:xfrm>
            <a:off x="269263" y="2129475"/>
            <a:ext cx="559988" cy="56460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72FCAFF-0B19-4DFF-B067-C3A3D8329222}"/>
              </a:ext>
            </a:extLst>
          </p:cNvPr>
          <p:cNvSpPr/>
          <p:nvPr/>
        </p:nvSpPr>
        <p:spPr>
          <a:xfrm>
            <a:off x="4258050" y="2208895"/>
            <a:ext cx="559988" cy="56460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4850E48-EFD4-4674-B4AD-907C18AF9A99}"/>
              </a:ext>
            </a:extLst>
          </p:cNvPr>
          <p:cNvSpPr/>
          <p:nvPr/>
        </p:nvSpPr>
        <p:spPr>
          <a:xfrm>
            <a:off x="8216857" y="2208894"/>
            <a:ext cx="559988" cy="56460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856C4F-0423-4B10-AEA8-4868E2C00771}"/>
              </a:ext>
            </a:extLst>
          </p:cNvPr>
          <p:cNvSpPr txBox="1"/>
          <p:nvPr/>
        </p:nvSpPr>
        <p:spPr>
          <a:xfrm>
            <a:off x="1017801" y="4833318"/>
            <a:ext cx="2903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chuột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3B8E4B-32E5-4D25-9AB5-7EA2A833D54A}"/>
              </a:ext>
            </a:extLst>
          </p:cNvPr>
          <p:cNvSpPr txBox="1"/>
          <p:nvPr/>
        </p:nvSpPr>
        <p:spPr>
          <a:xfrm>
            <a:off x="4994244" y="4901942"/>
            <a:ext cx="2903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tuộc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FDE9E3-9A84-423F-B55D-78ED714C1BAA}"/>
              </a:ext>
            </a:extLst>
          </p:cNvPr>
          <p:cNvSpPr txBox="1"/>
          <p:nvPr/>
        </p:nvSpPr>
        <p:spPr>
          <a:xfrm>
            <a:off x="619324" y="348421"/>
            <a:ext cx="656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</a:t>
            </a:r>
            <a:endParaRPr lang="en-US" sz="3600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75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 animBg="1"/>
      <p:bldP spid="17" grpId="0" animBg="1"/>
      <p:bldP spid="24" grpId="0" animBg="1"/>
      <p:bldP spid="25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2138460" y="2108395"/>
            <a:ext cx="87935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31175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77218"/>
            <a:ext cx="12192000" cy="170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1860226" y="103671"/>
            <a:ext cx="5988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đạt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6979" y="1272350"/>
            <a:ext cx="10426890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chính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một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đoạn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trong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Khủng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long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;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trình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bày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đúng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đoạn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văn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hoa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chữ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đầu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câu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Làm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tập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phân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biệt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uya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uyu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;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iêu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ươu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hoặc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uôc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uôt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962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83" y="1050384"/>
            <a:ext cx="10910042" cy="50853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20898" y="1050384"/>
            <a:ext cx="6974006" cy="695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700"/>
              </a:lnSpc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4000" b="1" noProof="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lang="en-US" sz="4000" b="1" noProof="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long</a:t>
            </a:r>
            <a:r>
              <a:rPr lang="en-US" sz="4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724" y="5182703"/>
            <a:ext cx="1852539" cy="18525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1B80FF-28DE-40A0-B90E-B2753CD130FB}"/>
              </a:ext>
            </a:extLst>
          </p:cNvPr>
          <p:cNvSpPr txBox="1"/>
          <p:nvPr/>
        </p:nvSpPr>
        <p:spPr>
          <a:xfrm>
            <a:off x="719983" y="1745446"/>
            <a:ext cx="101860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ất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khoẻ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khắp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vùng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ộng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kiếm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khả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năng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săn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mồi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tường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mũi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tai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thính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4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331" y="392685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Nghe –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B1B78D2-3E3A-487E-A46B-A303ABE680F3}"/>
              </a:ext>
            </a:extLst>
          </p:cNvPr>
          <p:cNvSpPr/>
          <p:nvPr/>
        </p:nvSpPr>
        <p:spPr>
          <a:xfrm>
            <a:off x="692045" y="363671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B42170DB-8AF0-4663-8DD8-38F01A712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46" y="1722910"/>
            <a:ext cx="312619" cy="5847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360E113-A5E2-4022-867F-7C379B0680F2}"/>
              </a:ext>
            </a:extLst>
          </p:cNvPr>
          <p:cNvSpPr txBox="1"/>
          <p:nvPr/>
        </p:nvSpPr>
        <p:spPr>
          <a:xfrm>
            <a:off x="2150965" y="1706003"/>
            <a:ext cx="9365174" cy="62318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săn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mồi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10D71F-6BB2-4699-932E-DF10BE45A0E1}"/>
              </a:ext>
            </a:extLst>
          </p:cNvPr>
          <p:cNvSpPr txBox="1"/>
          <p:nvPr/>
        </p:nvSpPr>
        <p:spPr>
          <a:xfrm>
            <a:off x="1301331" y="2446457"/>
            <a:ext cx="9712411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3200" dirty="0">
                <a:solidFill>
                  <a:srgbClr val="2D0DB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200" dirty="0" err="1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lang="en-US" sz="3200" dirty="0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lang="en-US" sz="3200" dirty="0" err="1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khả</a:t>
            </a:r>
            <a:r>
              <a:rPr lang="en-US" sz="3200" dirty="0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săn</a:t>
            </a:r>
            <a:r>
              <a:rPr lang="en-US" sz="3200" dirty="0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mồi</a:t>
            </a:r>
            <a:r>
              <a:rPr lang="en-US" sz="3200" dirty="0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lang="en-US" sz="3200" dirty="0" smtClean="0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r>
              <a:rPr lang="en-US" sz="3200" dirty="0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tường</a:t>
            </a:r>
            <a:r>
              <a:rPr lang="en-US" sz="3200" dirty="0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mũi</a:t>
            </a:r>
            <a:r>
              <a:rPr lang="en-US" sz="3200" dirty="0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tai </a:t>
            </a:r>
            <a:r>
              <a:rPr lang="en-US" sz="3200" dirty="0" err="1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thính</a:t>
            </a:r>
            <a:r>
              <a:rPr lang="en-US" sz="3200" dirty="0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2D0DB7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3D13B598-9A50-44FB-B095-FD57D640E1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57" y="4553327"/>
            <a:ext cx="2064049" cy="20640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6A8A0A-E7DF-489A-97C4-210082F3D5D1}"/>
              </a:ext>
            </a:extLst>
          </p:cNvPr>
          <p:cNvSpPr txBox="1"/>
          <p:nvPr/>
        </p:nvSpPr>
        <p:spPr>
          <a:xfrm>
            <a:off x="2497540" y="813387"/>
            <a:ext cx="6863921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33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47CF222-BF6F-4DFA-965D-F6AA15F1B6DD}"/>
              </a:ext>
            </a:extLst>
          </p:cNvPr>
          <p:cNvSpPr/>
          <p:nvPr/>
        </p:nvSpPr>
        <p:spPr>
          <a:xfrm>
            <a:off x="605082" y="351718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2989" y="2679052"/>
            <a:ext cx="737069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dấu chấm, dấu phẩy trong bài.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78176" y="1676993"/>
            <a:ext cx="809437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hoa tên đầu bài và đầu mỗi câu.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78173" y="3568572"/>
            <a:ext cx="653853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dễ viết sai trong bài: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751813" y="1613768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757453" y="2506902"/>
            <a:ext cx="847303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757453" y="3519061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6C2C629-0B5B-4EA6-BF66-335CC85B11AC}"/>
              </a:ext>
            </a:extLst>
          </p:cNvPr>
          <p:cNvSpPr txBox="1"/>
          <p:nvPr/>
        </p:nvSpPr>
        <p:spPr>
          <a:xfrm>
            <a:off x="3091128" y="598717"/>
            <a:ext cx="3528036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71126" y="4295210"/>
            <a:ext cx="898324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khoẻ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rộng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tường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65" y="1986198"/>
            <a:ext cx="3284120" cy="347996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2288978" y="765454"/>
            <a:ext cx="5548480" cy="768270"/>
            <a:chOff x="1082985" y="1220724"/>
            <a:chExt cx="5548480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1082985" y="1220724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32500" y="1264486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120877" y="1986198"/>
            <a:ext cx="6716581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Lưng thẳng.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 tì ngực xuống bàn.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 hơi cúi.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 cách vở khoảng 25-30cm.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phải cầm bút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trái tì nhẹ lên mép vở để giữ.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chân để song song thoải mái.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5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83" y="1050384"/>
            <a:ext cx="10631980" cy="50853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92323" y="1513661"/>
            <a:ext cx="6974006" cy="646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long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kumimoji="0" lang="vi-VN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4894883"/>
            <a:ext cx="2140360" cy="2140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1B80FF-28DE-40A0-B90E-B2753CD130FB}"/>
              </a:ext>
            </a:extLst>
          </p:cNvPr>
          <p:cNvSpPr txBox="1"/>
          <p:nvPr/>
        </p:nvSpPr>
        <p:spPr>
          <a:xfrm>
            <a:off x="1072476" y="2208723"/>
            <a:ext cx="97509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khắp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ộng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kiếm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mũi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331" y="392685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Nghe –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45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46145" y="0"/>
            <a:ext cx="11139426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102987" y="183984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800" b="1" i="1" dirty="0">
              <a:solidFill>
                <a:srgbClr val="990099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990099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990099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990099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990099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990099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990099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990099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990099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800" b="1" dirty="0">
                <a:solidFill>
                  <a:srgbClr val="990099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990099"/>
                </a:solidFill>
                <a:latin typeface="HP001 4 hàng" pitchFamily="34" charset="0"/>
              </a:rPr>
              <a:t>Thứ</a:t>
            </a:r>
            <a:r>
              <a:rPr lang="en-US" altLang="en-US" sz="3800" b="1" dirty="0">
                <a:solidFill>
                  <a:srgbClr val="990099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990099"/>
                </a:solidFill>
                <a:latin typeface="HP001 4 hàng" pitchFamily="34" charset="0"/>
              </a:rPr>
              <a:t>năm</a:t>
            </a:r>
            <a:r>
              <a:rPr lang="en-US" altLang="en-US" sz="3800" b="1" dirty="0" smtClean="0">
                <a:solidFill>
                  <a:srgbClr val="990099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990099"/>
                </a:solidFill>
                <a:latin typeface="HP001 4 hàng" pitchFamily="34" charset="0"/>
              </a:rPr>
              <a:t>ngày</a:t>
            </a:r>
            <a:r>
              <a:rPr lang="en-US" altLang="en-US" sz="3800" b="1" dirty="0">
                <a:solidFill>
                  <a:srgbClr val="990099"/>
                </a:solidFill>
                <a:latin typeface="HP001 4 hàng" pitchFamily="34" charset="0"/>
              </a:rPr>
              <a:t> </a:t>
            </a:r>
            <a:r>
              <a:rPr lang="en-US" altLang="en-US" sz="3800" b="1" dirty="0" smtClean="0">
                <a:solidFill>
                  <a:srgbClr val="990099"/>
                </a:solidFill>
                <a:latin typeface="HP001 4 hàng" pitchFamily="34" charset="0"/>
              </a:rPr>
              <a:t>24 </a:t>
            </a:r>
            <a:r>
              <a:rPr lang="en-US" sz="3800" b="1" dirty="0" err="1">
                <a:solidFill>
                  <a:srgbClr val="990099"/>
                </a:solidFill>
                <a:latin typeface="HP001 4 hàng" pitchFamily="34" charset="0"/>
                <a:ea typeface="Calibri"/>
                <a:cs typeface="Arial"/>
              </a:rPr>
              <a:t>Ǉ</a:t>
            </a:r>
            <a:r>
              <a:rPr lang="en-US" altLang="en-US" sz="3800" b="1" dirty="0" err="1">
                <a:solidFill>
                  <a:srgbClr val="990099"/>
                </a:solidFill>
                <a:latin typeface="HP001 4 hàng" pitchFamily="34" charset="0"/>
              </a:rPr>
              <a:t>háng</a:t>
            </a:r>
            <a:r>
              <a:rPr lang="en-US" altLang="en-US" sz="3800" b="1" dirty="0">
                <a:solidFill>
                  <a:srgbClr val="990099"/>
                </a:solidFill>
                <a:latin typeface="HP001 4 hàng" pitchFamily="34" charset="0"/>
              </a:rPr>
              <a:t> 2</a:t>
            </a:r>
            <a:r>
              <a:rPr lang="en-US" altLang="en-US" sz="3800" b="1" dirty="0" smtClean="0">
                <a:solidFill>
                  <a:srgbClr val="990099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>
                <a:solidFill>
                  <a:srgbClr val="990099"/>
                </a:solidFill>
                <a:latin typeface="HP001 4 hàng" pitchFamily="34" charset="0"/>
              </a:rPr>
              <a:t>năm</a:t>
            </a:r>
            <a:r>
              <a:rPr lang="en-US" altLang="en-US" sz="3800" b="1" dirty="0">
                <a:solidFill>
                  <a:srgbClr val="990099"/>
                </a:solidFill>
                <a:latin typeface="HP001 4 hàng" pitchFamily="34" charset="0"/>
              </a:rPr>
              <a:t> 2022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194859" y="1050577"/>
            <a:ext cx="30511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 err="1" smtClean="0">
                <a:solidFill>
                  <a:srgbClr val="990099"/>
                </a:solidFill>
                <a:latin typeface="HP001 4 hàng" pitchFamily="34" charset="0"/>
              </a:rPr>
              <a:t>Chính</a:t>
            </a:r>
            <a:r>
              <a:rPr lang="en-US" altLang="en-US" sz="3800" b="1" dirty="0" smtClean="0">
                <a:solidFill>
                  <a:srgbClr val="990099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990099"/>
                </a:solidFill>
                <a:latin typeface="HP001 4 hàng" pitchFamily="34" charset="0"/>
              </a:rPr>
              <a:t>tả</a:t>
            </a:r>
            <a:endParaRPr lang="en-US" altLang="en-US" sz="3800" b="1" dirty="0">
              <a:solidFill>
                <a:srgbClr val="990099"/>
              </a:solidFill>
              <a:latin typeface="HP001 4 hàng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844343" y="1777649"/>
            <a:ext cx="4494439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 err="1">
                <a:solidFill>
                  <a:srgbClr val="990099"/>
                </a:solidFill>
                <a:latin typeface="HP001 4 hàng" pitchFamily="34" charset="0"/>
              </a:rPr>
              <a:t>Khủng</a:t>
            </a:r>
            <a:r>
              <a:rPr lang="en-US" altLang="en-US" sz="3800" b="1" dirty="0">
                <a:solidFill>
                  <a:srgbClr val="990099"/>
                </a:solidFill>
                <a:latin typeface="HP001 4 hàng" pitchFamily="34" charset="0"/>
              </a:rPr>
              <a:t> long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129489" y="2491902"/>
            <a:ext cx="10921281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pt-BR" altLang="en-US" sz="3800" b="1" dirty="0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ς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ất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khoẻ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endParaRPr lang="en-US" sz="4000" b="1" dirty="0">
              <a:solidFill>
                <a:srgbClr val="80008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800080"/>
              </a:solidFill>
              <a:latin typeface="HP001 4 hàng" pitchFamily="34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640448" y="3090515"/>
            <a:ext cx="11428789" cy="28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lvl="0" algn="just">
              <a:lnSpc>
                <a:spcPct val="120000"/>
              </a:lnSpc>
              <a:defRPr/>
            </a:pP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ς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ộng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endParaRPr lang="en-US" sz="4000" b="1" dirty="0">
              <a:solidFill>
                <a:srgbClr val="80008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640448" y="3880040"/>
            <a:ext cx="11891321" cy="28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lvl="0" algn="just" defTabSz="914400">
              <a:lnSpc>
                <a:spcPct val="120000"/>
              </a:lnSpc>
              <a:defRPr/>
            </a:pPr>
            <a:r>
              <a:rPr lang="en-US" sz="36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36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36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36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lang="en-US" sz="36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lang="en-US" sz="36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lang="en-US" sz="36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r>
              <a:rPr lang="en-US" sz="36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36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6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 smtClean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endParaRPr lang="en-US" sz="3600" b="1" dirty="0">
              <a:solidFill>
                <a:srgbClr val="80008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640448" y="4553332"/>
            <a:ext cx="11428789" cy="93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lvl="0" algn="just" defTabSz="914400">
              <a:lnSpc>
                <a:spcPct val="120000"/>
              </a:lnSpc>
              <a:defRPr/>
            </a:pPr>
            <a:r>
              <a:rPr lang="en-US" sz="4000" b="1" dirty="0" err="1" smtClean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4000" b="1" dirty="0" smtClean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r>
              <a:rPr lang="en-US" sz="4000" b="1" dirty="0" smtClean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tường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tai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thính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4000" b="1" dirty="0">
              <a:solidFill>
                <a:srgbClr val="80008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4013" y="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4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15893C-8C9F-4F81-8998-42274B3AC593}"/>
              </a:ext>
            </a:extLst>
          </p:cNvPr>
          <p:cNvSpPr txBox="1"/>
          <p:nvPr/>
        </p:nvSpPr>
        <p:spPr>
          <a:xfrm>
            <a:off x="758521" y="1583390"/>
            <a:ext cx="94855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co,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uỷu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</a:t>
            </a:r>
          </a:p>
        </p:txBody>
      </p:sp>
      <p:pic>
        <p:nvPicPr>
          <p:cNvPr id="17" name="Picture 16" descr="A picture containing shape&#10;&#10;Description automatically generated">
            <a:extLst>
              <a:ext uri="{FF2B5EF4-FFF2-40B4-BE49-F238E27FC236}">
                <a16:creationId xmlns:a16="http://schemas.microsoft.com/office/drawing/2014/main" id="{832C2EA5-5368-4C18-A3F9-C1C83B843D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89" b="90000" l="9700" r="90000">
                        <a14:foregroundMark x1="21600" y1="13519" x2="20200" y2="20833"/>
                        <a14:foregroundMark x1="20200" y1="20833" x2="20200" y2="20833"/>
                        <a14:foregroundMark x1="20400" y1="15278" x2="13200" y2="22685"/>
                        <a14:foregroundMark x1="13200" y1="22685" x2="14800" y2="18333"/>
                        <a14:foregroundMark x1="20400" y1="16759" x2="24800" y2="21389"/>
                        <a14:foregroundMark x1="16600" y1="19537" x2="23500" y2="23333"/>
                        <a14:foregroundMark x1="23500" y1="23333" x2="19700" y2="16944"/>
                        <a14:foregroundMark x1="19700" y1="16944" x2="16200" y2="18148"/>
                        <a14:foregroundMark x1="22300" y1="16019" x2="24600" y2="15463"/>
                        <a14:foregroundMark x1="22900" y1="8704" x2="21400" y2="8704"/>
                        <a14:foregroundMark x1="25000" y1="18889" x2="25200" y2="18704"/>
                        <a14:foregroundMark x1="25600" y1="18704" x2="22900" y2="21389"/>
                        <a14:foregroundMark x1="25200" y1="18148" x2="27300" y2="21019"/>
                        <a14:foregroundMark x1="24800" y1="6389" x2="28300" y2="6944"/>
                        <a14:foregroundMark x1="16000" y1="16944" x2="17300" y2="19537"/>
                        <a14:foregroundMark x1="20200" y1="16019" x2="14900" y2="21574"/>
                        <a14:foregroundMark x1="14900" y1="21574" x2="13900" y2="24352"/>
                        <a14:foregroundMark x1="12300" y1="20278" x2="9700" y2="24352"/>
                        <a14:backgroundMark x1="40200" y1="70278" x2="50700" y2="73611"/>
                        <a14:backgroundMark x1="50700" y1="73611" x2="47300" y2="80093"/>
                        <a14:backgroundMark x1="47300" y1="80093" x2="57700" y2="81944"/>
                        <a14:backgroundMark x1="57700" y1="81944" x2="42100" y2="81759"/>
                        <a14:backgroundMark x1="42100" y1="81759" x2="44800" y2="71759"/>
                        <a14:backgroundMark x1="44800" y1="71759" x2="47300" y2="6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240" y="1273322"/>
            <a:ext cx="3018864" cy="357479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5E39940-04AB-4729-8F2F-93DE1F170809}"/>
              </a:ext>
            </a:extLst>
          </p:cNvPr>
          <p:cNvSpPr txBox="1"/>
          <p:nvPr/>
        </p:nvSpPr>
        <p:spPr>
          <a:xfrm>
            <a:off x="758520" y="2949437"/>
            <a:ext cx="112746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uya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dậy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sớm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</a:t>
            </a:r>
          </a:p>
        </p:txBody>
      </p:sp>
      <p:pic>
        <p:nvPicPr>
          <p:cNvPr id="16" name="Picture 15" descr="A picture containing shape&#10;&#10;Description automatically generated">
            <a:extLst>
              <a:ext uri="{FF2B5EF4-FFF2-40B4-BE49-F238E27FC236}">
                <a16:creationId xmlns:a16="http://schemas.microsoft.com/office/drawing/2014/main" id="{D365556F-8A93-42DB-8874-47D9A900B1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89" b="90000" l="9700" r="90000">
                        <a14:foregroundMark x1="21874" y1="8704" x2="21400" y2="8704"/>
                        <a14:foregroundMark x1="24800" y1="6389" x2="25581" y2="6513"/>
                        <a14:foregroundMark x1="12300" y1="20278" x2="11493" y2="21542"/>
                        <a14:foregroundMark x1="85758" y1="73921" x2="84802" y2="75277"/>
                        <a14:foregroundMark x1="78916" y1="25034" x2="78525" y2="25049"/>
                        <a14:foregroundMark x1="79800" y1="25000" x2="79516" y2="25011"/>
                        <a14:foregroundMark x1="82256" y1="15956" x2="82500" y2="15093"/>
                        <a14:foregroundMark x1="79516" y1="25626" x2="79592" y2="25357"/>
                        <a14:foregroundMark x1="79300" y1="26389" x2="79337" y2="26258"/>
                        <a14:foregroundMark x1="82500" y1="15093" x2="82454" y2="15851"/>
                        <a14:foregroundMark x1="84230" y1="16972" x2="85340" y2="18000"/>
                        <a14:foregroundMark x1="45940" y1="45726" x2="45996" y2="45852"/>
                        <a14:foregroundMark x1="44500" y1="42500" x2="44726" y2="43007"/>
                        <a14:foregroundMark x1="78600" y1="48273" x2="78600" y2="48889"/>
                        <a14:foregroundMark x1="19300" y1="69167" x2="18900" y2="77037"/>
                        <a14:foregroundMark x1="11100" y1="74167" x2="17900" y2="69907"/>
                        <a14:foregroundMark x1="22500" y1="60833" x2="29300" y2="65556"/>
                        <a14:foregroundMark x1="21800" y1="71667" x2="23600" y2="73796"/>
                        <a14:foregroundMark x1="20700" y1="73796" x2="19300" y2="78519"/>
                        <a14:foregroundMark x1="18900" y1="73148" x2="21400" y2="76759"/>
                        <a14:foregroundMark x1="17900" y1="72037" x2="23200" y2="71296"/>
                        <a14:foregroundMark x1="18600" y1="68426" x2="17200" y2="81389"/>
                        <a14:foregroundMark x1="17500" y1="83889" x2="22500" y2="76389"/>
                        <a14:foregroundMark x1="14700" y1="73796" x2="20700" y2="68426"/>
                        <a14:foregroundMark x1="24300" y1="66296" x2="25000" y2="73796"/>
                        <a14:foregroundMark x1="21400" y1="68426" x2="25700" y2="76759"/>
                        <a14:foregroundMark x1="22500" y1="68426" x2="22500" y2="79630"/>
                        <a14:foregroundMark x1="22900" y1="73148" x2="23600" y2="69907"/>
                        <a14:foregroundMark x1="16100" y1="72778" x2="15000" y2="73796"/>
                        <a14:foregroundMark x1="15400" y1="73148" x2="17200" y2="74167"/>
                        <a14:backgroundMark x1="40200" y1="70278" x2="50700" y2="73611"/>
                        <a14:backgroundMark x1="50700" y1="73611" x2="47300" y2="80093"/>
                        <a14:backgroundMark x1="47300" y1="80093" x2="57700" y2="81944"/>
                        <a14:backgroundMark x1="57700" y1="81944" x2="42100" y2="81759"/>
                        <a14:backgroundMark x1="42100" y1="81759" x2="44800" y2="71759"/>
                        <a14:backgroundMark x1="44800" y1="71759" x2="47300" y2="68611"/>
                        <a14:backgroundMark x1="19000" y1="17870" x2="73100" y2="84722"/>
                        <a14:backgroundMark x1="73100" y1="84722" x2="86600" y2="86852"/>
                        <a14:backgroundMark x1="86600" y1="86852" x2="83400" y2="68981"/>
                        <a14:backgroundMark x1="83400" y1="68981" x2="65000" y2="46296"/>
                        <a14:backgroundMark x1="65000" y1="46296" x2="17600" y2="19722"/>
                        <a14:backgroundMark x1="44900" y1="47963" x2="86100" y2="73611"/>
                        <a14:backgroundMark x1="86100" y1="73611" x2="93500" y2="63796"/>
                        <a14:backgroundMark x1="93500" y1="63796" x2="61200" y2="53796"/>
                        <a14:backgroundMark x1="61200" y1="53796" x2="33000" y2="37037"/>
                        <a14:backgroundMark x1="7900" y1="12778" x2="11200" y2="28333"/>
                        <a14:backgroundMark x1="11200" y1="28333" x2="13500" y2="14537"/>
                        <a14:backgroundMark x1="13500" y1="14537" x2="27200" y2="17315"/>
                        <a14:backgroundMark x1="27200" y1="17315" x2="28000" y2="18519"/>
                        <a14:backgroundMark x1="25900" y1="6111" x2="8300" y2="29444"/>
                        <a14:backgroundMark x1="16200" y1="18519" x2="26400" y2="30093"/>
                        <a14:backgroundMark x1="26400" y1="30093" x2="26800" y2="17778"/>
                        <a14:backgroundMark x1="26800" y1="17778" x2="51700" y2="48241"/>
                        <a14:backgroundMark x1="54200" y1="52500" x2="31000" y2="23611"/>
                        <a14:backgroundMark x1="31000" y1="23611" x2="23700" y2="21574"/>
                        <a14:backgroundMark x1="19000" y1="16111" x2="25300" y2="25926"/>
                        <a14:backgroundMark x1="25300" y1="25926" x2="25500" y2="26111"/>
                        <a14:backgroundMark x1="47400" y1="46481" x2="64400" y2="70648"/>
                        <a14:backgroundMark x1="64400" y1="70648" x2="76400" y2="82407"/>
                        <a14:backgroundMark x1="76400" y1="82407" x2="79700" y2="70833"/>
                        <a14:backgroundMark x1="79700" y1="70833" x2="77900" y2="68333"/>
                        <a14:backgroundMark x1="39500" y1="41852" x2="74200" y2="75278"/>
                        <a14:backgroundMark x1="74200" y1="75278" x2="87200" y2="82778"/>
                        <a14:backgroundMark x1="87200" y1="82778" x2="83600" y2="76204"/>
                        <a14:backgroundMark x1="85100" y1="75926" x2="84700" y2="78333"/>
                        <a14:backgroundMark x1="83600" y1="74722" x2="82600" y2="79259"/>
                        <a14:backgroundMark x1="32000" y1="6389" x2="26200" y2="7315"/>
                        <a14:backgroundMark x1="24100" y1="26389" x2="24100" y2="17593"/>
                        <a14:backgroundMark x1="27300" y1="16389" x2="18000" y2="26852"/>
                        <a14:backgroundMark x1="18000" y1="26852" x2="13700" y2="18241"/>
                        <a14:backgroundMark x1="77000" y1="43519" x2="90400" y2="43056"/>
                        <a14:backgroundMark x1="80400" y1="39074" x2="79100" y2="48333"/>
                        <a14:backgroundMark x1="75700" y1="20463" x2="88100" y2="13889"/>
                        <a14:backgroundMark x1="88100" y1="13889" x2="78300" y2="4815"/>
                        <a14:backgroundMark x1="78300" y1="4815" x2="74000" y2="19444"/>
                        <a14:backgroundMark x1="74000" y1="19444" x2="84300" y2="25185"/>
                        <a14:backgroundMark x1="76100" y1="21204" x2="89400" y2="24630"/>
                        <a14:backgroundMark x1="89400" y1="24630" x2="76200" y2="15556"/>
                        <a14:backgroundMark x1="76200" y1="15556" x2="83200" y2="18704"/>
                        <a14:backgroundMark x1="77900" y1="15833" x2="74200" y2="28704"/>
                        <a14:backgroundMark x1="74200" y1="28704" x2="80000" y2="27315"/>
                        <a14:backgroundMark x1="81100" y1="11852" x2="79000" y2="25278"/>
                        <a14:backgroundMark x1="79000" y1="25278" x2="79000" y2="14722"/>
                        <a14:backgroundMark x1="78600" y1="15833" x2="75900" y2="29630"/>
                        <a14:backgroundMark x1="75900" y1="29630" x2="89100" y2="22407"/>
                        <a14:backgroundMark x1="89100" y1="22407" x2="91400" y2="7685"/>
                        <a14:backgroundMark x1="91400" y1="7685" x2="89200" y2="20741"/>
                        <a14:backgroundMark x1="89200" y1="20741" x2="84700" y2="19722"/>
                        <a14:backgroundMark x1="83600" y1="19444" x2="90700" y2="18704"/>
                        <a14:backgroundMark x1="80700" y1="12593" x2="82200" y2="1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950" y="1073625"/>
            <a:ext cx="2910975" cy="3210133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68ED7DE3-EDAF-48B6-BE12-1932F8DA08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931" y="4537559"/>
            <a:ext cx="2514151" cy="26882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1A7446F-E5F6-4234-9879-86F8B166093A}"/>
              </a:ext>
            </a:extLst>
          </p:cNvPr>
          <p:cNvSpPr txBox="1"/>
          <p:nvPr/>
        </p:nvSpPr>
        <p:spPr>
          <a:xfrm>
            <a:off x="616780" y="469876"/>
            <a:ext cx="10213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uya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uyu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vuông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90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89071997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535</Words>
  <Application>Microsoft Office PowerPoint</Application>
  <PresentationFormat>Widescreen</PresentationFormat>
  <Paragraphs>73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宋体</vt:lpstr>
      <vt:lpstr>Arial</vt:lpstr>
      <vt:lpstr>Arial-Rounded</vt:lpstr>
      <vt:lpstr>Calibri</vt:lpstr>
      <vt:lpstr>Calibri Light</vt:lpstr>
      <vt:lpstr>等线</vt:lpstr>
      <vt:lpstr>HP001 4 hàng</vt:lpstr>
      <vt:lpstr>Times New Roman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56</cp:revision>
  <dcterms:created xsi:type="dcterms:W3CDTF">2021-06-21T09:45:27Z</dcterms:created>
  <dcterms:modified xsi:type="dcterms:W3CDTF">2023-02-23T03:14:20Z</dcterms:modified>
</cp:coreProperties>
</file>