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3" r:id="rId2"/>
  </p:sldMasterIdLst>
  <p:notesMasterIdLst>
    <p:notesMasterId r:id="rId30"/>
  </p:notesMasterIdLst>
  <p:sldIdLst>
    <p:sldId id="264" r:id="rId3"/>
    <p:sldId id="396" r:id="rId4"/>
    <p:sldId id="263" r:id="rId5"/>
    <p:sldId id="265" r:id="rId6"/>
    <p:sldId id="369" r:id="rId7"/>
    <p:sldId id="368" r:id="rId8"/>
    <p:sldId id="270" r:id="rId9"/>
    <p:sldId id="384" r:id="rId10"/>
    <p:sldId id="386" r:id="rId11"/>
    <p:sldId id="391" r:id="rId12"/>
    <p:sldId id="354" r:id="rId13"/>
    <p:sldId id="277" r:id="rId14"/>
    <p:sldId id="397" r:id="rId15"/>
    <p:sldId id="393" r:id="rId16"/>
    <p:sldId id="343" r:id="rId17"/>
    <p:sldId id="398" r:id="rId18"/>
    <p:sldId id="280" r:id="rId19"/>
    <p:sldId id="284" r:id="rId20"/>
    <p:sldId id="285" r:id="rId21"/>
    <p:sldId id="361" r:id="rId22"/>
    <p:sldId id="291" r:id="rId23"/>
    <p:sldId id="395" r:id="rId24"/>
    <p:sldId id="293" r:id="rId25"/>
    <p:sldId id="294" r:id="rId26"/>
    <p:sldId id="295" r:id="rId27"/>
    <p:sldId id="400" r:id="rId28"/>
    <p:sldId id="362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977"/>
    <a:srgbClr val="0D97FF"/>
    <a:srgbClr val="F791E4"/>
    <a:srgbClr val="A2D668"/>
    <a:srgbClr val="006600"/>
    <a:srgbClr val="F3A129"/>
    <a:srgbClr val="F44A06"/>
    <a:srgbClr val="F1F474"/>
    <a:srgbClr val="BEFD7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44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2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26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00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18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55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0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28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48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6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02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5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05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9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71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25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05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67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99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26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62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75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25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90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80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1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33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2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80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38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71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369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20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93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10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92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9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921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98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781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6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019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33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035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047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223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493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37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024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13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340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108310"/>
      </p:ext>
    </p:extLst>
  </p:cSld>
  <p:clrMapOvr>
    <a:masterClrMapping/>
  </p:clrMapOvr>
  <p:transition spd="slow" advClick="0" advTm="0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139250"/>
      </p:ext>
    </p:extLst>
  </p:cSld>
  <p:clrMapOvr>
    <a:masterClrMapping/>
  </p:clrMapOvr>
  <p:transition spd="slow" advClick="0" advTm="0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364442"/>
      </p:ext>
    </p:extLst>
  </p:cSld>
  <p:clrMapOvr>
    <a:masterClrMapping/>
  </p:clrMapOvr>
  <p:transition spd="slow" advClick="0" advTm="0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680697"/>
      </p:ext>
    </p:extLst>
  </p:cSld>
  <p:clrMapOvr>
    <a:masterClrMapping/>
  </p:clrMapOvr>
  <p:transition spd="slow" advClick="0" advTm="0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754331"/>
      </p:ext>
    </p:extLst>
  </p:cSld>
  <p:clrMapOvr>
    <a:masterClrMapping/>
  </p:clrMapOvr>
  <p:transition spd="slow" advClick="0" advTm="0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6316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914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491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1386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9722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605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3727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1877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71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10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910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263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9278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5777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7872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549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47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69" r:id="rId3"/>
    <p:sldLayoutId id="2147483768" r:id="rId4"/>
    <p:sldLayoutId id="2147483767" r:id="rId5"/>
    <p:sldLayoutId id="2147483766" r:id="rId6"/>
    <p:sldLayoutId id="2147483764" r:id="rId7"/>
    <p:sldLayoutId id="2147483758" r:id="rId8"/>
    <p:sldLayoutId id="2147483747" r:id="rId9"/>
    <p:sldLayoutId id="2147483746" r:id="rId10"/>
    <p:sldLayoutId id="2147483745" r:id="rId11"/>
    <p:sldLayoutId id="2147483744" r:id="rId12"/>
    <p:sldLayoutId id="2147483720" r:id="rId13"/>
    <p:sldLayoutId id="2147483719" r:id="rId14"/>
    <p:sldLayoutId id="2147483718" r:id="rId15"/>
    <p:sldLayoutId id="2147483717" r:id="rId16"/>
    <p:sldLayoutId id="2147483716" r:id="rId17"/>
    <p:sldLayoutId id="2147483715" r:id="rId18"/>
    <p:sldLayoutId id="2147483714" r:id="rId19"/>
    <p:sldLayoutId id="2147483713" r:id="rId20"/>
    <p:sldLayoutId id="2147483712" r:id="rId21"/>
    <p:sldLayoutId id="2147483710" r:id="rId22"/>
    <p:sldLayoutId id="2147483708" r:id="rId23"/>
    <p:sldLayoutId id="2147483705" r:id="rId24"/>
    <p:sldLayoutId id="2147483704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771" r:id="rId31"/>
    <p:sldLayoutId id="2147483770" r:id="rId32"/>
    <p:sldLayoutId id="2147483763" r:id="rId33"/>
    <p:sldLayoutId id="2147483761" r:id="rId34"/>
    <p:sldLayoutId id="2147483760" r:id="rId35"/>
    <p:sldLayoutId id="2147483759" r:id="rId36"/>
    <p:sldLayoutId id="2147483757" r:id="rId37"/>
    <p:sldLayoutId id="2147483755" r:id="rId38"/>
    <p:sldLayoutId id="2147483754" r:id="rId39"/>
    <p:sldLayoutId id="2147483753" r:id="rId40"/>
    <p:sldLayoutId id="2147483752" r:id="rId41"/>
    <p:sldLayoutId id="2147483751" r:id="rId42"/>
    <p:sldLayoutId id="2147483750" r:id="rId43"/>
    <p:sldLayoutId id="2147483749" r:id="rId44"/>
    <p:sldLayoutId id="2147483748" r:id="rId45"/>
    <p:sldLayoutId id="2147483743" r:id="rId46"/>
    <p:sldLayoutId id="2147483742" r:id="rId47"/>
    <p:sldLayoutId id="2147483741" r:id="rId48"/>
    <p:sldLayoutId id="2147483740" r:id="rId49"/>
    <p:sldLayoutId id="2147483738" r:id="rId50"/>
    <p:sldLayoutId id="2147483736" r:id="rId51"/>
    <p:sldLayoutId id="2147483735" r:id="rId52"/>
    <p:sldLayoutId id="2147483734" r:id="rId53"/>
    <p:sldLayoutId id="2147483733" r:id="rId54"/>
    <p:sldLayoutId id="2147483732" r:id="rId55"/>
    <p:sldLayoutId id="2147483731" r:id="rId56"/>
    <p:sldLayoutId id="2147483730" r:id="rId57"/>
    <p:sldLayoutId id="2147483729" r:id="rId58"/>
    <p:sldLayoutId id="2147483728" r:id="rId59"/>
    <p:sldLayoutId id="2147483727" r:id="rId60"/>
    <p:sldLayoutId id="2147483726" r:id="rId61"/>
    <p:sldLayoutId id="2147483725" r:id="rId62"/>
    <p:sldLayoutId id="2147483724" r:id="rId63"/>
    <p:sldLayoutId id="2147483723" r:id="rId64"/>
    <p:sldLayoutId id="2147483722" r:id="rId65"/>
    <p:sldLayoutId id="2147483721" r:id="rId66"/>
    <p:sldLayoutId id="2147483709" r:id="rId67"/>
    <p:sldLayoutId id="2147483707" r:id="rId68"/>
    <p:sldLayoutId id="2147483656" r:id="rId69"/>
    <p:sldLayoutId id="2147483657" r:id="rId70"/>
    <p:sldLayoutId id="2147483658" r:id="rId71"/>
    <p:sldLayoutId id="2147483659" r:id="rId72"/>
    <p:sldLayoutId id="2147483660" r:id="rId73"/>
    <p:sldLayoutId id="2147483677" r:id="rId74"/>
    <p:sldLayoutId id="2147483762" r:id="rId75"/>
    <p:sldLayoutId id="2147483739" r:id="rId76"/>
    <p:sldLayoutId id="2147483737" r:id="rId77"/>
    <p:sldLayoutId id="2147483711" r:id="rId78"/>
    <p:sldLayoutId id="2147483703" r:id="rId79"/>
    <p:sldLayoutId id="2147483678" r:id="rId80"/>
    <p:sldLayoutId id="2147483765" r:id="rId81"/>
    <p:sldLayoutId id="2147483756" r:id="rId82"/>
    <p:sldLayoutId id="2147483706" r:id="rId83"/>
    <p:sldLayoutId id="2147483772" r:id="rId8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40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gif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877" y="144379"/>
            <a:ext cx="11597249" cy="21294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171374" y="0"/>
            <a:ext cx="686966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874" y="400718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8989" y="582267"/>
            <a:ext cx="45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lang="en-US" sz="66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4858" y="22376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465" y="111416"/>
            <a:ext cx="1146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543950" y="2233705"/>
            <a:ext cx="6287735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 1, 2.  TẬP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5E7EA40F-7274-48FB-A528-1D81A2D03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2838" y="12828"/>
            <a:ext cx="5929162" cy="7480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5" y="60251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423833" y="1092312"/>
            <a:ext cx="3864830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rào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vó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F11F8-4E4B-47FA-AF01-D09891AA524D}"/>
              </a:ext>
            </a:extLst>
          </p:cNvPr>
          <p:cNvSpPr txBox="1"/>
          <p:nvPr/>
        </p:nvSpPr>
        <p:spPr>
          <a:xfrm>
            <a:off x="436810" y="3497931"/>
            <a:ext cx="6304157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trưa đồng đầy nắng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Trâu nằm nhai bóng râm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bần thần nhớ gió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 về đầy tiếng chim.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E6C20-01DD-4427-8688-006C5941E9B5}"/>
              </a:ext>
            </a:extLst>
          </p:cNvPr>
          <p:cNvSpPr txBox="1"/>
          <p:nvPr/>
        </p:nvSpPr>
        <p:spPr>
          <a:xfrm>
            <a:off x="4756690" y="1167279"/>
            <a:ext cx="5863989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 xuống núi ngủ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nâng vầng trăng lên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Sao, sao treo đầy 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 đêm dài thắp sáng.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A8CA3-0D1F-44A3-8848-70E2E9DFC329}"/>
              </a:ext>
            </a:extLst>
          </p:cNvPr>
          <p:cNvSpPr txBox="1"/>
          <p:nvPr/>
        </p:nvSpPr>
        <p:spPr>
          <a:xfrm>
            <a:off x="4983416" y="3884984"/>
            <a:ext cx="5863989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 gà lên tiếng gáy 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Xôn xao ngoài l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uỹ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 chuyển dần về sáng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 măng đợi nắng về.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9F3FF-F5BC-41BE-B046-40E73D2CD25E}"/>
              </a:ext>
            </a:extLst>
          </p:cNvPr>
          <p:cNvSpPr txBox="1"/>
          <p:nvPr/>
        </p:nvSpPr>
        <p:spPr>
          <a:xfrm>
            <a:off x="3501478" y="346854"/>
            <a:ext cx="33428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7646-D9FE-4504-A036-1D72EE4647F9}"/>
              </a:ext>
            </a:extLst>
          </p:cNvPr>
          <p:cNvSpPr txBox="1"/>
          <p:nvPr/>
        </p:nvSpPr>
        <p:spPr>
          <a:xfrm>
            <a:off x="5670429" y="6020565"/>
            <a:ext cx="6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0BA17B-AF9E-475F-BEC0-24E77464D6F1}"/>
              </a:ext>
            </a:extLst>
          </p:cNvPr>
          <p:cNvSpPr/>
          <p:nvPr/>
        </p:nvSpPr>
        <p:spPr>
          <a:xfrm>
            <a:off x="104875" y="1157261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270550-6149-4AD0-96F8-847595375D35}"/>
              </a:ext>
            </a:extLst>
          </p:cNvPr>
          <p:cNvSpPr/>
          <p:nvPr/>
        </p:nvSpPr>
        <p:spPr>
          <a:xfrm>
            <a:off x="104875" y="362561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E2C339-6BBC-4428-90A6-BC0579EB523E}"/>
              </a:ext>
            </a:extLst>
          </p:cNvPr>
          <p:cNvSpPr/>
          <p:nvPr/>
        </p:nvSpPr>
        <p:spPr>
          <a:xfrm>
            <a:off x="4461842" y="1262150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61BCDE-9CBF-43ED-85B1-6BCAB49B15C8}"/>
              </a:ext>
            </a:extLst>
          </p:cNvPr>
          <p:cNvSpPr/>
          <p:nvPr/>
        </p:nvSpPr>
        <p:spPr>
          <a:xfrm>
            <a:off x="4678118" y="3999461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81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2EB38A3-58A2-4B61-BA18-5B803949A17F}"/>
              </a:ext>
            </a:extLst>
          </p:cNvPr>
          <p:cNvSpPr txBox="1"/>
          <p:nvPr/>
        </p:nvSpPr>
        <p:spPr>
          <a:xfrm>
            <a:off x="4470110" y="425663"/>
            <a:ext cx="6505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B7EE51-E89C-425D-BB93-3A06CA9D7B7C}"/>
              </a:ext>
            </a:extLst>
          </p:cNvPr>
          <p:cNvSpPr/>
          <p:nvPr/>
        </p:nvSpPr>
        <p:spPr>
          <a:xfrm>
            <a:off x="1202907" y="1552673"/>
            <a:ext cx="584617" cy="569626"/>
          </a:xfrm>
          <a:prstGeom prst="ellipse">
            <a:avLst/>
          </a:prstGeom>
          <a:solidFill>
            <a:srgbClr val="FFC000"/>
          </a:solidFill>
          <a:ln>
            <a:solidFill>
              <a:srgbClr val="F1F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94362-54BF-41C4-ADD1-806563C0A933}"/>
              </a:ext>
            </a:extLst>
          </p:cNvPr>
          <p:cNvSpPr txBox="1"/>
          <p:nvPr/>
        </p:nvSpPr>
        <p:spPr>
          <a:xfrm>
            <a:off x="1800558" y="1552913"/>
            <a:ext cx="21916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bần</a:t>
            </a:r>
            <a:r>
              <a:rPr lang="en-US" sz="3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endParaRPr lang="en-US" sz="3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697CA-C213-4AB5-8CBE-B4DFDF6917A3}"/>
              </a:ext>
            </a:extLst>
          </p:cNvPr>
          <p:cNvSpPr txBox="1"/>
          <p:nvPr/>
        </p:nvSpPr>
        <p:spPr>
          <a:xfrm>
            <a:off x="3715169" y="1584011"/>
            <a:ext cx="8268284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trạng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luyến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ngợi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4678D62-3B26-4474-B558-BE27B186B8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466176"/>
            <a:ext cx="2279178" cy="2701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697CA-C213-4AB5-8CBE-B4DFDF6917A3}"/>
              </a:ext>
            </a:extLst>
          </p:cNvPr>
          <p:cNvSpPr txBox="1"/>
          <p:nvPr/>
        </p:nvSpPr>
        <p:spPr>
          <a:xfrm>
            <a:off x="1202907" y="3538981"/>
            <a:ext cx="10577734" cy="6089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3054392" y="351051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</a:t>
            </a:r>
            <a:r>
              <a:rPr lang="en-US" sz="5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ĐỌC</a:t>
            </a:r>
            <a:r>
              <a:rPr lang="en-US" sz="5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NHÓM</a:t>
            </a:r>
            <a:endParaRPr lang="en-US" sz="5400" b="1" kern="1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9CC51-66C3-487D-AE4C-69F39DDEE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92" y="1863801"/>
            <a:ext cx="6083214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5E7EA40F-7274-48FB-A528-1D81A2D03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2838" y="12828"/>
            <a:ext cx="5929162" cy="7480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5" y="60251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423833" y="1092312"/>
            <a:ext cx="3864830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F11F8-4E4B-47FA-AF01-D09891AA524D}"/>
              </a:ext>
            </a:extLst>
          </p:cNvPr>
          <p:cNvSpPr txBox="1"/>
          <p:nvPr/>
        </p:nvSpPr>
        <p:spPr>
          <a:xfrm>
            <a:off x="436810" y="3497931"/>
            <a:ext cx="6304157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trưa đồng đầy nắng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Trâu nằm nhai bóng râm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bần thần nhớ gió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 về đầy tiếng chim.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E6C20-01DD-4427-8688-006C5941E9B5}"/>
              </a:ext>
            </a:extLst>
          </p:cNvPr>
          <p:cNvSpPr txBox="1"/>
          <p:nvPr/>
        </p:nvSpPr>
        <p:spPr>
          <a:xfrm>
            <a:off x="4756690" y="1167279"/>
            <a:ext cx="5863989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 xuống núi ngủ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nâng vầng trăng lên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Sao, sao treo đầy 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 đêm dài thắp sáng.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A8CA3-0D1F-44A3-8848-70E2E9DFC329}"/>
              </a:ext>
            </a:extLst>
          </p:cNvPr>
          <p:cNvSpPr txBox="1"/>
          <p:nvPr/>
        </p:nvSpPr>
        <p:spPr>
          <a:xfrm>
            <a:off x="4983416" y="3884984"/>
            <a:ext cx="5863989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 gà lên tiếng gáy 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Xôn xao ngoài l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uỹ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 chuyển dần về sáng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 măng đợi nắng về.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9F3FF-F5BC-41BE-B046-40E73D2CD25E}"/>
              </a:ext>
            </a:extLst>
          </p:cNvPr>
          <p:cNvSpPr txBox="1"/>
          <p:nvPr/>
        </p:nvSpPr>
        <p:spPr>
          <a:xfrm>
            <a:off x="3501478" y="346854"/>
            <a:ext cx="33428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7646-D9FE-4504-A036-1D72EE4647F9}"/>
              </a:ext>
            </a:extLst>
          </p:cNvPr>
          <p:cNvSpPr txBox="1"/>
          <p:nvPr/>
        </p:nvSpPr>
        <p:spPr>
          <a:xfrm>
            <a:off x="5670429" y="6020565"/>
            <a:ext cx="6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0BA17B-AF9E-475F-BEC0-24E77464D6F1}"/>
              </a:ext>
            </a:extLst>
          </p:cNvPr>
          <p:cNvSpPr/>
          <p:nvPr/>
        </p:nvSpPr>
        <p:spPr>
          <a:xfrm>
            <a:off x="104875" y="1157261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270550-6149-4AD0-96F8-847595375D35}"/>
              </a:ext>
            </a:extLst>
          </p:cNvPr>
          <p:cNvSpPr/>
          <p:nvPr/>
        </p:nvSpPr>
        <p:spPr>
          <a:xfrm>
            <a:off x="104875" y="362561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E2C339-6BBC-4428-90A6-BC0579EB523E}"/>
              </a:ext>
            </a:extLst>
          </p:cNvPr>
          <p:cNvSpPr/>
          <p:nvPr/>
        </p:nvSpPr>
        <p:spPr>
          <a:xfrm>
            <a:off x="4461842" y="1262150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61BCDE-9CBF-43ED-85B1-6BCAB49B15C8}"/>
              </a:ext>
            </a:extLst>
          </p:cNvPr>
          <p:cNvSpPr/>
          <p:nvPr/>
        </p:nvSpPr>
        <p:spPr>
          <a:xfrm>
            <a:off x="4678118" y="3999461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741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5E7EA40F-7274-48FB-A528-1D81A2D03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2838" y="12828"/>
            <a:ext cx="5929162" cy="7480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3" y="256092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363873" y="1092312"/>
            <a:ext cx="3864830" cy="202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rào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vó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F11F8-4E4B-47FA-AF01-D09891AA524D}"/>
              </a:ext>
            </a:extLst>
          </p:cNvPr>
          <p:cNvSpPr txBox="1"/>
          <p:nvPr/>
        </p:nvSpPr>
        <p:spPr>
          <a:xfrm>
            <a:off x="242594" y="3634408"/>
            <a:ext cx="6304157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trưa đồng đầy nắng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Trâu nằm nhai bóng râm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bần thần nhớ gió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 về đầy tiếng chim.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E6C20-01DD-4427-8688-006C5941E9B5}"/>
              </a:ext>
            </a:extLst>
          </p:cNvPr>
          <p:cNvSpPr txBox="1"/>
          <p:nvPr/>
        </p:nvSpPr>
        <p:spPr>
          <a:xfrm>
            <a:off x="4696730" y="1167279"/>
            <a:ext cx="5863989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 xuống núi ngủ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nâng vầng trăng lên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Sao, sao treo đầy 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 đêm dài thắp sáng.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A8CA3-0D1F-44A3-8848-70E2E9DFC329}"/>
              </a:ext>
            </a:extLst>
          </p:cNvPr>
          <p:cNvSpPr txBox="1"/>
          <p:nvPr/>
        </p:nvSpPr>
        <p:spPr>
          <a:xfrm>
            <a:off x="4923456" y="3884984"/>
            <a:ext cx="5863989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 gà lên tiếng gáy 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Xôn xao ngoài l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uỹ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 chuyển dần về sáng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 măng đợi nắng về.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9F3FF-F5BC-41BE-B046-40E73D2CD25E}"/>
              </a:ext>
            </a:extLst>
          </p:cNvPr>
          <p:cNvSpPr txBox="1"/>
          <p:nvPr/>
        </p:nvSpPr>
        <p:spPr>
          <a:xfrm>
            <a:off x="3501478" y="346854"/>
            <a:ext cx="33428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7646-D9FE-4504-A036-1D72EE4647F9}"/>
              </a:ext>
            </a:extLst>
          </p:cNvPr>
          <p:cNvSpPr txBox="1"/>
          <p:nvPr/>
        </p:nvSpPr>
        <p:spPr>
          <a:xfrm>
            <a:off x="5670429" y="6020565"/>
            <a:ext cx="6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54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5E7EA40F-7274-48FB-A528-1D81A2D03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2838" y="12828"/>
            <a:ext cx="5929162" cy="7480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363873" y="1092312"/>
            <a:ext cx="3864830" cy="202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F11F8-4E4B-47FA-AF01-D09891AA524D}"/>
              </a:ext>
            </a:extLst>
          </p:cNvPr>
          <p:cNvSpPr txBox="1"/>
          <p:nvPr/>
        </p:nvSpPr>
        <p:spPr>
          <a:xfrm>
            <a:off x="349399" y="3732176"/>
            <a:ext cx="6304157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trưa đồng đầy nắng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Trâu nằm nhai bóng râm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bần thần nhớ gió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 về đầy tiếng chim.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E6C20-01DD-4427-8688-006C5941E9B5}"/>
              </a:ext>
            </a:extLst>
          </p:cNvPr>
          <p:cNvSpPr txBox="1"/>
          <p:nvPr/>
        </p:nvSpPr>
        <p:spPr>
          <a:xfrm>
            <a:off x="4696730" y="1167279"/>
            <a:ext cx="5863989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 xuống núi ngủ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nâng vầng trăng lên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Sao, sao treo đầy 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 đêm dài thắp sáng.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A8CA3-0D1F-44A3-8848-70E2E9DFC329}"/>
              </a:ext>
            </a:extLst>
          </p:cNvPr>
          <p:cNvSpPr txBox="1"/>
          <p:nvPr/>
        </p:nvSpPr>
        <p:spPr>
          <a:xfrm>
            <a:off x="4923456" y="3884984"/>
            <a:ext cx="5863989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 gà lên tiếng gáy 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Xôn xao ngoài l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uỹ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 chuyển dần về sáng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 măng đợi nắng về.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9F3FF-F5BC-41BE-B046-40E73D2CD25E}"/>
              </a:ext>
            </a:extLst>
          </p:cNvPr>
          <p:cNvSpPr txBox="1"/>
          <p:nvPr/>
        </p:nvSpPr>
        <p:spPr>
          <a:xfrm>
            <a:off x="3501478" y="346854"/>
            <a:ext cx="33428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7646-D9FE-4504-A036-1D72EE4647F9}"/>
              </a:ext>
            </a:extLst>
          </p:cNvPr>
          <p:cNvSpPr txBox="1"/>
          <p:nvPr/>
        </p:nvSpPr>
        <p:spPr>
          <a:xfrm>
            <a:off x="5670429" y="6020565"/>
            <a:ext cx="6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10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7D31CB6A-67D4-488E-8DC7-216B68C19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2838" y="12828"/>
            <a:ext cx="5929162" cy="74800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E39932-A3FA-47BD-B5CB-27694962ABCB}"/>
              </a:ext>
            </a:extLst>
          </p:cNvPr>
          <p:cNvSpPr txBox="1"/>
          <p:nvPr/>
        </p:nvSpPr>
        <p:spPr>
          <a:xfrm>
            <a:off x="294994" y="449103"/>
            <a:ext cx="113530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EE5507-A81C-4F8F-B62F-E0C871B6CC35}"/>
              </a:ext>
            </a:extLst>
          </p:cNvPr>
          <p:cNvSpPr txBox="1"/>
          <p:nvPr/>
        </p:nvSpPr>
        <p:spPr>
          <a:xfrm>
            <a:off x="1766296" y="1883745"/>
            <a:ext cx="5394159" cy="336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5100"/>
              </a:lnSpc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5100"/>
              </a:lnSpc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rì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rào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5100"/>
              </a:lnSpc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vó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5100"/>
              </a:lnSpc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100"/>
              </a:lnSpc>
              <a:spcAft>
                <a:spcPts val="180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E5507-A81C-4F8F-B62F-E0C871B6CC35}"/>
              </a:ext>
            </a:extLst>
          </p:cNvPr>
          <p:cNvSpPr txBox="1"/>
          <p:nvPr/>
        </p:nvSpPr>
        <p:spPr>
          <a:xfrm>
            <a:off x="1766295" y="2537770"/>
            <a:ext cx="539415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5100"/>
              </a:lnSpc>
              <a:defRPr/>
            </a:pPr>
            <a:r>
              <a:rPr lang="en-US" sz="3200" dirty="0" err="1" smtClean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lang="en-US" sz="3200" dirty="0" smtClean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rì</a:t>
            </a:r>
            <a:r>
              <a:rPr lang="en-US" sz="3200" dirty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rào</a:t>
            </a:r>
            <a:endParaRPr lang="en-US" sz="3200" dirty="0">
              <a:solidFill>
                <a:srgbClr val="241977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5100"/>
              </a:lnSpc>
              <a:defRPr/>
            </a:pPr>
            <a:r>
              <a:rPr lang="en-US" sz="3200" dirty="0" err="1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lang="en-US" sz="3200" dirty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3200" dirty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gọng</a:t>
            </a:r>
            <a:r>
              <a:rPr lang="en-US" sz="3200" dirty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vó</a:t>
            </a:r>
            <a:endParaRPr lang="en-US" sz="3200" dirty="0">
              <a:solidFill>
                <a:srgbClr val="241977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5100"/>
              </a:lnSpc>
              <a:defRPr/>
            </a:pPr>
            <a:r>
              <a:rPr lang="en-US" sz="3200" dirty="0" err="1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200" dirty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srgbClr val="241977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100"/>
              </a:lnSpc>
              <a:spcAft>
                <a:spcPts val="1800"/>
              </a:spcAft>
            </a:pPr>
            <a:endParaRPr lang="en-US" sz="3600" dirty="0">
              <a:solidFill>
                <a:srgbClr val="2419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9430C769-B6BC-482C-A816-1935C938E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8084" y="0"/>
            <a:ext cx="5929162" cy="74800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A44482-F8EF-4BCE-B049-E3B27E78B09E}"/>
              </a:ext>
            </a:extLst>
          </p:cNvPr>
          <p:cNvSpPr txBox="1"/>
          <p:nvPr/>
        </p:nvSpPr>
        <p:spPr>
          <a:xfrm>
            <a:off x="2943921" y="1893649"/>
            <a:ext cx="6304157" cy="283167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trưa đồng đầy nắng</a:t>
            </a:r>
          </a:p>
          <a:p>
            <a:pPr marL="44450" marR="0" lvl="0" indent="0" algn="just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Trâu nằm nhai bóng râm</a:t>
            </a:r>
          </a:p>
          <a:p>
            <a:pPr marL="44450" marR="0" lvl="0" indent="0" algn="just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bần thần nhớ gió</a:t>
            </a:r>
          </a:p>
          <a:p>
            <a:pPr marL="44450" marR="0" lvl="0" indent="0" algn="just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 về đầy tiếng chim.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973AC2-9A7D-47A1-BC7C-FAD6009C26ED}"/>
              </a:ext>
            </a:extLst>
          </p:cNvPr>
          <p:cNvSpPr txBox="1"/>
          <p:nvPr/>
        </p:nvSpPr>
        <p:spPr>
          <a:xfrm>
            <a:off x="337626" y="323577"/>
            <a:ext cx="11352626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44482-F8EF-4BCE-B049-E3B27E78B09E}"/>
              </a:ext>
            </a:extLst>
          </p:cNvPr>
          <p:cNvSpPr txBox="1"/>
          <p:nvPr/>
        </p:nvSpPr>
        <p:spPr>
          <a:xfrm>
            <a:off x="2943921" y="3293995"/>
            <a:ext cx="5991408" cy="7976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bần thần nhớ 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F638324C-B5B6-4CC6-8666-F8CEF1302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8084" y="0"/>
            <a:ext cx="5929162" cy="74800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C69694-AE5C-456C-9708-786C06DF3508}"/>
              </a:ext>
            </a:extLst>
          </p:cNvPr>
          <p:cNvSpPr txBox="1"/>
          <p:nvPr/>
        </p:nvSpPr>
        <p:spPr>
          <a:xfrm>
            <a:off x="2153529" y="1720956"/>
            <a:ext cx="6093500" cy="29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 xuống núi ngủ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nâng vầng trăng lên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Sao, sao treo đầy 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 đêm dài thắp sáng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F045F-253B-4F1D-BF37-F0D424DB28E9}"/>
              </a:ext>
            </a:extLst>
          </p:cNvPr>
          <p:cNvSpPr txBox="1"/>
          <p:nvPr/>
        </p:nvSpPr>
        <p:spPr>
          <a:xfrm>
            <a:off x="528752" y="387877"/>
            <a:ext cx="1166324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miêu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AF2BC6-6A57-4AB8-8146-51227D3DC86B}"/>
              </a:ext>
            </a:extLst>
          </p:cNvPr>
          <p:cNvCxnSpPr>
            <a:cxnSpLocks/>
          </p:cNvCxnSpPr>
          <p:nvPr/>
        </p:nvCxnSpPr>
        <p:spPr>
          <a:xfrm flipV="1">
            <a:off x="2331507" y="2391508"/>
            <a:ext cx="4028869" cy="7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4D2B78-23A7-4FCD-B606-A08B2A88A2FA}"/>
              </a:ext>
            </a:extLst>
          </p:cNvPr>
          <p:cNvCxnSpPr>
            <a:cxnSpLocks/>
          </p:cNvCxnSpPr>
          <p:nvPr/>
        </p:nvCxnSpPr>
        <p:spPr>
          <a:xfrm>
            <a:off x="2331507" y="4566574"/>
            <a:ext cx="4238105" cy="16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4642C26-EB91-4F0B-B38A-5A9B6654940E}"/>
              </a:ext>
            </a:extLst>
          </p:cNvPr>
          <p:cNvSpPr txBox="1"/>
          <p:nvPr/>
        </p:nvSpPr>
        <p:spPr>
          <a:xfrm>
            <a:off x="528752" y="5090777"/>
            <a:ext cx="10908281" cy="759182"/>
          </a:xfrm>
          <a:prstGeom prst="rect">
            <a:avLst/>
          </a:prstGeom>
          <a:solidFill>
            <a:srgbClr val="F1F474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5200"/>
              </a:lnSpc>
            </a:pPr>
            <a:r>
              <a:rPr lang="en-US" sz="36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3484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bần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98376A11-F01A-4FF4-AB3E-F1C78B2A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8084" y="0"/>
            <a:ext cx="5929162" cy="74800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2E7F44-94BD-4C01-94B9-002C7AEAE7A8}"/>
              </a:ext>
            </a:extLst>
          </p:cNvPr>
          <p:cNvSpPr txBox="1"/>
          <p:nvPr/>
        </p:nvSpPr>
        <p:spPr>
          <a:xfrm>
            <a:off x="561690" y="492067"/>
            <a:ext cx="860960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65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88" y="3900281"/>
            <a:ext cx="1931507" cy="25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71" y="3987814"/>
            <a:ext cx="1648002" cy="247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63199" y="696453"/>
            <a:ext cx="9030981" cy="2491409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5E7EA40F-7274-48FB-A528-1D81A2D03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2838" y="12828"/>
            <a:ext cx="5929162" cy="7480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3" y="256092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363873" y="1092312"/>
            <a:ext cx="3864830" cy="202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rào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vó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F11F8-4E4B-47FA-AF01-D09891AA524D}"/>
              </a:ext>
            </a:extLst>
          </p:cNvPr>
          <p:cNvSpPr txBox="1"/>
          <p:nvPr/>
        </p:nvSpPr>
        <p:spPr>
          <a:xfrm>
            <a:off x="349399" y="3497931"/>
            <a:ext cx="6304157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trưa đồng đầy nắng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Trâu nằm nhai bóng râm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bần thần nhớ gió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 về đầy tiếng chim.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E6C20-01DD-4427-8688-006C5941E9B5}"/>
              </a:ext>
            </a:extLst>
          </p:cNvPr>
          <p:cNvSpPr txBox="1"/>
          <p:nvPr/>
        </p:nvSpPr>
        <p:spPr>
          <a:xfrm>
            <a:off x="4655786" y="1191619"/>
            <a:ext cx="5863989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 xuống núi ngủ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nâng vầng trăng lên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Sao, sao treo đầy 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 đêm dài thắp sáng.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A8CA3-0D1F-44A3-8848-70E2E9DFC329}"/>
              </a:ext>
            </a:extLst>
          </p:cNvPr>
          <p:cNvSpPr txBox="1"/>
          <p:nvPr/>
        </p:nvSpPr>
        <p:spPr>
          <a:xfrm>
            <a:off x="4923456" y="3884984"/>
            <a:ext cx="5863989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 gà lên tiếng gáy 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Xôn xao ngoài l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uỹ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 chuyển dần về sáng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 măng đợi nắng về.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9F3FF-F5BC-41BE-B046-40E73D2CD25E}"/>
              </a:ext>
            </a:extLst>
          </p:cNvPr>
          <p:cNvSpPr txBox="1"/>
          <p:nvPr/>
        </p:nvSpPr>
        <p:spPr>
          <a:xfrm>
            <a:off x="3501478" y="346854"/>
            <a:ext cx="33428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7646-D9FE-4504-A036-1D72EE4647F9}"/>
              </a:ext>
            </a:extLst>
          </p:cNvPr>
          <p:cNvSpPr txBox="1"/>
          <p:nvPr/>
        </p:nvSpPr>
        <p:spPr>
          <a:xfrm>
            <a:off x="5670429" y="6020565"/>
            <a:ext cx="6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72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7" y="4578673"/>
            <a:ext cx="1485439" cy="22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76" y="4655709"/>
            <a:ext cx="1267408" cy="216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1520792" y="1310989"/>
            <a:ext cx="9692658" cy="3167270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</a:p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332ED0F6-348D-4782-B689-69FBF746E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186925" y="180684"/>
            <a:ext cx="887123" cy="79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E0AFF1A4-F6E7-479D-8EB1-B9C7EC9DC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2661" y="12828"/>
            <a:ext cx="5604517" cy="748009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81F3AC7-4CA7-4879-B756-C4C1F8D74114}"/>
              </a:ext>
            </a:extLst>
          </p:cNvPr>
          <p:cNvSpPr txBox="1"/>
          <p:nvPr/>
        </p:nvSpPr>
        <p:spPr>
          <a:xfrm>
            <a:off x="288923" y="1688215"/>
            <a:ext cx="4292701" cy="216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rì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rào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vó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90A0D8-4D6F-4F14-A053-BD25D9CF9B28}"/>
              </a:ext>
            </a:extLst>
          </p:cNvPr>
          <p:cNvSpPr txBox="1"/>
          <p:nvPr/>
        </p:nvSpPr>
        <p:spPr>
          <a:xfrm>
            <a:off x="198586" y="4134124"/>
            <a:ext cx="6304157" cy="224850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trưa đồng đầy nắng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Trâu nằm nhai bóng râm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bần thần nhớ gió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 về đầy tiếng chim.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DBC4CE-1421-458E-86D2-5CC44A67F6A3}"/>
              </a:ext>
            </a:extLst>
          </p:cNvPr>
          <p:cNvSpPr txBox="1"/>
          <p:nvPr/>
        </p:nvSpPr>
        <p:spPr>
          <a:xfrm>
            <a:off x="4846631" y="1763182"/>
            <a:ext cx="5863989" cy="224850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 xuống núi ngủ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nâng vầng trăng lên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Sao, sao treo đầy c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 đêm dài thắp sáng.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CB08ED-DD4C-425A-A990-006A399DFD6C}"/>
              </a:ext>
            </a:extLst>
          </p:cNvPr>
          <p:cNvSpPr txBox="1"/>
          <p:nvPr/>
        </p:nvSpPr>
        <p:spPr>
          <a:xfrm>
            <a:off x="5043377" y="4467547"/>
            <a:ext cx="5863989" cy="224850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 gà lên tiếng gáy 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Xôn xao ngoài l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uỹ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 chuyển dần về sáng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 măng đợi nắng về.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91D5F6-B9CE-4F72-A849-ED5B3E0BA716}"/>
              </a:ext>
            </a:extLst>
          </p:cNvPr>
          <p:cNvSpPr txBox="1"/>
          <p:nvPr/>
        </p:nvSpPr>
        <p:spPr>
          <a:xfrm>
            <a:off x="3477015" y="1078180"/>
            <a:ext cx="33428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5C0D9-400E-40BF-AEA9-69E9D517EC06}"/>
              </a:ext>
            </a:extLst>
          </p:cNvPr>
          <p:cNvSpPr txBox="1"/>
          <p:nvPr/>
        </p:nvSpPr>
        <p:spPr>
          <a:xfrm>
            <a:off x="886637" y="257243"/>
            <a:ext cx="974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D93C7D-4D8B-46F0-95DC-AD72F3F21A80}"/>
              </a:ext>
            </a:extLst>
          </p:cNvPr>
          <p:cNvCxnSpPr/>
          <p:nvPr/>
        </p:nvCxnSpPr>
        <p:spPr>
          <a:xfrm>
            <a:off x="1079293" y="2173208"/>
            <a:ext cx="13641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F77022-2BF8-45D3-828F-B976E044192B}"/>
              </a:ext>
            </a:extLst>
          </p:cNvPr>
          <p:cNvCxnSpPr>
            <a:cxnSpLocks/>
          </p:cNvCxnSpPr>
          <p:nvPr/>
        </p:nvCxnSpPr>
        <p:spPr>
          <a:xfrm>
            <a:off x="1562555" y="4649084"/>
            <a:ext cx="6820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E1F7AF5-1D60-4442-A416-7A8CD6E4C6AC}"/>
              </a:ext>
            </a:extLst>
          </p:cNvPr>
          <p:cNvCxnSpPr>
            <a:cxnSpLocks/>
          </p:cNvCxnSpPr>
          <p:nvPr/>
        </p:nvCxnSpPr>
        <p:spPr>
          <a:xfrm>
            <a:off x="5940608" y="3929036"/>
            <a:ext cx="6820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9B0B12-6D26-48F6-B1CB-FFDC7DD7CD17}"/>
              </a:ext>
            </a:extLst>
          </p:cNvPr>
          <p:cNvCxnSpPr>
            <a:cxnSpLocks/>
          </p:cNvCxnSpPr>
          <p:nvPr/>
        </p:nvCxnSpPr>
        <p:spPr>
          <a:xfrm>
            <a:off x="8632642" y="6087139"/>
            <a:ext cx="7922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5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066823-7F41-4554-8105-23B44CD4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100">
                        <a14:foregroundMark x1="91100" y1="66282" x2="91000" y2="6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151" y="1318437"/>
            <a:ext cx="10307854" cy="7945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FB996D-797E-44F8-B469-28B19C5206E1}"/>
              </a:ext>
            </a:extLst>
          </p:cNvPr>
          <p:cNvSpPr txBox="1"/>
          <p:nvPr/>
        </p:nvSpPr>
        <p:spPr>
          <a:xfrm>
            <a:off x="1330107" y="215302"/>
            <a:ext cx="967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F233B43-1FFB-43CE-A9F3-66878852B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284848" y="164066"/>
            <a:ext cx="887123" cy="79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61D5EB-D44D-4864-A57F-15DF21BA8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558" y="0"/>
            <a:ext cx="1577844" cy="1484026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0AEF72AE-7101-4FEC-AA11-A5D3E6FC694B}"/>
              </a:ext>
            </a:extLst>
          </p:cNvPr>
          <p:cNvSpPr/>
          <p:nvPr/>
        </p:nvSpPr>
        <p:spPr>
          <a:xfrm>
            <a:off x="605091" y="3653525"/>
            <a:ext cx="2186763" cy="10832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B1A10C2-4264-4C53-8BF0-2EAABBDCAA39}"/>
              </a:ext>
            </a:extLst>
          </p:cNvPr>
          <p:cNvSpPr/>
          <p:nvPr/>
        </p:nvSpPr>
        <p:spPr>
          <a:xfrm>
            <a:off x="1420430" y="1747266"/>
            <a:ext cx="2483783" cy="1152533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tháng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3D1A20A0-F77D-4F35-9F4D-9E9ACDC499C6}"/>
              </a:ext>
            </a:extLst>
          </p:cNvPr>
          <p:cNvSpPr/>
          <p:nvPr/>
        </p:nvSpPr>
        <p:spPr>
          <a:xfrm>
            <a:off x="4828383" y="1288610"/>
            <a:ext cx="2186763" cy="115253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B15A9A48-D911-41A5-BD07-1DC13F077A8D}"/>
              </a:ext>
            </a:extLst>
          </p:cNvPr>
          <p:cNvSpPr/>
          <p:nvPr/>
        </p:nvSpPr>
        <p:spPr>
          <a:xfrm>
            <a:off x="7696960" y="1777418"/>
            <a:ext cx="2361440" cy="951714"/>
          </a:xfrm>
          <a:prstGeom prst="cloud">
            <a:avLst/>
          </a:prstGeom>
          <a:solidFill>
            <a:srgbClr val="A2D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8B8EA86E-2C2F-4DF3-B0DD-F027515C4E5C}"/>
              </a:ext>
            </a:extLst>
          </p:cNvPr>
          <p:cNvSpPr/>
          <p:nvPr/>
        </p:nvSpPr>
        <p:spPr>
          <a:xfrm>
            <a:off x="8726182" y="3653525"/>
            <a:ext cx="2186763" cy="1152534"/>
          </a:xfrm>
          <a:prstGeom prst="cloud">
            <a:avLst/>
          </a:prstGeom>
          <a:solidFill>
            <a:srgbClr val="F791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tư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16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745933" y="1790992"/>
            <a:ext cx="3109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Luỹ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tre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(34)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445299" y="2450971"/>
            <a:ext cx="106193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2.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Những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ngữ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chỉ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thời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gian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em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biết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45299" y="3138246"/>
            <a:ext cx="106193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, ………………, ………      </a:t>
            </a:r>
            <a:endParaRPr kumimoji="0" lang="en-US" altLang="vi-VN" sz="36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23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4482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2041125" y="461754"/>
            <a:ext cx="8354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</a:t>
            </a:r>
            <a:endParaRPr lang="en-US" sz="3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020E98-D051-4C3D-989D-8C704693A9CC}"/>
              </a:ext>
            </a:extLst>
          </p:cNvPr>
          <p:cNvSpPr/>
          <p:nvPr/>
        </p:nvSpPr>
        <p:spPr>
          <a:xfrm>
            <a:off x="1784382" y="6292651"/>
            <a:ext cx="513486" cy="2716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67DCE-B392-4842-BE79-503D284F19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656" y="-1042247"/>
            <a:ext cx="1889212" cy="2329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80B7B8-5E27-46B7-A795-C381089DBAD0}"/>
              </a:ext>
            </a:extLst>
          </p:cNvPr>
          <p:cNvSpPr txBox="1"/>
          <p:nvPr/>
        </p:nvSpPr>
        <p:spPr>
          <a:xfrm>
            <a:off x="973983" y="1236699"/>
            <a:ext cx="75074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dáng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rợp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non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(Là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gì?)</a:t>
            </a:r>
            <a:endParaRPr lang="en-VN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id="{7AEA6685-CD3B-4CD8-83A6-4BAEC349C431}"/>
              </a:ext>
            </a:extLst>
          </p:cNvPr>
          <p:cNvSpPr/>
          <p:nvPr/>
        </p:nvSpPr>
        <p:spPr>
          <a:xfrm>
            <a:off x="5064264" y="5283885"/>
            <a:ext cx="1728511" cy="67483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picture containing bouquet, flower, plant, vegetable&#10;&#10;Description automatically generated">
            <a:extLst>
              <a:ext uri="{FF2B5EF4-FFF2-40B4-BE49-F238E27FC236}">
                <a16:creationId xmlns:a16="http://schemas.microsoft.com/office/drawing/2014/main" id="{BC1B6C90-28C2-446E-8EE2-F06F56467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8500" l="10000" r="90000">
                        <a14:foregroundMark x1="49444" y1="3125" x2="51000" y2="9875"/>
                        <a14:foregroundMark x1="51000" y1="9875" x2="51000" y2="9875"/>
                        <a14:foregroundMark x1="57889" y1="2125" x2="58444" y2="8125"/>
                        <a14:foregroundMark x1="61889" y1="93000" x2="65444" y2="93000"/>
                        <a14:foregroundMark x1="61333" y1="98125" x2="67667" y2="98500"/>
                        <a14:foregroundMark x1="33556" y1="41000" x2="35889" y2="42875"/>
                        <a14:foregroundMark x1="29333" y1="36750" x2="30778" y2="36375"/>
                        <a14:foregroundMark x1="43000" y1="29750" x2="43667" y2="28750"/>
                        <a14:foregroundMark x1="47778" y1="24000" x2="48444" y2="26250"/>
                        <a14:foregroundMark x1="47889" y1="1500" x2="47889" y2="1500"/>
                        <a14:foregroundMark x1="56556" y1="1125" x2="57222" y2="1375"/>
                        <a14:foregroundMark x1="63000" y1="1000" x2="64222" y2="1375"/>
                        <a14:foregroundMark x1="47111" y1="1000" x2="48333" y2="1375"/>
                        <a14:foregroundMark x1="39556" y1="30500" x2="40333" y2="32250"/>
                        <a14:foregroundMark x1="56222" y1="15250" x2="56333" y2="15875"/>
                        <a14:backgroundMark x1="55667" y1="16250" x2="55667" y2="1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16" y="0"/>
            <a:ext cx="7700756" cy="694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DF640E6-8610-4857-8963-699652A28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4" r="9811" b="-1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ree, grass, outdoor, mammal&#10;&#10;Description automatically generated">
            <a:extLst>
              <a:ext uri="{FF2B5EF4-FFF2-40B4-BE49-F238E27FC236}">
                <a16:creationId xmlns:a16="http://schemas.microsoft.com/office/drawing/2014/main" id="{24A6FD3E-8A8A-4775-BB7E-5AAB3A595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7" r="26994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5E7EA40F-7274-48FB-A528-1D81A2D03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2838" y="12828"/>
            <a:ext cx="5929162" cy="7480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3" y="256092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363873" y="1092312"/>
            <a:ext cx="3864830" cy="202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rào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vó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F11F8-4E4B-47FA-AF01-D09891AA524D}"/>
              </a:ext>
            </a:extLst>
          </p:cNvPr>
          <p:cNvSpPr txBox="1"/>
          <p:nvPr/>
        </p:nvSpPr>
        <p:spPr>
          <a:xfrm>
            <a:off x="349399" y="3482684"/>
            <a:ext cx="6304157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trưa đồng đầy nắng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Trâu nằm nhai bóng râm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bần thần nhớ gió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 về đầy tiếng chim.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E6C20-01DD-4427-8688-006C5941E9B5}"/>
              </a:ext>
            </a:extLst>
          </p:cNvPr>
          <p:cNvSpPr txBox="1"/>
          <p:nvPr/>
        </p:nvSpPr>
        <p:spPr>
          <a:xfrm>
            <a:off x="4696730" y="1167279"/>
            <a:ext cx="5863989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 xuống núi ngủ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nâng vầng trăng lên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Sao, sao treo đầy 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 đêm dài thắp sáng.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A8CA3-0D1F-44A3-8848-70E2E9DFC329}"/>
              </a:ext>
            </a:extLst>
          </p:cNvPr>
          <p:cNvSpPr txBox="1"/>
          <p:nvPr/>
        </p:nvSpPr>
        <p:spPr>
          <a:xfrm>
            <a:off x="4923456" y="3884984"/>
            <a:ext cx="5863989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 gà lên tiếng gáy 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Xôn xao ngoài l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uỹ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 chuyển dần về sáng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 măng đợi nắng về.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9F3FF-F5BC-41BE-B046-40E73D2CD25E}"/>
              </a:ext>
            </a:extLst>
          </p:cNvPr>
          <p:cNvSpPr txBox="1"/>
          <p:nvPr/>
        </p:nvSpPr>
        <p:spPr>
          <a:xfrm>
            <a:off x="3501478" y="346854"/>
            <a:ext cx="33428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7646-D9FE-4504-A036-1D72EE4647F9}"/>
              </a:ext>
            </a:extLst>
          </p:cNvPr>
          <p:cNvSpPr txBox="1"/>
          <p:nvPr/>
        </p:nvSpPr>
        <p:spPr>
          <a:xfrm>
            <a:off x="5670429" y="6020565"/>
            <a:ext cx="6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800735" y="1298"/>
            <a:ext cx="2384826" cy="64913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3835963" y="678082"/>
            <a:ext cx="68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2210679" y="1735080"/>
            <a:ext cx="3250568" cy="4834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uỹ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ọng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vó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ần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ần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0CDED9C-F4CC-45B7-AEA5-D19BE884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44" y="3589893"/>
            <a:ext cx="2957256" cy="3861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6F83D4-8178-4543-A8CC-3DE479187A54}"/>
              </a:ext>
            </a:extLst>
          </p:cNvPr>
          <p:cNvSpPr txBox="1"/>
          <p:nvPr/>
        </p:nvSpPr>
        <p:spPr>
          <a:xfrm>
            <a:off x="6744401" y="1727845"/>
            <a:ext cx="446040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ắp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áng</a:t>
            </a:r>
            <a:endParaRPr lang="en-US" sz="48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ao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ầm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24197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ăng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5E7EA40F-7274-48FB-A528-1D81A2D03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2838" y="12828"/>
            <a:ext cx="5929162" cy="7480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5" y="60251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423833" y="1092312"/>
            <a:ext cx="3864830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rào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vó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F11F8-4E4B-47FA-AF01-D09891AA524D}"/>
              </a:ext>
            </a:extLst>
          </p:cNvPr>
          <p:cNvSpPr txBox="1"/>
          <p:nvPr/>
        </p:nvSpPr>
        <p:spPr>
          <a:xfrm>
            <a:off x="459972" y="3579663"/>
            <a:ext cx="6304157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trưa đồng đầy nắng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Trâu nằm nhai bóng râm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bần thần nhớ gió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 về đầy tiếng chim.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E6C20-01DD-4427-8688-006C5941E9B5}"/>
              </a:ext>
            </a:extLst>
          </p:cNvPr>
          <p:cNvSpPr txBox="1"/>
          <p:nvPr/>
        </p:nvSpPr>
        <p:spPr>
          <a:xfrm>
            <a:off x="4756690" y="1167279"/>
            <a:ext cx="5863989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 xuống núi ngủ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nâng vầng trăng lên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Sao, sao treo đầy 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 đêm dài thắp sáng.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A8CA3-0D1F-44A3-8848-70E2E9DFC329}"/>
              </a:ext>
            </a:extLst>
          </p:cNvPr>
          <p:cNvSpPr txBox="1"/>
          <p:nvPr/>
        </p:nvSpPr>
        <p:spPr>
          <a:xfrm>
            <a:off x="4983416" y="3884984"/>
            <a:ext cx="5863989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 gà lên tiếng gáy 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Xôn xao ngoài l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uỹ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 chuyển dần về sáng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 măng đợi nắng về.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9F3FF-F5BC-41BE-B046-40E73D2CD25E}"/>
              </a:ext>
            </a:extLst>
          </p:cNvPr>
          <p:cNvSpPr txBox="1"/>
          <p:nvPr/>
        </p:nvSpPr>
        <p:spPr>
          <a:xfrm>
            <a:off x="3501478" y="346854"/>
            <a:ext cx="33428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7646-D9FE-4504-A036-1D72EE4647F9}"/>
              </a:ext>
            </a:extLst>
          </p:cNvPr>
          <p:cNvSpPr txBox="1"/>
          <p:nvPr/>
        </p:nvSpPr>
        <p:spPr>
          <a:xfrm>
            <a:off x="5670429" y="6020565"/>
            <a:ext cx="6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0BA17B-AF9E-475F-BEC0-24E77464D6F1}"/>
              </a:ext>
            </a:extLst>
          </p:cNvPr>
          <p:cNvSpPr/>
          <p:nvPr/>
        </p:nvSpPr>
        <p:spPr>
          <a:xfrm>
            <a:off x="104875" y="114361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270550-6149-4AD0-96F8-847595375D35}"/>
              </a:ext>
            </a:extLst>
          </p:cNvPr>
          <p:cNvSpPr/>
          <p:nvPr/>
        </p:nvSpPr>
        <p:spPr>
          <a:xfrm>
            <a:off x="104875" y="3680210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E2C339-6BBC-4428-90A6-BC0579EB523E}"/>
              </a:ext>
            </a:extLst>
          </p:cNvPr>
          <p:cNvSpPr/>
          <p:nvPr/>
        </p:nvSpPr>
        <p:spPr>
          <a:xfrm>
            <a:off x="4461842" y="1248502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61BCDE-9CBF-43ED-85B1-6BCAB49B15C8}"/>
              </a:ext>
            </a:extLst>
          </p:cNvPr>
          <p:cNvSpPr/>
          <p:nvPr/>
        </p:nvSpPr>
        <p:spPr>
          <a:xfrm>
            <a:off x="4678118" y="398581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171E64-8389-4F12-AC41-D89F1306DCB8}"/>
              </a:ext>
            </a:extLst>
          </p:cNvPr>
          <p:cNvSpPr txBox="1"/>
          <p:nvPr/>
        </p:nvSpPr>
        <p:spPr>
          <a:xfrm>
            <a:off x="214611" y="6217623"/>
            <a:ext cx="6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605954" y="22285"/>
            <a:ext cx="3615396" cy="64913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8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4" grpId="0" animBg="1"/>
      <p:bldP spid="15" grpId="0" animBg="1"/>
      <p:bldP spid="16" grpId="0" animBg="1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402555" y="1051924"/>
            <a:ext cx="3864830" cy="202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rào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vó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F11F8-4E4B-47FA-AF01-D09891AA524D}"/>
              </a:ext>
            </a:extLst>
          </p:cNvPr>
          <p:cNvSpPr txBox="1"/>
          <p:nvPr/>
        </p:nvSpPr>
        <p:spPr>
          <a:xfrm>
            <a:off x="298661" y="3535246"/>
            <a:ext cx="6304157" cy="21047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trưa đồng đầy nắng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Trâu nằm nhai bóng râm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bần thần nhớ gió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 về đầy tiếng chim.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E6C20-01DD-4427-8688-006C5941E9B5}"/>
              </a:ext>
            </a:extLst>
          </p:cNvPr>
          <p:cNvSpPr txBox="1"/>
          <p:nvPr/>
        </p:nvSpPr>
        <p:spPr>
          <a:xfrm>
            <a:off x="5311174" y="1068202"/>
            <a:ext cx="5863989" cy="216059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 xuống núi ngủ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 nâng vầng trăng lên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Sao, sao treo đầy 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 đêm dài thắp sáng.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A8CA3-0D1F-44A3-8848-70E2E9DFC329}"/>
              </a:ext>
            </a:extLst>
          </p:cNvPr>
          <p:cNvSpPr txBox="1"/>
          <p:nvPr/>
        </p:nvSpPr>
        <p:spPr>
          <a:xfrm>
            <a:off x="5272510" y="3456278"/>
            <a:ext cx="5863989" cy="216059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 gà lên tiếng gáy 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Xôn xao ngoài l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uỹ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 chuyển dần về sáng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 măng đợi nắng về.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9F3FF-F5BC-41BE-B046-40E73D2CD25E}"/>
              </a:ext>
            </a:extLst>
          </p:cNvPr>
          <p:cNvSpPr txBox="1"/>
          <p:nvPr/>
        </p:nvSpPr>
        <p:spPr>
          <a:xfrm>
            <a:off x="4534275" y="221591"/>
            <a:ext cx="33428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7646-D9FE-4504-A036-1D72EE4647F9}"/>
              </a:ext>
            </a:extLst>
          </p:cNvPr>
          <p:cNvSpPr txBox="1"/>
          <p:nvPr/>
        </p:nvSpPr>
        <p:spPr>
          <a:xfrm>
            <a:off x="5906181" y="5733320"/>
            <a:ext cx="6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0BA17B-AF9E-475F-BEC0-24E77464D6F1}"/>
              </a:ext>
            </a:extLst>
          </p:cNvPr>
          <p:cNvSpPr/>
          <p:nvPr/>
        </p:nvSpPr>
        <p:spPr>
          <a:xfrm>
            <a:off x="62671" y="110728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270550-6149-4AD0-96F8-847595375D35}"/>
              </a:ext>
            </a:extLst>
          </p:cNvPr>
          <p:cNvSpPr/>
          <p:nvPr/>
        </p:nvSpPr>
        <p:spPr>
          <a:xfrm>
            <a:off x="60965" y="3657556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E2C339-6BBC-4428-90A6-BC0579EB523E}"/>
              </a:ext>
            </a:extLst>
          </p:cNvPr>
          <p:cNvSpPr/>
          <p:nvPr/>
        </p:nvSpPr>
        <p:spPr>
          <a:xfrm>
            <a:off x="5029986" y="1173939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61BCDE-9CBF-43ED-85B1-6BCAB49B15C8}"/>
              </a:ext>
            </a:extLst>
          </p:cNvPr>
          <p:cNvSpPr/>
          <p:nvPr/>
        </p:nvSpPr>
        <p:spPr>
          <a:xfrm>
            <a:off x="4974515" y="3593767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9CAFB6-7866-4631-8F6F-0FA172511062}"/>
              </a:ext>
            </a:extLst>
          </p:cNvPr>
          <p:cNvGrpSpPr/>
          <p:nvPr/>
        </p:nvGrpSpPr>
        <p:grpSpPr>
          <a:xfrm>
            <a:off x="3774315" y="2666450"/>
            <a:ext cx="186929" cy="375714"/>
            <a:chOff x="6295866" y="1660673"/>
            <a:chExt cx="213608" cy="49467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557DDAA-9F6C-4537-8EBA-73EBCD9C9395}"/>
                </a:ext>
              </a:extLst>
            </p:cNvPr>
            <p:cNvCxnSpPr/>
            <p:nvPr/>
          </p:nvCxnSpPr>
          <p:spPr>
            <a:xfrm flipH="1">
              <a:off x="629586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6943E24-447E-4DFB-A527-9082D3D08E6D}"/>
                </a:ext>
              </a:extLst>
            </p:cNvPr>
            <p:cNvCxnSpPr/>
            <p:nvPr/>
          </p:nvCxnSpPr>
          <p:spPr>
            <a:xfrm flipH="1">
              <a:off x="635457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63084F-3CB8-4A52-885D-58A45AB76131}"/>
              </a:ext>
            </a:extLst>
          </p:cNvPr>
          <p:cNvCxnSpPr>
            <a:cxnSpLocks/>
          </p:cNvCxnSpPr>
          <p:nvPr/>
        </p:nvCxnSpPr>
        <p:spPr>
          <a:xfrm flipH="1">
            <a:off x="4054092" y="1228196"/>
            <a:ext cx="125891" cy="307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83A1A3-7BC5-4EE0-BB1B-7BE4B11F26D1}"/>
              </a:ext>
            </a:extLst>
          </p:cNvPr>
          <p:cNvCxnSpPr>
            <a:cxnSpLocks/>
          </p:cNvCxnSpPr>
          <p:nvPr/>
        </p:nvCxnSpPr>
        <p:spPr>
          <a:xfrm flipH="1">
            <a:off x="3360151" y="1708810"/>
            <a:ext cx="125891" cy="307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C02ABE-83F1-45F1-AFE2-0C1F02FECF5A}"/>
              </a:ext>
            </a:extLst>
          </p:cNvPr>
          <p:cNvCxnSpPr>
            <a:cxnSpLocks/>
          </p:cNvCxnSpPr>
          <p:nvPr/>
        </p:nvCxnSpPr>
        <p:spPr>
          <a:xfrm flipH="1">
            <a:off x="4173066" y="2157246"/>
            <a:ext cx="125891" cy="307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5109B7-21EE-447D-8BC7-74F0A824632A}"/>
              </a:ext>
            </a:extLst>
          </p:cNvPr>
          <p:cNvGrpSpPr/>
          <p:nvPr/>
        </p:nvGrpSpPr>
        <p:grpSpPr>
          <a:xfrm>
            <a:off x="4131064" y="5107352"/>
            <a:ext cx="186929" cy="375714"/>
            <a:chOff x="6295866" y="1660673"/>
            <a:chExt cx="213608" cy="49467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47B3FD-133F-4879-BD82-7F1430865524}"/>
                </a:ext>
              </a:extLst>
            </p:cNvPr>
            <p:cNvCxnSpPr/>
            <p:nvPr/>
          </p:nvCxnSpPr>
          <p:spPr>
            <a:xfrm flipH="1">
              <a:off x="629586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6783889-BB1D-40FC-B083-9554BFB8336A}"/>
                </a:ext>
              </a:extLst>
            </p:cNvPr>
            <p:cNvCxnSpPr/>
            <p:nvPr/>
          </p:nvCxnSpPr>
          <p:spPr>
            <a:xfrm flipH="1">
              <a:off x="635457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D17692-1C49-41C0-B3C2-49F837BB6A44}"/>
              </a:ext>
            </a:extLst>
          </p:cNvPr>
          <p:cNvCxnSpPr>
            <a:cxnSpLocks/>
          </p:cNvCxnSpPr>
          <p:nvPr/>
        </p:nvCxnSpPr>
        <p:spPr>
          <a:xfrm flipH="1">
            <a:off x="4749925" y="3658286"/>
            <a:ext cx="125891" cy="307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A015065-935A-4D68-A2B3-E11F551C2A6C}"/>
              </a:ext>
            </a:extLst>
          </p:cNvPr>
          <p:cNvCxnSpPr>
            <a:cxnSpLocks/>
          </p:cNvCxnSpPr>
          <p:nvPr/>
        </p:nvCxnSpPr>
        <p:spPr>
          <a:xfrm flipH="1">
            <a:off x="4463604" y="4153555"/>
            <a:ext cx="125891" cy="307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A567CD-5179-43BF-ABB5-8FB9A9E78BAB}"/>
              </a:ext>
            </a:extLst>
          </p:cNvPr>
          <p:cNvCxnSpPr>
            <a:cxnSpLocks/>
          </p:cNvCxnSpPr>
          <p:nvPr/>
        </p:nvCxnSpPr>
        <p:spPr>
          <a:xfrm flipH="1">
            <a:off x="3819430" y="4675592"/>
            <a:ext cx="125891" cy="307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D815B13-5924-4B98-BA66-AFBFA0C68E08}"/>
              </a:ext>
            </a:extLst>
          </p:cNvPr>
          <p:cNvGrpSpPr/>
          <p:nvPr/>
        </p:nvGrpSpPr>
        <p:grpSpPr>
          <a:xfrm>
            <a:off x="9291465" y="2751575"/>
            <a:ext cx="186929" cy="375714"/>
            <a:chOff x="6295866" y="1660673"/>
            <a:chExt cx="213608" cy="49467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B0950D5-A50F-4D24-A8B9-C510ABC9C51F}"/>
                </a:ext>
              </a:extLst>
            </p:cNvPr>
            <p:cNvCxnSpPr/>
            <p:nvPr/>
          </p:nvCxnSpPr>
          <p:spPr>
            <a:xfrm flipH="1">
              <a:off x="629586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383646E-63B5-4851-AC50-DAFA44365C1F}"/>
                </a:ext>
              </a:extLst>
            </p:cNvPr>
            <p:cNvCxnSpPr/>
            <p:nvPr/>
          </p:nvCxnSpPr>
          <p:spPr>
            <a:xfrm flipH="1">
              <a:off x="635457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3AD55B9-736B-4CFC-9547-219D5E8D5497}"/>
              </a:ext>
            </a:extLst>
          </p:cNvPr>
          <p:cNvCxnSpPr>
            <a:cxnSpLocks/>
          </p:cNvCxnSpPr>
          <p:nvPr/>
        </p:nvCxnSpPr>
        <p:spPr>
          <a:xfrm flipH="1">
            <a:off x="9038336" y="1268294"/>
            <a:ext cx="125891" cy="307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349A81A-2254-496C-A36E-7E3928BE10A3}"/>
              </a:ext>
            </a:extLst>
          </p:cNvPr>
          <p:cNvCxnSpPr>
            <a:cxnSpLocks/>
          </p:cNvCxnSpPr>
          <p:nvPr/>
        </p:nvCxnSpPr>
        <p:spPr>
          <a:xfrm flipH="1">
            <a:off x="9259039" y="1762504"/>
            <a:ext cx="125891" cy="307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A144FA3-1A61-4336-9C57-F53E2F5E35EA}"/>
              </a:ext>
            </a:extLst>
          </p:cNvPr>
          <p:cNvCxnSpPr>
            <a:cxnSpLocks/>
          </p:cNvCxnSpPr>
          <p:nvPr/>
        </p:nvCxnSpPr>
        <p:spPr>
          <a:xfrm flipH="1">
            <a:off x="9109987" y="2304953"/>
            <a:ext cx="125891" cy="307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6A3BA42-AA45-4F80-9F5C-77B7FFE4D4CA}"/>
              </a:ext>
            </a:extLst>
          </p:cNvPr>
          <p:cNvCxnSpPr>
            <a:cxnSpLocks/>
          </p:cNvCxnSpPr>
          <p:nvPr/>
        </p:nvCxnSpPr>
        <p:spPr>
          <a:xfrm flipH="1">
            <a:off x="6260326" y="3634840"/>
            <a:ext cx="125891" cy="307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02785E3-73A1-4020-8A39-BFA7EFBCA191}"/>
              </a:ext>
            </a:extLst>
          </p:cNvPr>
          <p:cNvGrpSpPr/>
          <p:nvPr/>
        </p:nvGrpSpPr>
        <p:grpSpPr>
          <a:xfrm>
            <a:off x="9283474" y="5072908"/>
            <a:ext cx="186929" cy="375714"/>
            <a:chOff x="6295866" y="1660673"/>
            <a:chExt cx="213608" cy="494676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7F423BB-A94C-46B0-9315-41866FFD35EC}"/>
                </a:ext>
              </a:extLst>
            </p:cNvPr>
            <p:cNvCxnSpPr/>
            <p:nvPr/>
          </p:nvCxnSpPr>
          <p:spPr>
            <a:xfrm flipH="1">
              <a:off x="629586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783D55-1CC3-4E7D-9B83-B0F98EDB2812}"/>
                </a:ext>
              </a:extLst>
            </p:cNvPr>
            <p:cNvCxnSpPr/>
            <p:nvPr/>
          </p:nvCxnSpPr>
          <p:spPr>
            <a:xfrm flipH="1">
              <a:off x="635457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58B1C09-08C9-469F-9AA1-9F5F8F9DCD4F}"/>
              </a:ext>
            </a:extLst>
          </p:cNvPr>
          <p:cNvCxnSpPr>
            <a:cxnSpLocks/>
          </p:cNvCxnSpPr>
          <p:nvPr/>
        </p:nvCxnSpPr>
        <p:spPr>
          <a:xfrm flipH="1">
            <a:off x="8938705" y="3633174"/>
            <a:ext cx="125891" cy="307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F61280F-C201-40A6-A111-9130490EBE38}"/>
              </a:ext>
            </a:extLst>
          </p:cNvPr>
          <p:cNvCxnSpPr>
            <a:cxnSpLocks/>
          </p:cNvCxnSpPr>
          <p:nvPr/>
        </p:nvCxnSpPr>
        <p:spPr>
          <a:xfrm flipH="1">
            <a:off x="8812814" y="4112466"/>
            <a:ext cx="125891" cy="307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2F83BBC-F4FF-49E0-AC5C-095FD448A782}"/>
              </a:ext>
            </a:extLst>
          </p:cNvPr>
          <p:cNvCxnSpPr>
            <a:cxnSpLocks/>
          </p:cNvCxnSpPr>
          <p:nvPr/>
        </p:nvCxnSpPr>
        <p:spPr>
          <a:xfrm flipH="1">
            <a:off x="7159942" y="5186053"/>
            <a:ext cx="125891" cy="307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162055E-2B88-485F-9857-C22D7D5AA374}"/>
              </a:ext>
            </a:extLst>
          </p:cNvPr>
          <p:cNvCxnSpPr>
            <a:cxnSpLocks/>
          </p:cNvCxnSpPr>
          <p:nvPr/>
        </p:nvCxnSpPr>
        <p:spPr>
          <a:xfrm flipH="1">
            <a:off x="9478394" y="4656956"/>
            <a:ext cx="125891" cy="307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60965" y="113607"/>
            <a:ext cx="425969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NHỊP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987149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1299</Words>
  <Application>Microsoft Office PowerPoint</Application>
  <PresentationFormat>Widescreen</PresentationFormat>
  <Paragraphs>256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Arial-Rounded</vt:lpstr>
      <vt:lpstr>Calibri</vt:lpstr>
      <vt:lpstr>Calibri Light</vt:lpstr>
      <vt:lpstr>等线</vt:lpstr>
      <vt:lpstr>HP001 4 hàng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116</cp:revision>
  <dcterms:created xsi:type="dcterms:W3CDTF">2021-06-18T23:20:35Z</dcterms:created>
  <dcterms:modified xsi:type="dcterms:W3CDTF">2023-02-15T02:02:04Z</dcterms:modified>
</cp:coreProperties>
</file>