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4" r:id="rId3"/>
    <p:sldId id="265" r:id="rId4"/>
    <p:sldId id="275" r:id="rId5"/>
    <p:sldId id="266" r:id="rId6"/>
    <p:sldId id="267" r:id="rId7"/>
    <p:sldId id="263" r:id="rId8"/>
    <p:sldId id="262" r:id="rId9"/>
    <p:sldId id="268" r:id="rId10"/>
    <p:sldId id="261" r:id="rId11"/>
    <p:sldId id="260" r:id="rId12"/>
    <p:sldId id="259" r:id="rId13"/>
    <p:sldId id="258" r:id="rId14"/>
    <p:sldId id="270" r:id="rId15"/>
    <p:sldId id="274" r:id="rId16"/>
    <p:sldId id="271" r:id="rId17"/>
    <p:sldId id="257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7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4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2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6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1EF7C50-C1E7-4AB6-BD31-F83D340909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70A3711-9D91-440C-92AA-CC298B1C9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1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1EF7C50-C1E7-4AB6-BD31-F83D340909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70A3711-9D91-440C-92AA-CC298B1C9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29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1EF7C50-C1E7-4AB6-BD31-F83D340909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70A3711-9D91-440C-92AA-CC298B1C9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95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1EF7C50-C1E7-4AB6-BD31-F83D340909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70A3711-9D91-440C-92AA-CC298B1C9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33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1EF7C50-C1E7-4AB6-BD31-F83D340909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70A3711-9D91-440C-92AA-CC298B1C9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54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1EF7C50-C1E7-4AB6-BD31-F83D340909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70A3711-9D91-440C-92AA-CC298B1C9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69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1EF7C50-C1E7-4AB6-BD31-F83D340909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70A3711-9D91-440C-92AA-CC298B1C9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4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92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1EF7C50-C1E7-4AB6-BD31-F83D340909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70A3711-9D91-440C-92AA-CC298B1C9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83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1EF7C50-C1E7-4AB6-BD31-F83D340909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70A3711-9D91-440C-92AA-CC298B1C9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94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1EF7C50-C1E7-4AB6-BD31-F83D340909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70A3711-9D91-440C-92AA-CC298B1C9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1EF7C50-C1E7-4AB6-BD31-F83D340909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70A3711-9D91-440C-92AA-CC298B1C9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3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7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6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2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6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8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8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9B1CA-357D-4083-A724-570F62B1E367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F1EF7C50-C1E7-4AB6-BD31-F83D340909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70A3711-9D91-440C-92AA-CC298B1C9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9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140419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0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A71249-96B5-4549-A10D-701B7FFFB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838200"/>
            <a:ext cx="6858001" cy="4343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F394F2-C6F0-4BE9-B976-2D8C2E3CC5DB}"/>
              </a:ext>
            </a:extLst>
          </p:cNvPr>
          <p:cNvSpPr txBox="1"/>
          <p:nvPr/>
        </p:nvSpPr>
        <p:spPr>
          <a:xfrm>
            <a:off x="4572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trai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đứt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394F2-C6F0-4BE9-B976-2D8C2E3CC5DB}"/>
              </a:ext>
            </a:extLst>
          </p:cNvPr>
          <p:cNvSpPr txBox="1"/>
          <p:nvPr/>
        </p:nvSpPr>
        <p:spPr>
          <a:xfrm>
            <a:off x="2171700" y="5288784"/>
            <a:ext cx="4800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xóm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01BAC9-B2FE-4B7A-8D60-A4A5E2697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838200"/>
            <a:ext cx="7010401" cy="4038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F394F2-C6F0-4BE9-B976-2D8C2E3CC5DB}"/>
              </a:ext>
            </a:extLst>
          </p:cNvPr>
          <p:cNvSpPr txBox="1"/>
          <p:nvPr/>
        </p:nvSpPr>
        <p:spPr>
          <a:xfrm>
            <a:off x="1701800" y="162580"/>
            <a:ext cx="5250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rách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394F2-C6F0-4BE9-B976-2D8C2E3CC5DB}"/>
              </a:ext>
            </a:extLst>
          </p:cNvPr>
          <p:cNvSpPr txBox="1"/>
          <p:nvPr/>
        </p:nvSpPr>
        <p:spPr>
          <a:xfrm>
            <a:off x="1447800" y="5029200"/>
            <a:ext cx="58928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khâu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79DAF7-81C3-495F-A42E-2D87460CC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96640"/>
            <a:ext cx="6705600" cy="426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F394F2-C6F0-4BE9-B976-2D8C2E3CC5DB}"/>
              </a:ext>
            </a:extLst>
          </p:cNvPr>
          <p:cNvSpPr txBox="1"/>
          <p:nvPr/>
        </p:nvSpPr>
        <p:spPr>
          <a:xfrm>
            <a:off x="952500" y="189827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394F2-C6F0-4BE9-B976-2D8C2E3CC5DB}"/>
              </a:ext>
            </a:extLst>
          </p:cNvPr>
          <p:cNvSpPr txBox="1"/>
          <p:nvPr/>
        </p:nvSpPr>
        <p:spPr>
          <a:xfrm>
            <a:off x="952500" y="5257800"/>
            <a:ext cx="766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914400" y="217251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cần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kiếm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hỗ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trợ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lớn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bị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đứt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tay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rách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quần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áo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hoặc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gõ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cửa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,…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thể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nhờ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giúp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trực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tiếp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hoặc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gọi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điện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nhờ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giúp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5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977" y="1371600"/>
            <a:ext cx="8401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hia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Nhắc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nhở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bè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  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886200"/>
            <a:ext cx="9143774" cy="297181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1000" y="1524000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2560" y="2369150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083E1-C597-4B4F-8708-D8FBCB6BE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0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012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33181" y="1875496"/>
            <a:ext cx="7862330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-27720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5511" cy="18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3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53797" cy="569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1656901" y="1167427"/>
            <a:ext cx="657269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7656" indent="-297656" defTabSz="685800">
              <a:spcBef>
                <a:spcPct val="50000"/>
              </a:spcBef>
              <a:defRPr/>
            </a:pP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Thứ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tư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16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tháng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2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2022</a:t>
            </a:r>
            <a:endParaRPr lang="en-US" altLang="vi-VN" sz="27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1524000" y="2175275"/>
            <a:ext cx="762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7656" indent="-297656" defTabSz="685800">
              <a:spcBef>
                <a:spcPct val="50000"/>
              </a:spcBef>
              <a:defRPr/>
            </a:pP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Tìm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kiếm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sự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hỗ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trợ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khi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 ở </a:t>
            </a: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nhà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 (</a:t>
            </a: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tiết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 2)</a:t>
            </a:r>
            <a:endParaRPr lang="en-US" altLang="vi-VN" sz="27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3830761" y="1671351"/>
            <a:ext cx="260054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7656" indent="-297656" defTabSz="685800">
              <a:spcBef>
                <a:spcPct val="50000"/>
              </a:spcBef>
              <a:defRPr/>
            </a:pP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Đạo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đức</a:t>
            </a:r>
            <a:endParaRPr lang="en-US" altLang="vi-VN" sz="27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8677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0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8759" y="1602746"/>
            <a:ext cx="85720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3607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29" y="230638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96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6" y="124691"/>
            <a:ext cx="2078512" cy="533399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658090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644235"/>
            <a:ext cx="633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36A90-7BA8-489E-AB6A-D645CD2C5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1" y="2193404"/>
            <a:ext cx="4334079" cy="2557600"/>
          </a:xfrm>
          <a:prstGeom prst="rect">
            <a:avLst/>
          </a:prstGeom>
        </p:spPr>
      </p:pic>
      <p:sp>
        <p:nvSpPr>
          <p:cNvPr id="6" name="Thought Bubble: Cloud 79">
            <a:extLst>
              <a:ext uri="{FF2B5EF4-FFF2-40B4-BE49-F238E27FC236}">
                <a16:creationId xmlns:a16="http://schemas.microsoft.com/office/drawing/2014/main" id="{2CFBA468-6726-475A-9E6C-9A354D50351C}"/>
              </a:ext>
            </a:extLst>
          </p:cNvPr>
          <p:cNvSpPr/>
          <p:nvPr/>
        </p:nvSpPr>
        <p:spPr>
          <a:xfrm>
            <a:off x="0" y="1143000"/>
            <a:ext cx="4572000" cy="831596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endParaRPr lang="en-US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hỏng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ạ!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A31635-CEC8-4DB3-8437-B5373A4D8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143000"/>
            <a:ext cx="4298288" cy="2728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21C4D3-7B45-44CB-AD1E-22045CCEE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324" y="4038600"/>
            <a:ext cx="4572000" cy="27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0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162050" y="5638800"/>
            <a:ext cx="68199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36A90-7BA8-489E-AB6A-D645CD2C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" y="1371600"/>
            <a:ext cx="4495800" cy="3750196"/>
          </a:xfrm>
          <a:prstGeom prst="rect">
            <a:avLst/>
          </a:prstGeom>
        </p:spPr>
      </p:pic>
      <p:sp>
        <p:nvSpPr>
          <p:cNvPr id="4" name="Thought Bubble: Cloud 79">
            <a:extLst>
              <a:ext uri="{FF2B5EF4-FFF2-40B4-BE49-F238E27FC236}">
                <a16:creationId xmlns:a16="http://schemas.microsoft.com/office/drawing/2014/main" id="{2CFBA468-6726-475A-9E6C-9A354D50351C}"/>
              </a:ext>
            </a:extLst>
          </p:cNvPr>
          <p:cNvSpPr/>
          <p:nvPr/>
        </p:nvSpPr>
        <p:spPr>
          <a:xfrm>
            <a:off x="29029" y="168796"/>
            <a:ext cx="4724400" cy="983996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hỏng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ạ!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21C4D3-7B45-44CB-AD1E-22045CCE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830" y="1371600"/>
            <a:ext cx="4572000" cy="38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066800" y="381000"/>
            <a:ext cx="656739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A31635-CEC8-4DB3-8437-B5373A4D8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7391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318655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304800"/>
            <a:ext cx="268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71249-96B5-4549-A10D-701B7FFFB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943894"/>
            <a:ext cx="3047999" cy="4037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01BAC9-B2FE-4B7A-8D60-A4A5E2697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219" y="943894"/>
            <a:ext cx="2832831" cy="3932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79DAF7-81C3-495F-A42E-2D87460CC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364" y="943894"/>
            <a:ext cx="3082636" cy="3932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F394F2-C6F0-4BE9-B976-2D8C2E3CC5DB}"/>
              </a:ext>
            </a:extLst>
          </p:cNvPr>
          <p:cNvSpPr txBox="1"/>
          <p:nvPr/>
        </p:nvSpPr>
        <p:spPr>
          <a:xfrm>
            <a:off x="464123" y="4988336"/>
            <a:ext cx="2369132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trai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đứt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7D0485-7D86-4CEA-A423-A6D338531771}"/>
              </a:ext>
            </a:extLst>
          </p:cNvPr>
          <p:cNvSpPr txBox="1"/>
          <p:nvPr/>
        </p:nvSpPr>
        <p:spPr>
          <a:xfrm>
            <a:off x="5988400" y="4988336"/>
            <a:ext cx="3148343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lạ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gõ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0628F-7B23-4200-B6B0-CC7B4BA43748}"/>
              </a:ext>
            </a:extLst>
          </p:cNvPr>
          <p:cNvSpPr txBox="1"/>
          <p:nvPr/>
        </p:nvSpPr>
        <p:spPr>
          <a:xfrm>
            <a:off x="3238500" y="5069979"/>
            <a:ext cx="26670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>
                <a:latin typeface="Arial" pitchFamily="34" charset="0"/>
                <a:cs typeface="Arial" pitchFamily="34" charset="0"/>
              </a:rPr>
              <a:t>Áo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phục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endParaRPr lang="en-US" sz="22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rách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 rot="2985944">
            <a:off x="147472" y="1025493"/>
            <a:ext cx="380999" cy="36053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23591" y="967312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 rot="2985944">
            <a:off x="3268168" y="1108353"/>
            <a:ext cx="431523" cy="39873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3198936" y="1066800"/>
            <a:ext cx="590855" cy="481844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 rot="2985944">
            <a:off x="6245980" y="1003753"/>
            <a:ext cx="380999" cy="36053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6217218" y="974175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477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368</Words>
  <Application>Microsoft Office PowerPoint</Application>
  <PresentationFormat>On-screen Show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Calibri Light</vt:lpstr>
      <vt:lpstr>HP001 4 hàng</vt:lpstr>
      <vt:lpstr>Times New Roman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41</cp:revision>
  <dcterms:created xsi:type="dcterms:W3CDTF">2022-02-12T07:14:48Z</dcterms:created>
  <dcterms:modified xsi:type="dcterms:W3CDTF">2022-02-15T04:25:32Z</dcterms:modified>
</cp:coreProperties>
</file>