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61" r:id="rId3"/>
    <p:sldId id="262" r:id="rId4"/>
    <p:sldId id="269" r:id="rId5"/>
    <p:sldId id="263" r:id="rId6"/>
    <p:sldId id="264" r:id="rId7"/>
    <p:sldId id="259" r:id="rId8"/>
    <p:sldId id="267" r:id="rId9"/>
    <p:sldId id="266" r:id="rId10"/>
    <p:sldId id="265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A715-24D5-4149-AC33-0C89C7E17DB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31C3-4A01-47D3-A892-072480DD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63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A715-24D5-4149-AC33-0C89C7E17DB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31C3-4A01-47D3-A892-072480DD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A715-24D5-4149-AC33-0C89C7E17DB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31C3-4A01-47D3-A892-072480DD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99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2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31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775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296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117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876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271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45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A715-24D5-4149-AC33-0C89C7E17DB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31C3-4A01-47D3-A892-072480DD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80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588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1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35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898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97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68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983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916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5980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59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A715-24D5-4149-AC33-0C89C7E17DB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31C3-4A01-47D3-A892-072480DD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90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6345152" y="2135139"/>
            <a:ext cx="2701195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393548" y="1774877"/>
            <a:ext cx="2010799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1975426" y="2135134"/>
            <a:ext cx="5356093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713175" y="1482933"/>
            <a:ext cx="77175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2532325" y="2331900"/>
            <a:ext cx="42423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617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A715-24D5-4149-AC33-0C89C7E17DB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31C3-4A01-47D3-A892-072480DD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0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A715-24D5-4149-AC33-0C89C7E17DB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31C3-4A01-47D3-A892-072480DD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6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A715-24D5-4149-AC33-0C89C7E17DB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31C3-4A01-47D3-A892-072480DD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A715-24D5-4149-AC33-0C89C7E17DB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31C3-4A01-47D3-A892-072480DD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1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A715-24D5-4149-AC33-0C89C7E17DB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31C3-4A01-47D3-A892-072480DD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4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A715-24D5-4149-AC33-0C89C7E17DB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31C3-4A01-47D3-A892-072480DD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DA715-24D5-4149-AC33-0C89C7E17DB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831C3-4A01-47D3-A892-072480DD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7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09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39108604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7152" y="2556932"/>
            <a:ext cx="5976071" cy="10861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úc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học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tập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tốt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135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184244" y="294968"/>
            <a:ext cx="8959756" cy="65040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45627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7935" y="1400568"/>
            <a:ext cx="1580056" cy="77498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13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92666" y="1115806"/>
            <a:ext cx="6289334" cy="1491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5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229006" y="879508"/>
            <a:ext cx="6685174" cy="5121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708" y="857250"/>
            <a:ext cx="6198472" cy="828375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28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sáu</a:t>
            </a:r>
            <a:r>
              <a:rPr lang="en-US" sz="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28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10 </a:t>
            </a:r>
            <a:r>
              <a:rPr lang="en-US" sz="28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28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 </a:t>
            </a:r>
            <a:r>
              <a:rPr lang="en-US" sz="28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28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28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006" y="1422596"/>
            <a:ext cx="7457794" cy="4140003"/>
          </a:xfrm>
        </p:spPr>
        <p:txBody>
          <a:bodyPr>
            <a:normAutofit/>
          </a:bodyPr>
          <a:lstStyle/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nhiên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Xã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hội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môi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(78)</a:t>
            </a:r>
          </a:p>
        </p:txBody>
      </p:sp>
    </p:spTree>
    <p:extLst>
      <p:ext uri="{BB962C8B-B14F-4D97-AF65-F5344CB8AC3E}">
        <p14:creationId xmlns:p14="http://schemas.microsoft.com/office/powerpoint/2010/main" val="212411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34000"/>
            <a:ext cx="90820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685800" y="455616"/>
            <a:ext cx="49768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457199" y="1180375"/>
            <a:ext cx="82296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báo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cáo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trình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bày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báo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cáo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341314" y="2742778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6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691411" y="3064251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alt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54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52401" y="214745"/>
            <a:ext cx="53425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20092" y="214746"/>
            <a:ext cx="477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bày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quả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z3157577350548_1583c7356fd7c47845904a6ee0d85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" y="745686"/>
            <a:ext cx="824006" cy="70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219200" y="745686"/>
            <a:ext cx="7322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đổi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934842" y="73675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952603" y="1671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226127" y="1665007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bày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7" name="Picture 3" descr="C:\Users\Minhthangpc.VN\Desktop\z3157647166218_d6ce85b29ce3a5697b2ecf82b5aa52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90979"/>
            <a:ext cx="8839199" cy="43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22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015213"/>
              </p:ext>
            </p:extLst>
          </p:nvPr>
        </p:nvGraphicFramePr>
        <p:xfrm>
          <a:off x="304800" y="344659"/>
          <a:ext cx="8686799" cy="5446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64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8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597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Phiếu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điều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tra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 gridSpan="4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Họ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và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tên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Nguyễn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Văn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Hùng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Nhóm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: 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 gridSpan="4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Địa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Vườn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Thời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gian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: 13/01/2022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94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Tên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hoặc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con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729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Trên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cạn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Dưới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Những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thực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và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khác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ở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xung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quanh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Nhận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xét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nếu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sen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súng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bèo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tấm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chuồn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chuồn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cá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rô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phi,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cua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,…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hồ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sạch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rau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ngót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Giun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dế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ốc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sên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cỏ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bọ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ngựa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kiến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,…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47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Gà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Giun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kiến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…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549" y="5322558"/>
            <a:ext cx="1282500" cy="1535441"/>
          </a:xfrm>
          <a:prstGeom prst="rect">
            <a:avLst/>
          </a:prstGeom>
        </p:spPr>
      </p:pic>
      <p:pic>
        <p:nvPicPr>
          <p:cNvPr id="4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" y="5715000"/>
            <a:ext cx="7652826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044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356966"/>
              </p:ext>
            </p:extLst>
          </p:nvPr>
        </p:nvGraphicFramePr>
        <p:xfrm>
          <a:off x="304800" y="344659"/>
          <a:ext cx="8686799" cy="5675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64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8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597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Phiếu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điều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tra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 gridSpan="4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Họ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và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tên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Phạm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Thanh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Hương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Nhóm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: 4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 gridSpan="4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Địa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Vườn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Thời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gian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: 14/01/2022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94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Tên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hoặc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con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729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Trên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cạn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Dưới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Những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thực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và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khác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ở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xung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quanh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Nhận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xét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nếu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47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ngô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Giun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kiến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bọ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ngựa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cỏ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,…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hồng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xiêm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cỏ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kiến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giun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…</a:t>
                      </a:r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47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Con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sâu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rau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muống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cải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ngồng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cà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chua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kiến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…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549" y="5322558"/>
            <a:ext cx="1282500" cy="1535441"/>
          </a:xfrm>
          <a:prstGeom prst="rect">
            <a:avLst/>
          </a:prstGeom>
        </p:spPr>
      </p:pic>
      <p:pic>
        <p:nvPicPr>
          <p:cNvPr id="4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" y="5715000"/>
            <a:ext cx="7652826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055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375517"/>
              </p:ext>
            </p:extLst>
          </p:nvPr>
        </p:nvGraphicFramePr>
        <p:xfrm>
          <a:off x="304800" y="344659"/>
          <a:ext cx="8686799" cy="5446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64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8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597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Phiếu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điều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tra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 gridSpan="4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Họ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và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tên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Vũ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Đức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Tâm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Nhóm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: 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 gridSpan="4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Địa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Vườn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Thời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gian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: 15/01/2022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94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Tên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hoặc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con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729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Trên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cạn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Dưới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Những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thực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và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khác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ở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xung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quanh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Nhận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xét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nếu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chuối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Giun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kiến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ốc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sên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bọ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ngựa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…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bèo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tây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bèo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tấm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chuồn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chuồn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cá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rô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phi,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cua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,…</a:t>
                      </a:r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47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Gà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Giun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kiến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…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549" y="5322558"/>
            <a:ext cx="1282500" cy="1535441"/>
          </a:xfrm>
          <a:prstGeom prst="rect">
            <a:avLst/>
          </a:prstGeom>
        </p:spPr>
      </p:pic>
      <p:pic>
        <p:nvPicPr>
          <p:cNvPr id="4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" y="5715000"/>
            <a:ext cx="7652826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959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443</Words>
  <Application>Microsoft Office PowerPoint</Application>
  <PresentationFormat>On-screen Show (4:3)</PresentationFormat>
  <Paragraphs>93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SimSun</vt:lpstr>
      <vt:lpstr>Arial</vt:lpstr>
      <vt:lpstr>Calibri</vt:lpstr>
      <vt:lpstr>Calibri Light</vt:lpstr>
      <vt:lpstr>HP001 4 hàng</vt:lpstr>
      <vt:lpstr>HP001 5 hàng</vt:lpstr>
      <vt:lpstr>Nunito</vt:lpstr>
      <vt:lpstr>Times New Roman</vt:lpstr>
      <vt:lpstr>UTM Avo</vt:lpstr>
      <vt:lpstr>Office Theme</vt:lpstr>
      <vt:lpstr>4_Office Theme</vt:lpstr>
      <vt:lpstr>PowerPoint Presentation</vt:lpstr>
      <vt:lpstr>PowerPoint Presentation</vt:lpstr>
      <vt:lpstr>Thứ sáu ngày 10 tháng 2 năm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20</cp:revision>
  <dcterms:created xsi:type="dcterms:W3CDTF">2022-02-04T03:18:34Z</dcterms:created>
  <dcterms:modified xsi:type="dcterms:W3CDTF">2023-02-10T03:44:37Z</dcterms:modified>
</cp:coreProperties>
</file>