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72" r:id="rId2"/>
    <p:sldId id="373" r:id="rId3"/>
    <p:sldId id="374" r:id="rId4"/>
    <p:sldId id="403" r:id="rId5"/>
    <p:sldId id="404" r:id="rId6"/>
    <p:sldId id="375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DDF4-2698-4451-B3F1-7E97CC34E26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D87-4DE5-4C8B-88EC-CE6463FD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2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2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2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39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1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964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311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877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40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95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9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3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99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204A85-8503-4F8D-BF31-C348181E34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375592"/>
            <a:ext cx="130462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6" y="-377035"/>
            <a:ext cx="3456941" cy="3317219"/>
            <a:chOff x="4656006" y="-377035"/>
            <a:chExt cx="3456941" cy="33172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6" y="-377035"/>
              <a:ext cx="3317219" cy="33172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04899" y="1249918"/>
              <a:ext cx="3408048" cy="68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chung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648" y="1931831"/>
            <a:ext cx="394093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10073" y="2588654"/>
            <a:ext cx="4494727" cy="4494727"/>
            <a:chOff x="8710073" y="2588654"/>
            <a:chExt cx="4494727" cy="44947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D2F681-F79C-4C93-9D30-DFEF0BB27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308" y="2338096"/>
            <a:ext cx="7189383" cy="38744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80E6A8-0FBB-42EE-AFCB-882478B8D30A}"/>
              </a:ext>
            </a:extLst>
          </p:cNvPr>
          <p:cNvSpPr txBox="1"/>
          <p:nvPr/>
        </p:nvSpPr>
        <p:spPr>
          <a:xfrm>
            <a:off x="8229103" y="2524486"/>
            <a:ext cx="1232506" cy="68082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7006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48E7F-D393-49E8-80A8-5DD18905BA08}"/>
              </a:ext>
            </a:extLst>
          </p:cNvPr>
          <p:cNvSpPr txBox="1"/>
          <p:nvPr/>
        </p:nvSpPr>
        <p:spPr>
          <a:xfrm>
            <a:off x="8496691" y="3462245"/>
            <a:ext cx="1232506" cy="68082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8504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3E55D0-1EA6-4DB7-A9FF-0742DE3FD413}"/>
              </a:ext>
            </a:extLst>
          </p:cNvPr>
          <p:cNvSpPr txBox="1"/>
          <p:nvPr/>
        </p:nvSpPr>
        <p:spPr>
          <a:xfrm>
            <a:off x="8306079" y="4263762"/>
            <a:ext cx="1384611" cy="68082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10 000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9594DD-47C1-4BF8-88F2-D18EF6DCD2E9}"/>
              </a:ext>
            </a:extLst>
          </p:cNvPr>
          <p:cNvSpPr txBox="1"/>
          <p:nvPr/>
        </p:nvSpPr>
        <p:spPr>
          <a:xfrm>
            <a:off x="8394695" y="5069862"/>
            <a:ext cx="1384611" cy="68082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3992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AF966-9F8C-42FA-8FA1-90A6115E252D}"/>
              </a:ext>
            </a:extLst>
          </p:cNvPr>
          <p:cNvSpPr txBox="1"/>
          <p:nvPr/>
        </p:nvSpPr>
        <p:spPr>
          <a:xfrm>
            <a:off x="9690689" y="2940184"/>
            <a:ext cx="2370810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BA33D9-5366-48FC-9ED5-E863F4F9DD44}"/>
              </a:ext>
            </a:extLst>
          </p:cNvPr>
          <p:cNvSpPr/>
          <p:nvPr/>
        </p:nvSpPr>
        <p:spPr>
          <a:xfrm>
            <a:off x="678133" y="1834362"/>
            <a:ext cx="1110324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BDB7D5-47CA-4F1A-BCB3-651C01BF34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8432" y="230162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636105" y="1010560"/>
            <a:ext cx="1110324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59" y="1082188"/>
            <a:ext cx="2176530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9DFE45-F4E6-4072-82A4-99101DBA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7" y="3619502"/>
            <a:ext cx="4548585" cy="4548585"/>
          </a:xfrm>
          <a:prstGeom prst="rect">
            <a:avLst/>
          </a:prstGeom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B85175DD-3F9F-4DD4-8448-0D3FDBC44BBF}"/>
              </a:ext>
            </a:extLst>
          </p:cNvPr>
          <p:cNvSpPr/>
          <p:nvPr/>
        </p:nvSpPr>
        <p:spPr>
          <a:xfrm>
            <a:off x="10188998" y="3697356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7F749-ED63-4C6B-83B2-FF42BA0A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3" y="2138166"/>
            <a:ext cx="9565687" cy="26222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B3E074-80E7-41BD-B478-8CC0D452464B}"/>
              </a:ext>
            </a:extLst>
          </p:cNvPr>
          <p:cNvSpPr txBox="1"/>
          <p:nvPr/>
        </p:nvSpPr>
        <p:spPr>
          <a:xfrm>
            <a:off x="3785596" y="2801916"/>
            <a:ext cx="1168727" cy="5724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3 499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13667-8ECD-440F-BB62-28D88311C4FC}"/>
              </a:ext>
            </a:extLst>
          </p:cNvPr>
          <p:cNvSpPr txBox="1"/>
          <p:nvPr/>
        </p:nvSpPr>
        <p:spPr>
          <a:xfrm>
            <a:off x="5627282" y="2821313"/>
            <a:ext cx="965248" cy="5724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3 501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E7BC8-F619-47D2-8230-50D5F3A2DDFC}"/>
              </a:ext>
            </a:extLst>
          </p:cNvPr>
          <p:cNvSpPr txBox="1"/>
          <p:nvPr/>
        </p:nvSpPr>
        <p:spPr>
          <a:xfrm>
            <a:off x="2221582" y="4114437"/>
            <a:ext cx="922671" cy="5336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9 993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4564DC-589F-414F-A9D7-64E39D54976C}"/>
              </a:ext>
            </a:extLst>
          </p:cNvPr>
          <p:cNvSpPr txBox="1"/>
          <p:nvPr/>
        </p:nvSpPr>
        <p:spPr>
          <a:xfrm>
            <a:off x="4817029" y="4076924"/>
            <a:ext cx="922671" cy="5336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9 996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35BF6-E12E-4582-9570-91C1079C7C65}"/>
              </a:ext>
            </a:extLst>
          </p:cNvPr>
          <p:cNvSpPr txBox="1"/>
          <p:nvPr/>
        </p:nvSpPr>
        <p:spPr>
          <a:xfrm>
            <a:off x="8210973" y="4076924"/>
            <a:ext cx="1460605" cy="5336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10 000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FA2E4-8433-4041-B224-9558675ED9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77273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43" name="Oval 42"/>
          <p:cNvSpPr/>
          <p:nvPr/>
        </p:nvSpPr>
        <p:spPr>
          <a:xfrm>
            <a:off x="656822" y="1204968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00010" y="1276596"/>
            <a:ext cx="9835168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30489E-DC64-4361-86B8-F3D3440B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04" y="2741145"/>
            <a:ext cx="8918444" cy="2296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391D8A-A1EB-46D0-A2E5-0C91C9BCEF31}"/>
              </a:ext>
            </a:extLst>
          </p:cNvPr>
          <p:cNvSpPr/>
          <p:nvPr/>
        </p:nvSpPr>
        <p:spPr>
          <a:xfrm>
            <a:off x="6352674" y="3277762"/>
            <a:ext cx="673768" cy="633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E72226-477F-49E4-9EFB-38B954E11782}"/>
              </a:ext>
            </a:extLst>
          </p:cNvPr>
          <p:cNvSpPr/>
          <p:nvPr/>
        </p:nvSpPr>
        <p:spPr>
          <a:xfrm>
            <a:off x="4066674" y="4404086"/>
            <a:ext cx="673768" cy="633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55F1D-CA64-4BFD-A36F-592049D1F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3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88315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48E05-E49B-4489-ABAE-928EC0CD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77" y="1816644"/>
            <a:ext cx="11414522" cy="281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C0070-AD70-4A0B-B2D8-65738C8AE3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77273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43" name="Oval 42"/>
          <p:cNvSpPr/>
          <p:nvPr/>
        </p:nvSpPr>
        <p:spPr>
          <a:xfrm>
            <a:off x="467559" y="1226335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532E0-7378-45A6-91DE-F68E6165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16" y="1226335"/>
            <a:ext cx="10569421" cy="101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A8694-739B-48BB-8403-412DE418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22" y="2183134"/>
            <a:ext cx="5925377" cy="3448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E6D182-8FDD-4F2C-88FD-271EBA673728}"/>
              </a:ext>
            </a:extLst>
          </p:cNvPr>
          <p:cNvSpPr txBox="1"/>
          <p:nvPr/>
        </p:nvSpPr>
        <p:spPr>
          <a:xfrm>
            <a:off x="1218702" y="5744854"/>
            <a:ext cx="10315571" cy="6808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đ</a:t>
            </a:r>
            <a:r>
              <a:rPr lang="vi-VN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ợc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Cookies" panose="02040603050506020204" pitchFamily="18" charset="0"/>
                <a:ea typeface="+mj-ea"/>
              </a:rPr>
              <a:t>: III, VI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DA4EC-AFE5-4534-AE96-2AAB67A53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614" y="2640169"/>
            <a:ext cx="470078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CỦNG CỐ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4C0DA-DBCB-424B-865A-570EF8C4D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D2AE0-3C1E-49A3-8C79-44C97E21AF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2783" r="40831" b="12978"/>
          <a:stretch/>
        </p:blipFill>
        <p:spPr>
          <a:xfrm>
            <a:off x="-2204371" y="125196"/>
            <a:ext cx="1744947" cy="1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81</Words>
  <Application>Microsoft Office PowerPoint</Application>
  <PresentationFormat>Widescreen</PresentationFormat>
  <Paragraphs>33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Source Han Sans Light</vt:lpstr>
      <vt:lpstr>Source Han Sans Regular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2022-06-24T08:00:03Z</dcterms:created>
  <dcterms:modified xsi:type="dcterms:W3CDTF">2025-02-10T10:54:23Z</dcterms:modified>
</cp:coreProperties>
</file>