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1"/>
  </p:notesMasterIdLst>
  <p:sldIdLst>
    <p:sldId id="343" r:id="rId3"/>
    <p:sldId id="344" r:id="rId4"/>
    <p:sldId id="263" r:id="rId5"/>
    <p:sldId id="317" r:id="rId6"/>
    <p:sldId id="318" r:id="rId7"/>
    <p:sldId id="330" r:id="rId8"/>
    <p:sldId id="307" r:id="rId9"/>
    <p:sldId id="264" r:id="rId10"/>
  </p:sldIdLst>
  <p:sldSz cx="12161838" cy="6858000"/>
  <p:notesSz cx="6858000" cy="9144000"/>
  <p:embeddedFontLst>
    <p:embeddedFont>
      <p:font typeface="Barlow Condensed" panose="00000506000000000000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hewy" panose="020B0604020202020204" charset="0"/>
      <p:regular r:id="rId17"/>
    </p:embeddedFont>
    <p:embeddedFont>
      <p:font typeface="Inconsolata" pitchFamily="1" charset="0"/>
      <p:regular r:id="rId18"/>
    </p:embeddedFont>
    <p:embeddedFont>
      <p:font typeface="Nunito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E285"/>
    <a:srgbClr val="FFE9A3"/>
    <a:srgbClr val="FFFB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C592-F131-49C9-92AA-5FE30369D46A}">
  <a:tblStyle styleId="{56F6C592-F131-49C9-92AA-5FE30369D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6" autoAdjust="0"/>
  </p:normalViewPr>
  <p:slideViewPr>
    <p:cSldViewPr snapToGrid="0">
      <p:cViewPr varScale="1">
        <p:scale>
          <a:sx n="99" d="100"/>
          <a:sy n="99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090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2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9fe1004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9fe1004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31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4923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khai thác trong sách, hạn chế nhìn màn hình nhiều dễ hại mắt và dẫn đến HS thụ động khi khai thác văn bản trong SGK</a:t>
            </a:r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1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3591" y="-217931"/>
            <a:ext cx="340579" cy="880749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8678" y="-234667"/>
            <a:ext cx="627747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49102" y="1523767"/>
            <a:ext cx="9916606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2793" y="839638"/>
            <a:ext cx="164484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70237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5435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397389" y="5664331"/>
            <a:ext cx="505968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440" y="5936809"/>
            <a:ext cx="892969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12459" y="151782"/>
            <a:ext cx="525816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676521" y="-379955"/>
            <a:ext cx="1485316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61951" y="125413"/>
            <a:ext cx="215884" cy="194073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 - Plesiosau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618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24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 - Stegosauru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7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12161838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143C55"/>
                </a:solidFill>
              </a:rPr>
              <a:pPr/>
              <a:t>‹#›</a:t>
            </a:fld>
            <a:endParaRPr>
              <a:solidFill>
                <a:srgbClr val="143C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32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 - Diplodocu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0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2"/>
            <a:ext cx="12161838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68115" y="4661943"/>
            <a:ext cx="3593724" cy="21889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1" y="-1"/>
            <a:ext cx="1752345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55018" y="-1"/>
            <a:ext cx="2606822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098779" y="2400301"/>
            <a:ext cx="3203867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3" y="5012534"/>
            <a:ext cx="2422399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6821420" y="1542865"/>
            <a:ext cx="2584525" cy="1058697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4080375"/>
            <a:ext cx="12161839" cy="2778060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7961745" y="2356926"/>
            <a:ext cx="2271390" cy="3031425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143C5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143C5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10263397" y="2049266"/>
            <a:ext cx="1860669" cy="2483273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143C5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143C5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7120355" y="4607413"/>
            <a:ext cx="4928221" cy="1510437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8993877" y="702206"/>
            <a:ext cx="2584525" cy="1058697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679624" y="6173537"/>
            <a:ext cx="1579800" cy="37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t" anchorCtr="0">
            <a:noAutofit/>
          </a:bodyPr>
          <a:lstStyle/>
          <a:p>
            <a:r>
              <a:rPr lang="es-ES" sz="1397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97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0281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5931" y="2538233"/>
            <a:ext cx="5380257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5931" y="3329040"/>
            <a:ext cx="4871917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31856" y="5512009"/>
            <a:ext cx="780584" cy="349392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03711" y="6336518"/>
            <a:ext cx="4678699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9509" y="1310342"/>
            <a:ext cx="3610648" cy="81425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2913" y="475045"/>
            <a:ext cx="583981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097" y="383195"/>
            <a:ext cx="591145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0995669" y="5841660"/>
            <a:ext cx="1166177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21144" y="5642023"/>
            <a:ext cx="1027279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65985" y="6144615"/>
            <a:ext cx="364021" cy="98358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06283" y="263653"/>
            <a:ext cx="842267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19185" y="52878"/>
            <a:ext cx="1064130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2721" y="5296389"/>
            <a:ext cx="1524495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4993" y="4932569"/>
            <a:ext cx="1206280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01135" y="362"/>
            <a:ext cx="1034111" cy="1033365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2584" y="5619382"/>
            <a:ext cx="571291" cy="1619061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59832" y="6246622"/>
            <a:ext cx="746909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76229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4361" y="2090067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1222" y="260418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6991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26340" y="2090067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13207" y="2601151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51780" y="2090067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38642" y="260726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085400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4361" y="3985419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1222" y="4510593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4599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26340" y="3985419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13207" y="4507576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76212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51780" y="3985419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38642" y="4513655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085433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5480" y="6633413"/>
            <a:ext cx="163818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33771" y="6557401"/>
            <a:ext cx="215350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60700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5079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7028" y="-360536"/>
            <a:ext cx="577545" cy="1493555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1798" y="-139119"/>
            <a:ext cx="584629" cy="1578395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57290" y="5880807"/>
            <a:ext cx="1539435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06970" y="5945999"/>
            <a:ext cx="480533" cy="129840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074244" y="6059749"/>
            <a:ext cx="1244629" cy="727880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50813" y="300799"/>
            <a:ext cx="1164114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427" y="5714164"/>
            <a:ext cx="1130295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289" y="5430606"/>
            <a:ext cx="894399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0996297" y="-341610"/>
            <a:ext cx="1128544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1219" y="5995000"/>
            <a:ext cx="444265" cy="1200408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791325" y="125413"/>
            <a:ext cx="215884" cy="194073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279" y="141239"/>
            <a:ext cx="215350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1175" y="6247805"/>
            <a:ext cx="315141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551" y="782621"/>
            <a:ext cx="215350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7887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7" name="Google Shape;3607;p14"/>
          <p:cNvSpPr/>
          <p:nvPr/>
        </p:nvSpPr>
        <p:spPr>
          <a:xfrm>
            <a:off x="9137884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0829" y="-708015"/>
            <a:ext cx="577541" cy="1493545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7550" y="-411565"/>
            <a:ext cx="584625" cy="157838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7899" y="5446964"/>
            <a:ext cx="1539430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2503" y="5945999"/>
            <a:ext cx="480533" cy="129840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894" y="6059749"/>
            <a:ext cx="1244629" cy="727880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11852" y="601088"/>
            <a:ext cx="1164114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52112" y="5714164"/>
            <a:ext cx="1130295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57338" y="-41321"/>
            <a:ext cx="1128544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47497" y="5995000"/>
            <a:ext cx="444265" cy="1200408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52364" y="425702"/>
            <a:ext cx="215884" cy="194073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586222" y="5902955"/>
            <a:ext cx="215350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36781" y="5995888"/>
            <a:ext cx="215350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77440" y="2568767"/>
            <a:ext cx="8806958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08991" y="3624833"/>
            <a:ext cx="4312904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08952" y="5589877"/>
            <a:ext cx="215350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003" y="5539114"/>
            <a:ext cx="206779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3721" y="-52518"/>
            <a:ext cx="5434934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14701" y="5966589"/>
            <a:ext cx="6193908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0139" y="5727057"/>
            <a:ext cx="553188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1546" y="5291232"/>
            <a:ext cx="1796014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3787" y="5924229"/>
            <a:ext cx="1150745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6984" y="5690299"/>
            <a:ext cx="559973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1121" y="5995617"/>
            <a:ext cx="843750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65167" y="6029216"/>
            <a:ext cx="1041403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7143" y="3922163"/>
            <a:ext cx="557465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0999345" y="1058000"/>
            <a:ext cx="1582768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66212" y="259356"/>
            <a:ext cx="1386241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284594" y="-360494"/>
            <a:ext cx="490006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17436" y="-342915"/>
            <a:ext cx="485747" cy="1256211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28412" y="-166611"/>
            <a:ext cx="728920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18963" y="-266318"/>
            <a:ext cx="646443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55808" y="635525"/>
            <a:ext cx="226150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69350" y="473731"/>
            <a:ext cx="314056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59804" y="302767"/>
            <a:ext cx="433867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71939" y="98214"/>
            <a:ext cx="500491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49721" y="-66189"/>
            <a:ext cx="312849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03908" y="45994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64801" y="422987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49151" y="48910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176146" y="291870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32549" y="259351"/>
            <a:ext cx="34686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53702" y="514867"/>
            <a:ext cx="34686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27998" y="580980"/>
            <a:ext cx="35793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45446" y="631404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190690" y="591059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24740" y="828635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61602" y="886921"/>
            <a:ext cx="34686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782758" y="-141511"/>
            <a:ext cx="912550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880450" y="-277317"/>
            <a:ext cx="642874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18692" y="-79104"/>
            <a:ext cx="185895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47992" y="98471"/>
            <a:ext cx="256339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20170" y="219972"/>
            <a:ext cx="287673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28149" y="393774"/>
            <a:ext cx="148192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60913" y="549537"/>
            <a:ext cx="189983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19325" y="682735"/>
            <a:ext cx="135660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20570" y="529448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388737" y="62598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381000" y="558443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886542" y="21954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890252" y="28318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57964" y="243868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9977284" y="87703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32847" y="890842"/>
            <a:ext cx="36931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797858" y="634414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02488" y="59545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37664" y="214241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64841" y="339013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52430" y="400459"/>
            <a:ext cx="38036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39075" y="5783899"/>
            <a:ext cx="58056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4312" y="-248785"/>
            <a:ext cx="1995365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1423" y="245521"/>
            <a:ext cx="1579122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38979" y="5614394"/>
            <a:ext cx="1485316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396700" y="6042699"/>
            <a:ext cx="1342667" cy="1119551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OBJECT_1_1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00527" y="1346633"/>
            <a:ext cx="422552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57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05259" y="3245033"/>
            <a:ext cx="4816056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05259" y="5321433"/>
            <a:ext cx="4816056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83768" y="4559967"/>
            <a:ext cx="4259037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79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07174" y="-217931"/>
            <a:ext cx="340579" cy="880749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174919" y="-234667"/>
            <a:ext cx="627747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284068" y="839638"/>
            <a:ext cx="164484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2695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25908" y="-268128"/>
            <a:ext cx="445435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7988" y="5664331"/>
            <a:ext cx="505968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53935" y="5936809"/>
            <a:ext cx="892969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694587" y="644974"/>
            <a:ext cx="56854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468" y="-334438"/>
            <a:ext cx="2034055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2529" y="125413"/>
            <a:ext cx="215884" cy="194073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086" y="1285180"/>
            <a:ext cx="215884" cy="194073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16895" y="1501080"/>
            <a:ext cx="215884" cy="194073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3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168821" y="1777933"/>
            <a:ext cx="7824196" cy="330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862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432368" y="1991367"/>
            <a:ext cx="7297103" cy="287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95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986354" y="988800"/>
            <a:ext cx="10189130" cy="488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862"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299833"/>
            <a:ext cx="1216183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22917" y="1415836"/>
            <a:ext cx="509481" cy="56310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439164" y="1503667"/>
            <a:ext cx="9283377" cy="44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439164" y="2178200"/>
            <a:ext cx="4407469" cy="33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8061" lvl="0" indent="-472936" rtl="0">
              <a:spcBef>
                <a:spcPts val="798"/>
              </a:spcBef>
              <a:spcAft>
                <a:spcPts val="0"/>
              </a:spcAft>
              <a:buSzPts val="2000"/>
              <a:buChar char="●"/>
              <a:defRPr/>
            </a:lvl1pPr>
            <a:lvl2pPr marL="1216122" lvl="1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4182" lvl="2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2243" lvl="3" indent="-472936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0304" lvl="4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48365" lvl="5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56425" lvl="6" indent="-472936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64486" lvl="7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72547" lvl="8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314950" y="2178200"/>
            <a:ext cx="4407469" cy="33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8061" lvl="0" indent="-472936" rtl="0">
              <a:spcBef>
                <a:spcPts val="798"/>
              </a:spcBef>
              <a:spcAft>
                <a:spcPts val="0"/>
              </a:spcAft>
              <a:buSzPts val="2000"/>
              <a:buChar char="●"/>
              <a:defRPr/>
            </a:lvl1pPr>
            <a:lvl2pPr marL="1216122" lvl="1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4182" lvl="2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2243" lvl="3" indent="-472936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0304" lvl="4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48365" lvl="5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56425" lvl="6" indent="-472936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64486" lvl="7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72547" lvl="8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7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12161838" cy="6859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54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8749" y="704000"/>
            <a:ext cx="9288165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3232" y="3487367"/>
            <a:ext cx="9173649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9" r:id="rId3"/>
    <p:sldLayoutId id="2147483660" r:id="rId4"/>
    <p:sldLayoutId id="2147483665" r:id="rId5"/>
    <p:sldLayoutId id="21474836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39164" y="1503667"/>
            <a:ext cx="9283377" cy="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39164" y="2178201"/>
            <a:ext cx="9283377" cy="3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53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3460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6A78C2-D67D-008D-2614-0CC94286CE25}"/>
              </a:ext>
            </a:extLst>
          </p:cNvPr>
          <p:cNvSpPr txBox="1"/>
          <p:nvPr/>
        </p:nvSpPr>
        <p:spPr>
          <a:xfrm>
            <a:off x="122985" y="639444"/>
            <a:ext cx="5520655" cy="1582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99"/>
              </a:spcBef>
              <a:spcAft>
                <a:spcPts val="399"/>
              </a:spcAft>
            </a:pPr>
            <a:r>
              <a:rPr lang="nl-NL" sz="2394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nl-NL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 chức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vi-VN" sz="3724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3EF6A-7BCD-C0EA-36E4-E689DD676B1D}"/>
              </a:ext>
            </a:extLst>
          </p:cNvPr>
          <p:cNvSpPr txBox="1"/>
          <p:nvPr/>
        </p:nvSpPr>
        <p:spPr>
          <a:xfrm>
            <a:off x="6455089" y="802285"/>
            <a:ext cx="5173815" cy="1582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99"/>
              </a:spcBef>
              <a:spcAft>
                <a:spcPts val="399"/>
              </a:spcAft>
            </a:pPr>
            <a:r>
              <a:rPr lang="nl-NL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 hát và vận động theo bài hát</a:t>
            </a:r>
            <a:endParaRPr lang="vi-VN" sz="3724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8729634C-A8B4-6982-080D-1F5BA4B7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275" y="2900841"/>
            <a:ext cx="4285947" cy="436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oogle Shape;902;p40">
            <a:extLst>
              <a:ext uri="{FF2B5EF4-FFF2-40B4-BE49-F238E27FC236}">
                <a16:creationId xmlns:a16="http://schemas.microsoft.com/office/drawing/2014/main" id="{49BA9F18-61E4-8073-399D-03616E196789}"/>
              </a:ext>
            </a:extLst>
          </p:cNvPr>
          <p:cNvGrpSpPr/>
          <p:nvPr/>
        </p:nvGrpSpPr>
        <p:grpSpPr>
          <a:xfrm>
            <a:off x="1403542" y="2997517"/>
            <a:ext cx="1820690" cy="3897721"/>
            <a:chOff x="2781652" y="1725910"/>
            <a:chExt cx="1726199" cy="2930541"/>
          </a:xfrm>
        </p:grpSpPr>
        <p:grpSp>
          <p:nvGrpSpPr>
            <p:cNvPr id="53" name="Google Shape;903;p40">
              <a:extLst>
                <a:ext uri="{FF2B5EF4-FFF2-40B4-BE49-F238E27FC236}">
                  <a16:creationId xmlns:a16="http://schemas.microsoft.com/office/drawing/2014/main" id="{361D4ADD-2B02-1EC2-43C3-3EE5C250F8C7}"/>
                </a:ext>
              </a:extLst>
            </p:cNvPr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57" name="Google Shape;904;p40">
                <a:extLst>
                  <a:ext uri="{FF2B5EF4-FFF2-40B4-BE49-F238E27FC236}">
                    <a16:creationId xmlns:a16="http://schemas.microsoft.com/office/drawing/2014/main" id="{A627954F-9A02-EF91-8AF5-4A0B4303D544}"/>
                  </a:ext>
                </a:extLst>
              </p:cNvPr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58" name="Google Shape;905;p40">
                <a:extLst>
                  <a:ext uri="{FF2B5EF4-FFF2-40B4-BE49-F238E27FC236}">
                    <a16:creationId xmlns:a16="http://schemas.microsoft.com/office/drawing/2014/main" id="{8A22B981-B6B9-0277-4105-053D7D37D131}"/>
                  </a:ext>
                </a:extLst>
              </p:cNvPr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59" name="Google Shape;906;p40">
                <a:extLst>
                  <a:ext uri="{FF2B5EF4-FFF2-40B4-BE49-F238E27FC236}">
                    <a16:creationId xmlns:a16="http://schemas.microsoft.com/office/drawing/2014/main" id="{05DE06E5-07DE-F90F-C98E-15D02CFDBC88}"/>
                  </a:ext>
                </a:extLst>
              </p:cNvPr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0" name="Google Shape;907;p40">
                <a:extLst>
                  <a:ext uri="{FF2B5EF4-FFF2-40B4-BE49-F238E27FC236}">
                    <a16:creationId xmlns:a16="http://schemas.microsoft.com/office/drawing/2014/main" id="{D9A53990-4D62-F8C1-1DEF-C7D727D686EA}"/>
                  </a:ext>
                </a:extLst>
              </p:cNvPr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1" name="Google Shape;908;p40">
                <a:extLst>
                  <a:ext uri="{FF2B5EF4-FFF2-40B4-BE49-F238E27FC236}">
                    <a16:creationId xmlns:a16="http://schemas.microsoft.com/office/drawing/2014/main" id="{5580005B-BE87-42E9-1F59-C043769CC18C}"/>
                  </a:ext>
                </a:extLst>
              </p:cNvPr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2" name="Google Shape;909;p40">
                <a:extLst>
                  <a:ext uri="{FF2B5EF4-FFF2-40B4-BE49-F238E27FC236}">
                    <a16:creationId xmlns:a16="http://schemas.microsoft.com/office/drawing/2014/main" id="{F6F87886-4F84-F5B9-31FE-B11F1AEE04E4}"/>
                  </a:ext>
                </a:extLst>
              </p:cNvPr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3" name="Google Shape;910;p40">
                <a:extLst>
                  <a:ext uri="{FF2B5EF4-FFF2-40B4-BE49-F238E27FC236}">
                    <a16:creationId xmlns:a16="http://schemas.microsoft.com/office/drawing/2014/main" id="{0E57FA66-7831-B02D-287A-2C15F4B0FF75}"/>
                  </a:ext>
                </a:extLst>
              </p:cNvPr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4" name="Google Shape;911;p40">
                <a:extLst>
                  <a:ext uri="{FF2B5EF4-FFF2-40B4-BE49-F238E27FC236}">
                    <a16:creationId xmlns:a16="http://schemas.microsoft.com/office/drawing/2014/main" id="{D6A8276C-054C-3E9B-514B-677B7E04FD4D}"/>
                  </a:ext>
                </a:extLst>
              </p:cNvPr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5" name="Google Shape;912;p40">
                <a:extLst>
                  <a:ext uri="{FF2B5EF4-FFF2-40B4-BE49-F238E27FC236}">
                    <a16:creationId xmlns:a16="http://schemas.microsoft.com/office/drawing/2014/main" id="{4369098A-5E93-6D10-4CF4-85905A86829A}"/>
                  </a:ext>
                </a:extLst>
              </p:cNvPr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6" name="Google Shape;913;p40">
                <a:extLst>
                  <a:ext uri="{FF2B5EF4-FFF2-40B4-BE49-F238E27FC236}">
                    <a16:creationId xmlns:a16="http://schemas.microsoft.com/office/drawing/2014/main" id="{6086F301-E0D5-E4E3-E729-6DD789F8BE50}"/>
                  </a:ext>
                </a:extLst>
              </p:cNvPr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7" name="Google Shape;914;p40">
                <a:extLst>
                  <a:ext uri="{FF2B5EF4-FFF2-40B4-BE49-F238E27FC236}">
                    <a16:creationId xmlns:a16="http://schemas.microsoft.com/office/drawing/2014/main" id="{666752F5-6AF1-461B-365C-932BD2A939D7}"/>
                  </a:ext>
                </a:extLst>
              </p:cNvPr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8" name="Google Shape;915;p40">
                <a:extLst>
                  <a:ext uri="{FF2B5EF4-FFF2-40B4-BE49-F238E27FC236}">
                    <a16:creationId xmlns:a16="http://schemas.microsoft.com/office/drawing/2014/main" id="{F104F202-DC99-2974-BBFC-1ED20B1A5244}"/>
                  </a:ext>
                </a:extLst>
              </p:cNvPr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9" name="Google Shape;916;p40">
                <a:extLst>
                  <a:ext uri="{FF2B5EF4-FFF2-40B4-BE49-F238E27FC236}">
                    <a16:creationId xmlns:a16="http://schemas.microsoft.com/office/drawing/2014/main" id="{C648E3C6-400D-FF7D-0DEB-43E323A6F681}"/>
                  </a:ext>
                </a:extLst>
              </p:cNvPr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0" name="Google Shape;917;p40">
                <a:extLst>
                  <a:ext uri="{FF2B5EF4-FFF2-40B4-BE49-F238E27FC236}">
                    <a16:creationId xmlns:a16="http://schemas.microsoft.com/office/drawing/2014/main" id="{5A5A4C20-A859-97DE-540D-D18218ECBEFA}"/>
                  </a:ext>
                </a:extLst>
              </p:cNvPr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1" name="Google Shape;918;p40">
                <a:extLst>
                  <a:ext uri="{FF2B5EF4-FFF2-40B4-BE49-F238E27FC236}">
                    <a16:creationId xmlns:a16="http://schemas.microsoft.com/office/drawing/2014/main" id="{E2F4CC9E-9FC5-16BA-58CC-8C9459415224}"/>
                  </a:ext>
                </a:extLst>
              </p:cNvPr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2" name="Google Shape;919;p40">
                <a:extLst>
                  <a:ext uri="{FF2B5EF4-FFF2-40B4-BE49-F238E27FC236}">
                    <a16:creationId xmlns:a16="http://schemas.microsoft.com/office/drawing/2014/main" id="{D5289958-2FA9-A2B8-9639-F7D239062BA9}"/>
                  </a:ext>
                </a:extLst>
              </p:cNvPr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3" name="Google Shape;920;p40">
                <a:extLst>
                  <a:ext uri="{FF2B5EF4-FFF2-40B4-BE49-F238E27FC236}">
                    <a16:creationId xmlns:a16="http://schemas.microsoft.com/office/drawing/2014/main" id="{95E08613-71F4-9ECC-A49B-3C36EEBDE3A9}"/>
                  </a:ext>
                </a:extLst>
              </p:cNvPr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4" name="Google Shape;921;p40">
                <a:extLst>
                  <a:ext uri="{FF2B5EF4-FFF2-40B4-BE49-F238E27FC236}">
                    <a16:creationId xmlns:a16="http://schemas.microsoft.com/office/drawing/2014/main" id="{955DFE7B-51D5-044D-6449-1FBBFA6CB4D6}"/>
                  </a:ext>
                </a:extLst>
              </p:cNvPr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5" name="Google Shape;922;p40">
                <a:extLst>
                  <a:ext uri="{FF2B5EF4-FFF2-40B4-BE49-F238E27FC236}">
                    <a16:creationId xmlns:a16="http://schemas.microsoft.com/office/drawing/2014/main" id="{E83F7F40-8B54-0599-8E24-2FEAD9512EB9}"/>
                  </a:ext>
                </a:extLst>
              </p:cNvPr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6" name="Google Shape;923;p40">
                <a:extLst>
                  <a:ext uri="{FF2B5EF4-FFF2-40B4-BE49-F238E27FC236}">
                    <a16:creationId xmlns:a16="http://schemas.microsoft.com/office/drawing/2014/main" id="{7A5DF27F-E7D9-9C5B-A0EB-C417CF3614A3}"/>
                  </a:ext>
                </a:extLst>
              </p:cNvPr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7" name="Google Shape;924;p40">
                <a:extLst>
                  <a:ext uri="{FF2B5EF4-FFF2-40B4-BE49-F238E27FC236}">
                    <a16:creationId xmlns:a16="http://schemas.microsoft.com/office/drawing/2014/main" id="{83574978-E974-8ED6-B4C6-4A64BC0452DE}"/>
                  </a:ext>
                </a:extLst>
              </p:cNvPr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8" name="Google Shape;925;p40">
                <a:extLst>
                  <a:ext uri="{FF2B5EF4-FFF2-40B4-BE49-F238E27FC236}">
                    <a16:creationId xmlns:a16="http://schemas.microsoft.com/office/drawing/2014/main" id="{E492D4B5-147E-8C6E-6C62-B41F3E70AE54}"/>
                  </a:ext>
                </a:extLst>
              </p:cNvPr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9" name="Google Shape;926;p40">
                <a:extLst>
                  <a:ext uri="{FF2B5EF4-FFF2-40B4-BE49-F238E27FC236}">
                    <a16:creationId xmlns:a16="http://schemas.microsoft.com/office/drawing/2014/main" id="{565AF457-E54C-371E-B8FC-A3B5EB9A474A}"/>
                  </a:ext>
                </a:extLst>
              </p:cNvPr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0" name="Google Shape;927;p40">
                <a:extLst>
                  <a:ext uri="{FF2B5EF4-FFF2-40B4-BE49-F238E27FC236}">
                    <a16:creationId xmlns:a16="http://schemas.microsoft.com/office/drawing/2014/main" id="{135A6474-D49E-BF68-F91B-4B45027E90C3}"/>
                  </a:ext>
                </a:extLst>
              </p:cNvPr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1" name="Google Shape;928;p40">
                <a:extLst>
                  <a:ext uri="{FF2B5EF4-FFF2-40B4-BE49-F238E27FC236}">
                    <a16:creationId xmlns:a16="http://schemas.microsoft.com/office/drawing/2014/main" id="{292E9550-1003-7A95-958A-D7113E7D5342}"/>
                  </a:ext>
                </a:extLst>
              </p:cNvPr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2" name="Google Shape;929;p40">
                <a:extLst>
                  <a:ext uri="{FF2B5EF4-FFF2-40B4-BE49-F238E27FC236}">
                    <a16:creationId xmlns:a16="http://schemas.microsoft.com/office/drawing/2014/main" id="{B0F18C7C-7EFD-93DC-E811-F1399B6C3A78}"/>
                  </a:ext>
                </a:extLst>
              </p:cNvPr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3" name="Google Shape;930;p40">
                <a:extLst>
                  <a:ext uri="{FF2B5EF4-FFF2-40B4-BE49-F238E27FC236}">
                    <a16:creationId xmlns:a16="http://schemas.microsoft.com/office/drawing/2014/main" id="{A4D5C05E-614A-755E-DCEC-7515E237B988}"/>
                  </a:ext>
                </a:extLst>
              </p:cNvPr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4" name="Google Shape;931;p40">
                <a:extLst>
                  <a:ext uri="{FF2B5EF4-FFF2-40B4-BE49-F238E27FC236}">
                    <a16:creationId xmlns:a16="http://schemas.microsoft.com/office/drawing/2014/main" id="{6775B0DB-CAC7-7E4D-503F-491FD721142C}"/>
                  </a:ext>
                </a:extLst>
              </p:cNvPr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5" name="Google Shape;932;p40">
                <a:extLst>
                  <a:ext uri="{FF2B5EF4-FFF2-40B4-BE49-F238E27FC236}">
                    <a16:creationId xmlns:a16="http://schemas.microsoft.com/office/drawing/2014/main" id="{B666E87C-B089-0B06-7BED-C3EC0D243E39}"/>
                  </a:ext>
                </a:extLst>
              </p:cNvPr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6" name="Google Shape;933;p40">
                <a:extLst>
                  <a:ext uri="{FF2B5EF4-FFF2-40B4-BE49-F238E27FC236}">
                    <a16:creationId xmlns:a16="http://schemas.microsoft.com/office/drawing/2014/main" id="{BBB4BB54-78AF-616E-A952-4500D7F19526}"/>
                  </a:ext>
                </a:extLst>
              </p:cNvPr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7" name="Google Shape;934;p40">
                <a:extLst>
                  <a:ext uri="{FF2B5EF4-FFF2-40B4-BE49-F238E27FC236}">
                    <a16:creationId xmlns:a16="http://schemas.microsoft.com/office/drawing/2014/main" id="{D4A40807-C75B-AED5-6BA3-89CE1420FB5D}"/>
                  </a:ext>
                </a:extLst>
              </p:cNvPr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</p:grpSp>
        <p:sp>
          <p:nvSpPr>
            <p:cNvPr id="54" name="Google Shape;935;p40">
              <a:extLst>
                <a:ext uri="{FF2B5EF4-FFF2-40B4-BE49-F238E27FC236}">
                  <a16:creationId xmlns:a16="http://schemas.microsoft.com/office/drawing/2014/main" id="{89077ADD-C296-EF46-75D5-7708E5BFD826}"/>
                </a:ext>
              </a:extLst>
            </p:cNvPr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  <p:sp>
          <p:nvSpPr>
            <p:cNvPr id="55" name="Google Shape;936;p40">
              <a:extLst>
                <a:ext uri="{FF2B5EF4-FFF2-40B4-BE49-F238E27FC236}">
                  <a16:creationId xmlns:a16="http://schemas.microsoft.com/office/drawing/2014/main" id="{83049789-7D9D-AF81-02D0-4135A969C88C}"/>
                </a:ext>
              </a:extLst>
            </p:cNvPr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  <p:sp>
          <p:nvSpPr>
            <p:cNvPr id="56" name="Google Shape;937;p40">
              <a:extLst>
                <a:ext uri="{FF2B5EF4-FFF2-40B4-BE49-F238E27FC236}">
                  <a16:creationId xmlns:a16="http://schemas.microsoft.com/office/drawing/2014/main" id="{73A36B1B-3057-86D3-08C1-23EEAEC1955B}"/>
                </a:ext>
              </a:extLst>
            </p:cNvPr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</p:grpSp>
      <p:grpSp>
        <p:nvGrpSpPr>
          <p:cNvPr id="88" name="Google Shape;865;p40">
            <a:extLst>
              <a:ext uri="{FF2B5EF4-FFF2-40B4-BE49-F238E27FC236}">
                <a16:creationId xmlns:a16="http://schemas.microsoft.com/office/drawing/2014/main" id="{C48D491C-90CD-1165-1436-EC0E9A62AEDC}"/>
              </a:ext>
            </a:extLst>
          </p:cNvPr>
          <p:cNvGrpSpPr/>
          <p:nvPr/>
        </p:nvGrpSpPr>
        <p:grpSpPr>
          <a:xfrm>
            <a:off x="3294263" y="3188352"/>
            <a:ext cx="1673662" cy="3659316"/>
            <a:chOff x="4724018" y="1905159"/>
            <a:chExt cx="1638324" cy="2751293"/>
          </a:xfrm>
        </p:grpSpPr>
        <p:grpSp>
          <p:nvGrpSpPr>
            <p:cNvPr id="89" name="Google Shape;866;p40">
              <a:extLst>
                <a:ext uri="{FF2B5EF4-FFF2-40B4-BE49-F238E27FC236}">
                  <a16:creationId xmlns:a16="http://schemas.microsoft.com/office/drawing/2014/main" id="{8D3E8053-4D17-2FF6-FA2D-EA92F0DBB50B}"/>
                </a:ext>
              </a:extLst>
            </p:cNvPr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93" name="Google Shape;867;p40">
                <a:extLst>
                  <a:ext uri="{FF2B5EF4-FFF2-40B4-BE49-F238E27FC236}">
                    <a16:creationId xmlns:a16="http://schemas.microsoft.com/office/drawing/2014/main" id="{BC6C0743-DF56-AA25-15AB-6312CB29698B}"/>
                  </a:ext>
                </a:extLst>
              </p:cNvPr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4" name="Google Shape;868;p40">
                <a:extLst>
                  <a:ext uri="{FF2B5EF4-FFF2-40B4-BE49-F238E27FC236}">
                    <a16:creationId xmlns:a16="http://schemas.microsoft.com/office/drawing/2014/main" id="{9860DF2E-1D2B-0019-8621-D6A45B6AD185}"/>
                  </a:ext>
                </a:extLst>
              </p:cNvPr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5" name="Google Shape;869;p40">
                <a:extLst>
                  <a:ext uri="{FF2B5EF4-FFF2-40B4-BE49-F238E27FC236}">
                    <a16:creationId xmlns:a16="http://schemas.microsoft.com/office/drawing/2014/main" id="{15338D92-10F3-1E3D-8665-900CAEB261C4}"/>
                  </a:ext>
                </a:extLst>
              </p:cNvPr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6" name="Google Shape;870;p40">
                <a:extLst>
                  <a:ext uri="{FF2B5EF4-FFF2-40B4-BE49-F238E27FC236}">
                    <a16:creationId xmlns:a16="http://schemas.microsoft.com/office/drawing/2014/main" id="{AA971F5C-7DAD-FAC9-5F69-D264FB5C6962}"/>
                  </a:ext>
                </a:extLst>
              </p:cNvPr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7" name="Google Shape;871;p40">
                <a:extLst>
                  <a:ext uri="{FF2B5EF4-FFF2-40B4-BE49-F238E27FC236}">
                    <a16:creationId xmlns:a16="http://schemas.microsoft.com/office/drawing/2014/main" id="{A750BDAD-79B4-1DC3-702F-B8A0014B8E15}"/>
                  </a:ext>
                </a:extLst>
              </p:cNvPr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8" name="Google Shape;872;p40">
                <a:extLst>
                  <a:ext uri="{FF2B5EF4-FFF2-40B4-BE49-F238E27FC236}">
                    <a16:creationId xmlns:a16="http://schemas.microsoft.com/office/drawing/2014/main" id="{8D7C34D3-DE26-48A7-CF69-7DE0316CA3A4}"/>
                  </a:ext>
                </a:extLst>
              </p:cNvPr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9" name="Google Shape;873;p40">
                <a:extLst>
                  <a:ext uri="{FF2B5EF4-FFF2-40B4-BE49-F238E27FC236}">
                    <a16:creationId xmlns:a16="http://schemas.microsoft.com/office/drawing/2014/main" id="{285972CF-DC71-7786-CE33-CB8C974F0365}"/>
                  </a:ext>
                </a:extLst>
              </p:cNvPr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0" name="Google Shape;874;p40">
                <a:extLst>
                  <a:ext uri="{FF2B5EF4-FFF2-40B4-BE49-F238E27FC236}">
                    <a16:creationId xmlns:a16="http://schemas.microsoft.com/office/drawing/2014/main" id="{B3A1D3C8-4205-A866-A747-A1C9A99D7A42}"/>
                  </a:ext>
                </a:extLst>
              </p:cNvPr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1" name="Google Shape;875;p40">
                <a:extLst>
                  <a:ext uri="{FF2B5EF4-FFF2-40B4-BE49-F238E27FC236}">
                    <a16:creationId xmlns:a16="http://schemas.microsoft.com/office/drawing/2014/main" id="{652E06A4-64AA-3AD2-E750-FC7B98825870}"/>
                  </a:ext>
                </a:extLst>
              </p:cNvPr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2" name="Google Shape;876;p40">
                <a:extLst>
                  <a:ext uri="{FF2B5EF4-FFF2-40B4-BE49-F238E27FC236}">
                    <a16:creationId xmlns:a16="http://schemas.microsoft.com/office/drawing/2014/main" id="{933432D8-9DCB-3D17-8D1B-E50E0451946A}"/>
                  </a:ext>
                </a:extLst>
              </p:cNvPr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3" name="Google Shape;877;p40">
                <a:extLst>
                  <a:ext uri="{FF2B5EF4-FFF2-40B4-BE49-F238E27FC236}">
                    <a16:creationId xmlns:a16="http://schemas.microsoft.com/office/drawing/2014/main" id="{1D7488A5-CF20-7ADD-4086-6BC508490BE8}"/>
                  </a:ext>
                </a:extLst>
              </p:cNvPr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4" name="Google Shape;878;p40">
                <a:extLst>
                  <a:ext uri="{FF2B5EF4-FFF2-40B4-BE49-F238E27FC236}">
                    <a16:creationId xmlns:a16="http://schemas.microsoft.com/office/drawing/2014/main" id="{0E884D12-DA00-2439-3820-BC1E17E330D2}"/>
                  </a:ext>
                </a:extLst>
              </p:cNvPr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5" name="Google Shape;879;p40">
                <a:extLst>
                  <a:ext uri="{FF2B5EF4-FFF2-40B4-BE49-F238E27FC236}">
                    <a16:creationId xmlns:a16="http://schemas.microsoft.com/office/drawing/2014/main" id="{C91C5DBE-AE24-09E1-3646-FC26B77F2387}"/>
                  </a:ext>
                </a:extLst>
              </p:cNvPr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6" name="Google Shape;880;p40">
                <a:extLst>
                  <a:ext uri="{FF2B5EF4-FFF2-40B4-BE49-F238E27FC236}">
                    <a16:creationId xmlns:a16="http://schemas.microsoft.com/office/drawing/2014/main" id="{8D4F6EAC-DF2E-2FA8-01F9-7FA549A9C3D4}"/>
                  </a:ext>
                </a:extLst>
              </p:cNvPr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7" name="Google Shape;881;p40">
                <a:extLst>
                  <a:ext uri="{FF2B5EF4-FFF2-40B4-BE49-F238E27FC236}">
                    <a16:creationId xmlns:a16="http://schemas.microsoft.com/office/drawing/2014/main" id="{5E9B7780-01BA-28FD-D0FB-49F30BADB12F}"/>
                  </a:ext>
                </a:extLst>
              </p:cNvPr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8" name="Google Shape;882;p40">
                <a:extLst>
                  <a:ext uri="{FF2B5EF4-FFF2-40B4-BE49-F238E27FC236}">
                    <a16:creationId xmlns:a16="http://schemas.microsoft.com/office/drawing/2014/main" id="{BED1AE2C-7C87-3C46-D8AD-A3D0C1E88D67}"/>
                  </a:ext>
                </a:extLst>
              </p:cNvPr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9" name="Google Shape;883;p40">
                <a:extLst>
                  <a:ext uri="{FF2B5EF4-FFF2-40B4-BE49-F238E27FC236}">
                    <a16:creationId xmlns:a16="http://schemas.microsoft.com/office/drawing/2014/main" id="{1B8485C9-2F3B-B8BB-7F5F-BADC245C2806}"/>
                  </a:ext>
                </a:extLst>
              </p:cNvPr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0" name="Google Shape;884;p40">
                <a:extLst>
                  <a:ext uri="{FF2B5EF4-FFF2-40B4-BE49-F238E27FC236}">
                    <a16:creationId xmlns:a16="http://schemas.microsoft.com/office/drawing/2014/main" id="{09DEA7B4-5AAB-8E00-1477-347B725FFE71}"/>
                  </a:ext>
                </a:extLst>
              </p:cNvPr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1" name="Google Shape;885;p40">
                <a:extLst>
                  <a:ext uri="{FF2B5EF4-FFF2-40B4-BE49-F238E27FC236}">
                    <a16:creationId xmlns:a16="http://schemas.microsoft.com/office/drawing/2014/main" id="{5F12DD1E-C334-CAF1-10AA-E5C63BFB506A}"/>
                  </a:ext>
                </a:extLst>
              </p:cNvPr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2" name="Google Shape;886;p40">
                <a:extLst>
                  <a:ext uri="{FF2B5EF4-FFF2-40B4-BE49-F238E27FC236}">
                    <a16:creationId xmlns:a16="http://schemas.microsoft.com/office/drawing/2014/main" id="{06DA312F-7506-98A3-1CFB-378C926FA1B8}"/>
                  </a:ext>
                </a:extLst>
              </p:cNvPr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3" name="Google Shape;887;p40">
                <a:extLst>
                  <a:ext uri="{FF2B5EF4-FFF2-40B4-BE49-F238E27FC236}">
                    <a16:creationId xmlns:a16="http://schemas.microsoft.com/office/drawing/2014/main" id="{20E56CD2-1BC0-B37B-9285-4D83BED2312A}"/>
                  </a:ext>
                </a:extLst>
              </p:cNvPr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4" name="Google Shape;888;p40">
                <a:extLst>
                  <a:ext uri="{FF2B5EF4-FFF2-40B4-BE49-F238E27FC236}">
                    <a16:creationId xmlns:a16="http://schemas.microsoft.com/office/drawing/2014/main" id="{BFE964D6-72D4-4D6A-0607-9EEB91E5F529}"/>
                  </a:ext>
                </a:extLst>
              </p:cNvPr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5" name="Google Shape;889;p40">
                <a:extLst>
                  <a:ext uri="{FF2B5EF4-FFF2-40B4-BE49-F238E27FC236}">
                    <a16:creationId xmlns:a16="http://schemas.microsoft.com/office/drawing/2014/main" id="{042B0633-3C41-1E76-67FD-187972D0FE11}"/>
                  </a:ext>
                </a:extLst>
              </p:cNvPr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6" name="Google Shape;890;p40">
                <a:extLst>
                  <a:ext uri="{FF2B5EF4-FFF2-40B4-BE49-F238E27FC236}">
                    <a16:creationId xmlns:a16="http://schemas.microsoft.com/office/drawing/2014/main" id="{3A91A7CE-93FF-60D4-0CD7-405A7E8B1A64}"/>
                  </a:ext>
                </a:extLst>
              </p:cNvPr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7" name="Google Shape;891;p40">
                <a:extLst>
                  <a:ext uri="{FF2B5EF4-FFF2-40B4-BE49-F238E27FC236}">
                    <a16:creationId xmlns:a16="http://schemas.microsoft.com/office/drawing/2014/main" id="{17F943C2-F85F-4F20-9625-A7A58ECBA658}"/>
                  </a:ext>
                </a:extLst>
              </p:cNvPr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8" name="Google Shape;892;p40">
                <a:extLst>
                  <a:ext uri="{FF2B5EF4-FFF2-40B4-BE49-F238E27FC236}">
                    <a16:creationId xmlns:a16="http://schemas.microsoft.com/office/drawing/2014/main" id="{53EA0744-D217-F022-5225-47544E2B54A2}"/>
                  </a:ext>
                </a:extLst>
              </p:cNvPr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9" name="Google Shape;893;p40">
                <a:extLst>
                  <a:ext uri="{FF2B5EF4-FFF2-40B4-BE49-F238E27FC236}">
                    <a16:creationId xmlns:a16="http://schemas.microsoft.com/office/drawing/2014/main" id="{9350C5DD-01FF-6BA9-D5F3-121B335EC6F3}"/>
                  </a:ext>
                </a:extLst>
              </p:cNvPr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0" name="Google Shape;894;p40">
                <a:extLst>
                  <a:ext uri="{FF2B5EF4-FFF2-40B4-BE49-F238E27FC236}">
                    <a16:creationId xmlns:a16="http://schemas.microsoft.com/office/drawing/2014/main" id="{FDD2BE41-1F26-44D3-7671-33E299D1AF7C}"/>
                  </a:ext>
                </a:extLst>
              </p:cNvPr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1" name="Google Shape;895;p40">
                <a:extLst>
                  <a:ext uri="{FF2B5EF4-FFF2-40B4-BE49-F238E27FC236}">
                    <a16:creationId xmlns:a16="http://schemas.microsoft.com/office/drawing/2014/main" id="{83DCA985-55B5-CA02-8EA8-2CEF1C386309}"/>
                  </a:ext>
                </a:extLst>
              </p:cNvPr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2" name="Google Shape;896;p40">
                <a:extLst>
                  <a:ext uri="{FF2B5EF4-FFF2-40B4-BE49-F238E27FC236}">
                    <a16:creationId xmlns:a16="http://schemas.microsoft.com/office/drawing/2014/main" id="{D996422B-1DDB-CC90-F0E9-C6D97F2BCB46}"/>
                  </a:ext>
                </a:extLst>
              </p:cNvPr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3" name="Google Shape;897;p40">
                <a:extLst>
                  <a:ext uri="{FF2B5EF4-FFF2-40B4-BE49-F238E27FC236}">
                    <a16:creationId xmlns:a16="http://schemas.microsoft.com/office/drawing/2014/main" id="{25ECDAFA-5814-4E0C-B45C-51792E589A83}"/>
                  </a:ext>
                </a:extLst>
              </p:cNvPr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4" name="Google Shape;898;p40">
                <a:extLst>
                  <a:ext uri="{FF2B5EF4-FFF2-40B4-BE49-F238E27FC236}">
                    <a16:creationId xmlns:a16="http://schemas.microsoft.com/office/drawing/2014/main" id="{CE2FAD6B-0FA4-F3EE-E41A-655BA198115E}"/>
                  </a:ext>
                </a:extLst>
              </p:cNvPr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</p:grpSp>
        <p:sp>
          <p:nvSpPr>
            <p:cNvPr id="90" name="Google Shape;899;p40">
              <a:extLst>
                <a:ext uri="{FF2B5EF4-FFF2-40B4-BE49-F238E27FC236}">
                  <a16:creationId xmlns:a16="http://schemas.microsoft.com/office/drawing/2014/main" id="{714F3B72-C488-A270-A97F-AF7DFD3D0089}"/>
                </a:ext>
              </a:extLst>
            </p:cNvPr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  <p:sp>
          <p:nvSpPr>
            <p:cNvPr id="91" name="Google Shape;900;p40">
              <a:extLst>
                <a:ext uri="{FF2B5EF4-FFF2-40B4-BE49-F238E27FC236}">
                  <a16:creationId xmlns:a16="http://schemas.microsoft.com/office/drawing/2014/main" id="{CE612D1A-1133-C624-28A1-5897E7D0C4E2}"/>
                </a:ext>
              </a:extLst>
            </p:cNvPr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  <p:sp>
          <p:nvSpPr>
            <p:cNvPr id="92" name="Google Shape;901;p40">
              <a:extLst>
                <a:ext uri="{FF2B5EF4-FFF2-40B4-BE49-F238E27FC236}">
                  <a16:creationId xmlns:a16="http://schemas.microsoft.com/office/drawing/2014/main" id="{95F16956-5F6C-EB87-2003-ED4BDF48AA36}"/>
                </a:ext>
              </a:extLst>
            </p:cNvPr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</p:grpSp>
    </p:spTree>
    <p:extLst>
      <p:ext uri="{BB962C8B-B14F-4D97-AF65-F5344CB8AC3E}">
        <p14:creationId xmlns:p14="http://schemas.microsoft.com/office/powerpoint/2010/main" val="348467077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Google Shape;8197;p39"/>
          <p:cNvSpPr/>
          <p:nvPr/>
        </p:nvSpPr>
        <p:spPr>
          <a:xfrm>
            <a:off x="6907671" y="3777248"/>
            <a:ext cx="1322218" cy="1107219"/>
          </a:xfrm>
          <a:custGeom>
            <a:avLst/>
            <a:gdLst/>
            <a:ahLst/>
            <a:cxnLst/>
            <a:rect l="l" t="t" r="r" b="b"/>
            <a:pathLst>
              <a:path w="17847" h="14945" extrusionOk="0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8" name="Google Shape;8198;p39"/>
          <p:cNvSpPr/>
          <p:nvPr/>
        </p:nvSpPr>
        <p:spPr>
          <a:xfrm>
            <a:off x="8301543" y="3559732"/>
            <a:ext cx="1322218" cy="1104775"/>
          </a:xfrm>
          <a:custGeom>
            <a:avLst/>
            <a:gdLst/>
            <a:ahLst/>
            <a:cxnLst/>
            <a:rect l="l" t="t" r="r" b="b"/>
            <a:pathLst>
              <a:path w="17847" h="14912" extrusionOk="0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9" name="Google Shape;8199;p39"/>
          <p:cNvSpPr/>
          <p:nvPr/>
        </p:nvSpPr>
        <p:spPr>
          <a:xfrm>
            <a:off x="8916910" y="4964555"/>
            <a:ext cx="3103992" cy="1961212"/>
          </a:xfrm>
          <a:custGeom>
            <a:avLst/>
            <a:gdLst/>
            <a:ahLst/>
            <a:cxnLst/>
            <a:rect l="l" t="t" r="r" b="b"/>
            <a:pathLst>
              <a:path w="41897" h="26472" extrusionOk="0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0" name="Google Shape;8200;p39"/>
          <p:cNvSpPr/>
          <p:nvPr/>
        </p:nvSpPr>
        <p:spPr>
          <a:xfrm>
            <a:off x="9513680" y="5157475"/>
            <a:ext cx="750642" cy="599358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1" name="Google Shape;8201;p39"/>
          <p:cNvSpPr/>
          <p:nvPr/>
        </p:nvSpPr>
        <p:spPr>
          <a:xfrm>
            <a:off x="7577417" y="6517919"/>
            <a:ext cx="1613822" cy="405400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2" name="Google Shape;8202;p39"/>
          <p:cNvSpPr/>
          <p:nvPr/>
        </p:nvSpPr>
        <p:spPr>
          <a:xfrm>
            <a:off x="6897816" y="3374443"/>
            <a:ext cx="1868381" cy="1391414"/>
          </a:xfrm>
          <a:custGeom>
            <a:avLst/>
            <a:gdLst/>
            <a:ahLst/>
            <a:cxnLst/>
            <a:rect l="l" t="t" r="r" b="b"/>
            <a:pathLst>
              <a:path w="25219" h="18781" extrusionOk="0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3" name="Google Shape;8203;p39"/>
          <p:cNvSpPr/>
          <p:nvPr/>
        </p:nvSpPr>
        <p:spPr>
          <a:xfrm>
            <a:off x="6957159" y="3448529"/>
            <a:ext cx="1809039" cy="1166563"/>
          </a:xfrm>
          <a:custGeom>
            <a:avLst/>
            <a:gdLst/>
            <a:ahLst/>
            <a:cxnLst/>
            <a:rect l="l" t="t" r="r" b="b"/>
            <a:pathLst>
              <a:path w="24418" h="15746" extrusionOk="0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4" name="Google Shape;8204;p39"/>
          <p:cNvSpPr/>
          <p:nvPr/>
        </p:nvSpPr>
        <p:spPr>
          <a:xfrm>
            <a:off x="7747965" y="2912293"/>
            <a:ext cx="1865862" cy="1391414"/>
          </a:xfrm>
          <a:custGeom>
            <a:avLst/>
            <a:gdLst/>
            <a:ahLst/>
            <a:cxnLst/>
            <a:rect l="l" t="t" r="r" b="b"/>
            <a:pathLst>
              <a:path w="25185" h="18781" extrusionOk="0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5" name="Google Shape;8205;p39"/>
          <p:cNvSpPr/>
          <p:nvPr/>
        </p:nvSpPr>
        <p:spPr>
          <a:xfrm>
            <a:off x="8897128" y="3559732"/>
            <a:ext cx="716710" cy="724193"/>
          </a:xfrm>
          <a:custGeom>
            <a:avLst/>
            <a:gdLst/>
            <a:ahLst/>
            <a:cxnLst/>
            <a:rect l="l" t="t" r="r" b="b"/>
            <a:pathLst>
              <a:path w="9674" h="9775" extrusionOk="0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6" name="Google Shape;8206;p39"/>
          <p:cNvSpPr/>
          <p:nvPr/>
        </p:nvSpPr>
        <p:spPr>
          <a:xfrm>
            <a:off x="7453839" y="5516719"/>
            <a:ext cx="778573" cy="587874"/>
          </a:xfrm>
          <a:custGeom>
            <a:avLst/>
            <a:gdLst/>
            <a:ahLst/>
            <a:cxnLst/>
            <a:rect l="l" t="t" r="r" b="b"/>
            <a:pathLst>
              <a:path w="10509" h="7935" extrusionOk="0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7" name="Google Shape;8207;p39"/>
          <p:cNvSpPr/>
          <p:nvPr/>
        </p:nvSpPr>
        <p:spPr>
          <a:xfrm>
            <a:off x="7453840" y="5524423"/>
            <a:ext cx="692040" cy="521568"/>
          </a:xfrm>
          <a:custGeom>
            <a:avLst/>
            <a:gdLst/>
            <a:ahLst/>
            <a:cxnLst/>
            <a:rect l="l" t="t" r="r" b="b"/>
            <a:pathLst>
              <a:path w="9341" h="7040" extrusionOk="0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8" name="Google Shape;8208;p39"/>
          <p:cNvSpPr/>
          <p:nvPr/>
        </p:nvSpPr>
        <p:spPr>
          <a:xfrm>
            <a:off x="7691140" y="5625774"/>
            <a:ext cx="847695" cy="761236"/>
          </a:xfrm>
          <a:custGeom>
            <a:avLst/>
            <a:gdLst/>
            <a:ahLst/>
            <a:cxnLst/>
            <a:rect l="l" t="t" r="r" b="b"/>
            <a:pathLst>
              <a:path w="11442" h="10275" extrusionOk="0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9" name="Google Shape;8209;p39"/>
          <p:cNvSpPr/>
          <p:nvPr/>
        </p:nvSpPr>
        <p:spPr>
          <a:xfrm>
            <a:off x="7708402" y="5625773"/>
            <a:ext cx="469633" cy="281824"/>
          </a:xfrm>
          <a:custGeom>
            <a:avLst/>
            <a:gdLst/>
            <a:ahLst/>
            <a:cxnLst/>
            <a:rect l="l" t="t" r="r" b="b"/>
            <a:pathLst>
              <a:path w="6339" h="3804" extrusionOk="0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0" name="Google Shape;8210;p39"/>
          <p:cNvSpPr/>
          <p:nvPr/>
        </p:nvSpPr>
        <p:spPr>
          <a:xfrm>
            <a:off x="7053473" y="5131693"/>
            <a:ext cx="1149300" cy="867105"/>
          </a:xfrm>
          <a:custGeom>
            <a:avLst/>
            <a:gdLst/>
            <a:ahLst/>
            <a:cxnLst/>
            <a:rect l="l" t="t" r="r" b="b"/>
            <a:pathLst>
              <a:path w="15513" h="11704" extrusionOk="0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1" name="Google Shape;8211;p39"/>
          <p:cNvSpPr/>
          <p:nvPr/>
        </p:nvSpPr>
        <p:spPr>
          <a:xfrm>
            <a:off x="7612015" y="5269937"/>
            <a:ext cx="605581" cy="726638"/>
          </a:xfrm>
          <a:custGeom>
            <a:avLst/>
            <a:gdLst/>
            <a:ahLst/>
            <a:cxnLst/>
            <a:rect l="l" t="t" r="r" b="b"/>
            <a:pathLst>
              <a:path w="8174" h="9808" extrusionOk="0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2" name="Google Shape;8212;p39"/>
          <p:cNvSpPr/>
          <p:nvPr/>
        </p:nvSpPr>
        <p:spPr>
          <a:xfrm>
            <a:off x="7055992" y="5148807"/>
            <a:ext cx="511639" cy="781018"/>
          </a:xfrm>
          <a:custGeom>
            <a:avLst/>
            <a:gdLst/>
            <a:ahLst/>
            <a:cxnLst/>
            <a:rect l="l" t="t" r="r" b="b"/>
            <a:pathLst>
              <a:path w="6906" h="10542" extrusionOk="0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3" name="Google Shape;8213;p39"/>
          <p:cNvSpPr/>
          <p:nvPr/>
        </p:nvSpPr>
        <p:spPr>
          <a:xfrm>
            <a:off x="7325372" y="5210596"/>
            <a:ext cx="323832" cy="249670"/>
          </a:xfrm>
          <a:custGeom>
            <a:avLst/>
            <a:gdLst/>
            <a:ahLst/>
            <a:cxnLst/>
            <a:rect l="l" t="t" r="r" b="b"/>
            <a:pathLst>
              <a:path w="4371" h="3370" extrusionOk="0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4" name="Google Shape;8214;p39"/>
          <p:cNvSpPr/>
          <p:nvPr/>
        </p:nvSpPr>
        <p:spPr>
          <a:xfrm>
            <a:off x="7965410" y="4096042"/>
            <a:ext cx="1925205" cy="2827280"/>
          </a:xfrm>
          <a:custGeom>
            <a:avLst/>
            <a:gdLst/>
            <a:ahLst/>
            <a:cxnLst/>
            <a:rect l="l" t="t" r="r" b="b"/>
            <a:pathLst>
              <a:path w="25986" h="38162" extrusionOk="0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5" name="Google Shape;8215;p39"/>
          <p:cNvSpPr/>
          <p:nvPr/>
        </p:nvSpPr>
        <p:spPr>
          <a:xfrm>
            <a:off x="8684573" y="4177610"/>
            <a:ext cx="1203606" cy="2745710"/>
          </a:xfrm>
          <a:custGeom>
            <a:avLst/>
            <a:gdLst/>
            <a:ahLst/>
            <a:cxnLst/>
            <a:rect l="l" t="t" r="r" b="b"/>
            <a:pathLst>
              <a:path w="16246" h="37061" extrusionOk="0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6" name="Google Shape;8216;p39"/>
          <p:cNvSpPr/>
          <p:nvPr/>
        </p:nvSpPr>
        <p:spPr>
          <a:xfrm>
            <a:off x="7965409" y="4096042"/>
            <a:ext cx="1000979" cy="617880"/>
          </a:xfrm>
          <a:custGeom>
            <a:avLst/>
            <a:gdLst/>
            <a:ahLst/>
            <a:cxnLst/>
            <a:rect l="l" t="t" r="r" b="b"/>
            <a:pathLst>
              <a:path w="13511" h="8340" extrusionOk="0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7" name="Google Shape;8217;p39"/>
          <p:cNvSpPr/>
          <p:nvPr/>
        </p:nvSpPr>
        <p:spPr>
          <a:xfrm>
            <a:off x="6776685" y="2382058"/>
            <a:ext cx="2727634" cy="2141611"/>
          </a:xfrm>
          <a:custGeom>
            <a:avLst/>
            <a:gdLst/>
            <a:ahLst/>
            <a:cxnLst/>
            <a:rect l="l" t="t" r="r" b="b"/>
            <a:pathLst>
              <a:path w="36817" h="28907" extrusionOk="0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8" name="Google Shape;8218;p39"/>
          <p:cNvSpPr/>
          <p:nvPr/>
        </p:nvSpPr>
        <p:spPr>
          <a:xfrm>
            <a:off x="9067677" y="3324953"/>
            <a:ext cx="135948" cy="494378"/>
          </a:xfrm>
          <a:custGeom>
            <a:avLst/>
            <a:gdLst/>
            <a:ahLst/>
            <a:cxnLst/>
            <a:rect l="l" t="t" r="r" b="b"/>
            <a:pathLst>
              <a:path w="1835" h="6673" extrusionOk="0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9" name="Google Shape;8219;p39"/>
          <p:cNvSpPr/>
          <p:nvPr/>
        </p:nvSpPr>
        <p:spPr>
          <a:xfrm>
            <a:off x="7728183" y="3338140"/>
            <a:ext cx="1776144" cy="1183010"/>
          </a:xfrm>
          <a:custGeom>
            <a:avLst/>
            <a:gdLst/>
            <a:ahLst/>
            <a:cxnLst/>
            <a:rect l="l" t="t" r="r" b="b"/>
            <a:pathLst>
              <a:path w="23974" h="15968" extrusionOk="0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0" name="Google Shape;8220;p39"/>
          <p:cNvSpPr/>
          <p:nvPr/>
        </p:nvSpPr>
        <p:spPr>
          <a:xfrm>
            <a:off x="6776685" y="2383391"/>
            <a:ext cx="1416158" cy="2068563"/>
          </a:xfrm>
          <a:custGeom>
            <a:avLst/>
            <a:gdLst/>
            <a:ahLst/>
            <a:cxnLst/>
            <a:rect l="l" t="t" r="r" b="b"/>
            <a:pathLst>
              <a:path w="19115" h="27921" extrusionOk="0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1" name="Google Shape;8221;p39"/>
          <p:cNvSpPr/>
          <p:nvPr/>
        </p:nvSpPr>
        <p:spPr>
          <a:xfrm>
            <a:off x="9210960" y="4427207"/>
            <a:ext cx="1055359" cy="840287"/>
          </a:xfrm>
          <a:custGeom>
            <a:avLst/>
            <a:gdLst/>
            <a:ahLst/>
            <a:cxnLst/>
            <a:rect l="l" t="t" r="r" b="b"/>
            <a:pathLst>
              <a:path w="14245" h="11342" extrusionOk="0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2" name="Google Shape;8222;p39"/>
          <p:cNvSpPr/>
          <p:nvPr/>
        </p:nvSpPr>
        <p:spPr>
          <a:xfrm>
            <a:off x="9285122" y="4607606"/>
            <a:ext cx="944081" cy="595653"/>
          </a:xfrm>
          <a:custGeom>
            <a:avLst/>
            <a:gdLst/>
            <a:ahLst/>
            <a:cxnLst/>
            <a:rect l="l" t="t" r="r" b="b"/>
            <a:pathLst>
              <a:path w="12743" h="8040" extrusionOk="0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3" name="Google Shape;8223;p39"/>
          <p:cNvSpPr/>
          <p:nvPr/>
        </p:nvSpPr>
        <p:spPr>
          <a:xfrm>
            <a:off x="9361728" y="4874466"/>
            <a:ext cx="284268" cy="798353"/>
          </a:xfrm>
          <a:custGeom>
            <a:avLst/>
            <a:gdLst/>
            <a:ahLst/>
            <a:cxnLst/>
            <a:rect l="l" t="t" r="r" b="b"/>
            <a:pathLst>
              <a:path w="3837" h="10776" extrusionOk="0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4" name="Google Shape;8224;p39"/>
          <p:cNvSpPr/>
          <p:nvPr/>
        </p:nvSpPr>
        <p:spPr>
          <a:xfrm>
            <a:off x="9173917" y="4311039"/>
            <a:ext cx="1055284" cy="840287"/>
          </a:xfrm>
          <a:custGeom>
            <a:avLst/>
            <a:gdLst/>
            <a:ahLst/>
            <a:cxnLst/>
            <a:rect l="l" t="t" r="r" b="b"/>
            <a:pathLst>
              <a:path w="14244" h="11342" extrusionOk="0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5" name="Google Shape;8225;p39"/>
          <p:cNvSpPr/>
          <p:nvPr/>
        </p:nvSpPr>
        <p:spPr>
          <a:xfrm>
            <a:off x="9208516" y="4449434"/>
            <a:ext cx="1020686" cy="701893"/>
          </a:xfrm>
          <a:custGeom>
            <a:avLst/>
            <a:gdLst/>
            <a:ahLst/>
            <a:cxnLst/>
            <a:rect l="l" t="t" r="r" b="b"/>
            <a:pathLst>
              <a:path w="13777" h="9474" extrusionOk="0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6" name="Google Shape;8226;p39"/>
          <p:cNvSpPr/>
          <p:nvPr/>
        </p:nvSpPr>
        <p:spPr>
          <a:xfrm>
            <a:off x="8247163" y="4965961"/>
            <a:ext cx="336129" cy="1957359"/>
          </a:xfrm>
          <a:custGeom>
            <a:avLst/>
            <a:gdLst/>
            <a:ahLst/>
            <a:cxnLst/>
            <a:rect l="l" t="t" r="r" b="b"/>
            <a:pathLst>
              <a:path w="4537" h="26420" extrusionOk="0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7" name="Google Shape;8227;p39"/>
          <p:cNvSpPr/>
          <p:nvPr/>
        </p:nvSpPr>
        <p:spPr>
          <a:xfrm>
            <a:off x="7883840" y="2044817"/>
            <a:ext cx="2365130" cy="1411195"/>
          </a:xfrm>
          <a:custGeom>
            <a:avLst/>
            <a:gdLst/>
            <a:ahLst/>
            <a:cxnLst/>
            <a:rect l="l" t="t" r="r" b="b"/>
            <a:pathLst>
              <a:path w="31924" h="19048" extrusionOk="0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8" name="Google Shape;8228;p39"/>
          <p:cNvSpPr/>
          <p:nvPr/>
        </p:nvSpPr>
        <p:spPr>
          <a:xfrm>
            <a:off x="8301542" y="2230181"/>
            <a:ext cx="1890607" cy="1057803"/>
          </a:xfrm>
          <a:custGeom>
            <a:avLst/>
            <a:gdLst/>
            <a:ahLst/>
            <a:cxnLst/>
            <a:rect l="l" t="t" r="r" b="b"/>
            <a:pathLst>
              <a:path w="25519" h="14278" extrusionOk="0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9" name="Google Shape;8229;p39"/>
          <p:cNvSpPr/>
          <p:nvPr/>
        </p:nvSpPr>
        <p:spPr>
          <a:xfrm>
            <a:off x="8897128" y="2516895"/>
            <a:ext cx="1947432" cy="1124482"/>
          </a:xfrm>
          <a:custGeom>
            <a:avLst/>
            <a:gdLst/>
            <a:ahLst/>
            <a:cxnLst/>
            <a:rect l="l" t="t" r="r" b="b"/>
            <a:pathLst>
              <a:path w="26286" h="15178" extrusionOk="0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0" name="Google Shape;8230;p39"/>
          <p:cNvSpPr/>
          <p:nvPr/>
        </p:nvSpPr>
        <p:spPr>
          <a:xfrm>
            <a:off x="9757130" y="3045721"/>
            <a:ext cx="835396" cy="595653"/>
          </a:xfrm>
          <a:custGeom>
            <a:avLst/>
            <a:gdLst/>
            <a:ahLst/>
            <a:cxnLst/>
            <a:rect l="l" t="t" r="r" b="b"/>
            <a:pathLst>
              <a:path w="11276" h="8040" extrusionOk="0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1" name="Google Shape;8231;p39"/>
          <p:cNvSpPr/>
          <p:nvPr/>
        </p:nvSpPr>
        <p:spPr>
          <a:xfrm>
            <a:off x="9458115" y="2717075"/>
            <a:ext cx="709302" cy="484451"/>
          </a:xfrm>
          <a:custGeom>
            <a:avLst/>
            <a:gdLst/>
            <a:ahLst/>
            <a:cxnLst/>
            <a:rect l="l" t="t" r="r" b="b"/>
            <a:pathLst>
              <a:path w="9574" h="6539" extrusionOk="0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2" name="Google Shape;8232;p39"/>
          <p:cNvSpPr/>
          <p:nvPr/>
        </p:nvSpPr>
        <p:spPr>
          <a:xfrm>
            <a:off x="6808838" y="38118"/>
            <a:ext cx="5352955" cy="2720817"/>
          </a:xfrm>
          <a:custGeom>
            <a:avLst/>
            <a:gdLst/>
            <a:ahLst/>
            <a:cxnLst/>
            <a:rect l="l" t="t" r="r" b="b"/>
            <a:pathLst>
              <a:path w="72253" h="36725" extrusionOk="0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3" name="Google Shape;8233;p39"/>
          <p:cNvSpPr/>
          <p:nvPr/>
        </p:nvSpPr>
        <p:spPr>
          <a:xfrm>
            <a:off x="7228985" y="381657"/>
            <a:ext cx="4932811" cy="2004329"/>
          </a:xfrm>
          <a:custGeom>
            <a:avLst/>
            <a:gdLst/>
            <a:ahLst/>
            <a:cxnLst/>
            <a:rect l="l" t="t" r="r" b="b"/>
            <a:pathLst>
              <a:path w="66582" h="27054" extrusionOk="0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4" name="Google Shape;8234;p39"/>
          <p:cNvSpPr/>
          <p:nvPr/>
        </p:nvSpPr>
        <p:spPr>
          <a:xfrm>
            <a:off x="11403049" y="1053841"/>
            <a:ext cx="758791" cy="1603967"/>
          </a:xfrm>
          <a:custGeom>
            <a:avLst/>
            <a:gdLst/>
            <a:ahLst/>
            <a:cxnLst/>
            <a:rect l="l" t="t" r="r" b="b"/>
            <a:pathLst>
              <a:path w="10242" h="21650" extrusionOk="0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5" name="Google Shape;8235;p39"/>
          <p:cNvSpPr/>
          <p:nvPr/>
        </p:nvSpPr>
        <p:spPr>
          <a:xfrm>
            <a:off x="11403049" y="1113183"/>
            <a:ext cx="758791" cy="1384005"/>
          </a:xfrm>
          <a:custGeom>
            <a:avLst/>
            <a:gdLst/>
            <a:ahLst/>
            <a:cxnLst/>
            <a:rect l="l" t="t" r="r" b="b"/>
            <a:pathLst>
              <a:path w="10242" h="18681" extrusionOk="0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6" name="Google Shape;8236;p39"/>
          <p:cNvSpPr/>
          <p:nvPr/>
        </p:nvSpPr>
        <p:spPr>
          <a:xfrm>
            <a:off x="9991912" y="1004426"/>
            <a:ext cx="2169913" cy="5925567"/>
          </a:xfrm>
          <a:custGeom>
            <a:avLst/>
            <a:gdLst/>
            <a:ahLst/>
            <a:cxnLst/>
            <a:rect l="l" t="t" r="r" b="b"/>
            <a:pathLst>
              <a:path w="29289" h="79982" extrusionOk="0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7" name="Google Shape;8237;p39"/>
          <p:cNvSpPr/>
          <p:nvPr/>
        </p:nvSpPr>
        <p:spPr>
          <a:xfrm>
            <a:off x="10174833" y="2099197"/>
            <a:ext cx="879849" cy="4826571"/>
          </a:xfrm>
          <a:custGeom>
            <a:avLst/>
            <a:gdLst/>
            <a:ahLst/>
            <a:cxnLst/>
            <a:rect l="l" t="t" r="r" b="b"/>
            <a:pathLst>
              <a:path w="11876" h="65148" extrusionOk="0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8" name="Google Shape;8238;p39"/>
          <p:cNvSpPr/>
          <p:nvPr/>
        </p:nvSpPr>
        <p:spPr>
          <a:xfrm>
            <a:off x="9991912" y="1004426"/>
            <a:ext cx="2169913" cy="2654288"/>
          </a:xfrm>
          <a:custGeom>
            <a:avLst/>
            <a:gdLst/>
            <a:ahLst/>
            <a:cxnLst/>
            <a:rect l="l" t="t" r="r" b="b"/>
            <a:pathLst>
              <a:path w="29289" h="35827" extrusionOk="0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9" name="Google Shape;8239;p39"/>
          <p:cNvSpPr/>
          <p:nvPr/>
        </p:nvSpPr>
        <p:spPr>
          <a:xfrm>
            <a:off x="10328044" y="8484"/>
            <a:ext cx="1833783" cy="884812"/>
          </a:xfrm>
          <a:custGeom>
            <a:avLst/>
            <a:gdLst/>
            <a:ahLst/>
            <a:cxnLst/>
            <a:rect l="l" t="t" r="r" b="b"/>
            <a:pathLst>
              <a:path w="24752" h="11943" extrusionOk="0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0" name="Google Shape;8240;p39"/>
          <p:cNvSpPr/>
          <p:nvPr/>
        </p:nvSpPr>
        <p:spPr>
          <a:xfrm>
            <a:off x="6401063" y="8484"/>
            <a:ext cx="5372735" cy="1690574"/>
          </a:xfrm>
          <a:custGeom>
            <a:avLst/>
            <a:gdLst/>
            <a:ahLst/>
            <a:cxnLst/>
            <a:rect l="l" t="t" r="r" b="b"/>
            <a:pathLst>
              <a:path w="72520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1" name="Google Shape;8241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2" name="Google Shape;8242;p39"/>
          <p:cNvSpPr/>
          <p:nvPr/>
        </p:nvSpPr>
        <p:spPr>
          <a:xfrm>
            <a:off x="7738038" y="1852119"/>
            <a:ext cx="2377502" cy="1356816"/>
          </a:xfrm>
          <a:custGeom>
            <a:avLst/>
            <a:gdLst/>
            <a:ahLst/>
            <a:cxnLst/>
            <a:rect l="l" t="t" r="r" b="b"/>
            <a:pathLst>
              <a:path w="32091" h="18314" extrusionOk="0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3" name="Google Shape;8243;p39"/>
          <p:cNvSpPr/>
          <p:nvPr/>
        </p:nvSpPr>
        <p:spPr>
          <a:xfrm>
            <a:off x="9860926" y="4810234"/>
            <a:ext cx="2061153" cy="1134409"/>
          </a:xfrm>
          <a:custGeom>
            <a:avLst/>
            <a:gdLst/>
            <a:ahLst/>
            <a:cxnLst/>
            <a:rect l="l" t="t" r="r" b="b"/>
            <a:pathLst>
              <a:path w="27821" h="15312" extrusionOk="0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4" name="Google Shape;8244;p39"/>
          <p:cNvSpPr/>
          <p:nvPr/>
        </p:nvSpPr>
        <p:spPr>
          <a:xfrm>
            <a:off x="11249836" y="5148807"/>
            <a:ext cx="669813" cy="751383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5" name="Google Shape;8245;p39"/>
          <p:cNvSpPr/>
          <p:nvPr/>
        </p:nvSpPr>
        <p:spPr>
          <a:xfrm>
            <a:off x="10352716" y="3878526"/>
            <a:ext cx="1809112" cy="2172358"/>
          </a:xfrm>
          <a:custGeom>
            <a:avLst/>
            <a:gdLst/>
            <a:ahLst/>
            <a:cxnLst/>
            <a:rect l="l" t="t" r="r" b="b"/>
            <a:pathLst>
              <a:path w="24419" h="29322" extrusionOk="0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6" name="Google Shape;8246;p39"/>
          <p:cNvSpPr/>
          <p:nvPr/>
        </p:nvSpPr>
        <p:spPr>
          <a:xfrm>
            <a:off x="11482173" y="4303631"/>
            <a:ext cx="679668" cy="1314808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7" name="Google Shape;8247;p39"/>
          <p:cNvSpPr/>
          <p:nvPr/>
        </p:nvSpPr>
        <p:spPr>
          <a:xfrm>
            <a:off x="8481945" y="5287274"/>
            <a:ext cx="3679864" cy="1636046"/>
          </a:xfrm>
          <a:custGeom>
            <a:avLst/>
            <a:gdLst/>
            <a:ahLst/>
            <a:cxnLst/>
            <a:rect l="l" t="t" r="r" b="b"/>
            <a:pathLst>
              <a:path w="49670" h="22083" extrusionOk="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8" name="Google Shape;8248;p39"/>
          <p:cNvSpPr/>
          <p:nvPr/>
        </p:nvSpPr>
        <p:spPr>
          <a:xfrm>
            <a:off x="6401062" y="8484"/>
            <a:ext cx="5002008" cy="1690574"/>
          </a:xfrm>
          <a:custGeom>
            <a:avLst/>
            <a:gdLst/>
            <a:ahLst/>
            <a:cxnLst/>
            <a:rect l="l" t="t" r="r" b="b"/>
            <a:pathLst>
              <a:path w="67516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9" name="Google Shape;8249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0" name="Google Shape;8250;p39"/>
          <p:cNvSpPr/>
          <p:nvPr/>
        </p:nvSpPr>
        <p:spPr>
          <a:xfrm>
            <a:off x="7283737" y="295123"/>
            <a:ext cx="896740" cy="445852"/>
          </a:xfrm>
          <a:custGeom>
            <a:avLst/>
            <a:gdLst/>
            <a:ahLst/>
            <a:cxnLst/>
            <a:rect l="l" t="t" r="r" b="b"/>
            <a:pathLst>
              <a:path w="12104" h="6018" extrusionOk="0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1" name="Google Shape;8251;p39"/>
          <p:cNvSpPr/>
          <p:nvPr/>
        </p:nvSpPr>
        <p:spPr>
          <a:xfrm>
            <a:off x="11598267" y="8483"/>
            <a:ext cx="175585" cy="575873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2" name="Google Shape;8252;p39"/>
          <p:cNvSpPr/>
          <p:nvPr/>
        </p:nvSpPr>
        <p:spPr>
          <a:xfrm>
            <a:off x="7738037" y="1852119"/>
            <a:ext cx="1779477" cy="1262875"/>
          </a:xfrm>
          <a:custGeom>
            <a:avLst/>
            <a:gdLst/>
            <a:ahLst/>
            <a:cxnLst/>
            <a:rect l="l" t="t" r="r" b="b"/>
            <a:pathLst>
              <a:path w="24019" h="17046" extrusionOk="0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3" name="Google Shape;8253;p39"/>
          <p:cNvSpPr/>
          <p:nvPr/>
        </p:nvSpPr>
        <p:spPr>
          <a:xfrm>
            <a:off x="6969459" y="3374442"/>
            <a:ext cx="494378" cy="721674"/>
          </a:xfrm>
          <a:custGeom>
            <a:avLst/>
            <a:gdLst/>
            <a:ahLst/>
            <a:cxnLst/>
            <a:rect l="l" t="t" r="r" b="b"/>
            <a:pathLst>
              <a:path w="6673" h="9741" extrusionOk="0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4" name="Google Shape;8254;p39"/>
          <p:cNvSpPr/>
          <p:nvPr/>
        </p:nvSpPr>
        <p:spPr>
          <a:xfrm>
            <a:off x="8864974" y="2331532"/>
            <a:ext cx="1250576" cy="835396"/>
          </a:xfrm>
          <a:custGeom>
            <a:avLst/>
            <a:gdLst/>
            <a:ahLst/>
            <a:cxnLst/>
            <a:rect l="l" t="t" r="r" b="b"/>
            <a:pathLst>
              <a:path w="16880" h="11276" extrusionOk="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5" name="Google Shape;8255;p39"/>
          <p:cNvSpPr/>
          <p:nvPr/>
        </p:nvSpPr>
        <p:spPr>
          <a:xfrm>
            <a:off x="9178881" y="4311040"/>
            <a:ext cx="590690" cy="378210"/>
          </a:xfrm>
          <a:custGeom>
            <a:avLst/>
            <a:gdLst/>
            <a:ahLst/>
            <a:cxnLst/>
            <a:rect l="l" t="t" r="r" b="b"/>
            <a:pathLst>
              <a:path w="7973" h="5105" extrusionOk="0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6" name="Google Shape;8256;p39"/>
          <p:cNvSpPr/>
          <p:nvPr/>
        </p:nvSpPr>
        <p:spPr>
          <a:xfrm>
            <a:off x="9986948" y="6105186"/>
            <a:ext cx="2174877" cy="818135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7" name="Google Shape;8257;p39"/>
          <p:cNvSpPr/>
          <p:nvPr/>
        </p:nvSpPr>
        <p:spPr>
          <a:xfrm>
            <a:off x="10276109" y="5288015"/>
            <a:ext cx="1885718" cy="1044616"/>
          </a:xfrm>
          <a:custGeom>
            <a:avLst/>
            <a:gdLst/>
            <a:ahLst/>
            <a:cxnLst/>
            <a:rect l="l" t="t" r="r" b="b"/>
            <a:pathLst>
              <a:path w="25453" h="14100" extrusionOk="0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8" name="Google Shape;8258;p39"/>
          <p:cNvSpPr/>
          <p:nvPr/>
        </p:nvSpPr>
        <p:spPr>
          <a:xfrm>
            <a:off x="8484389" y="6347374"/>
            <a:ext cx="1505136" cy="575946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70" name="Google Shape;7902;p32">
            <a:extLst>
              <a:ext uri="{FF2B5EF4-FFF2-40B4-BE49-F238E27FC236}">
                <a16:creationId xmlns:a16="http://schemas.microsoft.com/office/drawing/2014/main" id="{21973A8E-52D6-EE07-DDEA-61A631206C4D}"/>
              </a:ext>
            </a:extLst>
          </p:cNvPr>
          <p:cNvSpPr txBox="1">
            <a:spLocks/>
          </p:cNvSpPr>
          <p:nvPr/>
        </p:nvSpPr>
        <p:spPr>
          <a:xfrm>
            <a:off x="420660" y="1183799"/>
            <a:ext cx="7867687" cy="263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700+ Free Back To School &amp; School Images">
            <a:extLst>
              <a:ext uri="{FF2B5EF4-FFF2-40B4-BE49-F238E27FC236}">
                <a16:creationId xmlns:a16="http://schemas.microsoft.com/office/drawing/2014/main" id="{5284E16A-E1D7-7DDF-D376-C07280CE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8633" y="4667995"/>
            <a:ext cx="2985164" cy="2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AD3C5-F4A8-7330-3779-AE5FC6081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11" y="4486669"/>
            <a:ext cx="2188654" cy="2194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EBD430-BD2D-47B3-B9F8-B37634B177D4}"/>
              </a:ext>
            </a:extLst>
          </p:cNvPr>
          <p:cNvSpPr txBox="1"/>
          <p:nvPr/>
        </p:nvSpPr>
        <p:spPr>
          <a:xfrm>
            <a:off x="916808" y="905654"/>
            <a:ext cx="1032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1</a:t>
            </a:r>
            <a:r>
              <a:rPr lang="en-US" sz="3600" dirty="0"/>
              <a:t>. Nghe – </a:t>
            </a:r>
            <a:r>
              <a:rPr lang="en-US" sz="3600" dirty="0" err="1"/>
              <a:t>viết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A6C5A7-55C2-49AB-9A76-20F8884EF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1985"/>
            <a:ext cx="11921116" cy="3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AE5075-A7CD-421B-9BC6-D0D3794D84E9}"/>
              </a:ext>
            </a:extLst>
          </p:cNvPr>
          <p:cNvSpPr txBox="1"/>
          <p:nvPr/>
        </p:nvSpPr>
        <p:spPr>
          <a:xfrm>
            <a:off x="916808" y="1356612"/>
            <a:ext cx="1032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2</a:t>
            </a:r>
            <a:r>
              <a:rPr lang="en-US" sz="3600" dirty="0"/>
              <a:t>.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a </a:t>
            </a:r>
            <a:r>
              <a:rPr lang="en-US" sz="3600" dirty="0" err="1"/>
              <a:t>hoặc</a:t>
            </a:r>
            <a:r>
              <a:rPr lang="en-US" sz="3600" dirty="0"/>
              <a:t>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96B1B8-0483-4036-A07C-EFEE40FD4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09" y="2169318"/>
            <a:ext cx="9914020" cy="37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1108220" y="1932348"/>
            <a:ext cx="1032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3</a:t>
            </a:r>
            <a:r>
              <a:rPr lang="en-US" sz="3600" dirty="0"/>
              <a:t>. </a:t>
            </a:r>
            <a:r>
              <a:rPr lang="en-US" sz="3600" dirty="0" err="1"/>
              <a:t>Đặt</a:t>
            </a:r>
            <a:r>
              <a:rPr lang="en-US" sz="3600" dirty="0"/>
              <a:t> 2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đ</a:t>
            </a:r>
            <a:r>
              <a:rPr lang="vi-VN" sz="3600" dirty="0"/>
              <a:t>ư</a:t>
            </a:r>
            <a:r>
              <a:rPr lang="en-US" sz="3600" dirty="0" err="1"/>
              <a:t>ợc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1828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64E387-1A73-1DEF-5724-EA51DCF1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138" y="3311405"/>
            <a:ext cx="1987562" cy="2713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5F70B4-B1D1-4342-8506-3B502DE66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7" b="88889" l="8289" r="89771">
                        <a14:foregroundMark x1="13757" y1="37037" x2="13757" y2="37037"/>
                        <a14:foregroundMark x1="8642" y1="37037" x2="8642" y2="37037"/>
                        <a14:foregroundMark x1="10053" y1="32099" x2="13051" y2="39506"/>
                        <a14:foregroundMark x1="13933" y1="24691" x2="10229" y2="41975"/>
                        <a14:foregroundMark x1="8466" y1="32099" x2="8995" y2="44444"/>
                        <a14:foregroundMark x1="9347" y1="50617" x2="8642" y2="50617"/>
                        <a14:foregroundMark x1="8466" y1="22222" x2="8466" y2="22222"/>
                        <a14:foregroundMark x1="10758" y1="24691" x2="12346" y2="23457"/>
                        <a14:foregroundMark x1="8466" y1="24691" x2="9524" y2="23457"/>
                        <a14:foregroundMark x1="10758" y1="22222" x2="11640" y2="22222"/>
                        <a14:foregroundMark x1="9524" y1="23457" x2="11287" y2="22222"/>
                        <a14:foregroundMark x1="9524" y1="23457" x2="9524" y2="20988"/>
                        <a14:foregroundMark x1="8642" y1="37037" x2="8289" y2="40741"/>
                        <a14:backgroundMark x1="33686" y1="11111" x2="33686" y2="11111"/>
                        <a14:backgroundMark x1="34392" y1="2469" x2="22928" y2="8642"/>
                        <a14:backgroundMark x1="10406" y1="3704" x2="11287" y2="1235"/>
                        <a14:backgroundMark x1="14462" y1="2469" x2="15697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548" y="1441963"/>
            <a:ext cx="11684291" cy="16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2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47307" y="2041841"/>
            <a:ext cx="9667224" cy="2774319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>
                <a:solidFill>
                  <a:srgbClr val="0070C0"/>
                </a:solidFill>
                <a:latin typeface="+mj-lt"/>
              </a:rPr>
              <a:t>DẶN DÒ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659</Words>
  <Application>Microsoft Office PowerPoint</Application>
  <PresentationFormat>Custom</PresentationFormat>
  <Paragraphs>53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Bellota Text</vt:lpstr>
      <vt:lpstr>Times New Roman</vt:lpstr>
      <vt:lpstr>Inconsolata</vt:lpstr>
      <vt:lpstr>Chewy</vt:lpstr>
      <vt:lpstr>Barlow Condensed</vt:lpstr>
      <vt:lpstr>Nunito</vt:lpstr>
      <vt:lpstr>Arial</vt:lpstr>
      <vt:lpstr>Calibri</vt:lpstr>
      <vt:lpstr>Catamaran</vt:lpstr>
      <vt:lpstr>Reforestation Project Proposal  by Slidesgo</vt:lpstr>
      <vt:lpstr>1_Bagot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Reforestation Project Proposal</dc:title>
  <dc:creator>PC</dc:creator>
  <cp:lastModifiedBy>Administrator</cp:lastModifiedBy>
  <cp:revision>51</cp:revision>
  <dcterms:modified xsi:type="dcterms:W3CDTF">2025-02-10T11:07:10Z</dcterms:modified>
</cp:coreProperties>
</file>