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2"/>
  </p:notesMasterIdLst>
  <p:sldIdLst>
    <p:sldId id="308" r:id="rId2"/>
    <p:sldId id="317" r:id="rId3"/>
    <p:sldId id="345" r:id="rId4"/>
    <p:sldId id="330" r:id="rId5"/>
    <p:sldId id="442" r:id="rId6"/>
    <p:sldId id="343" r:id="rId7"/>
    <p:sldId id="274" r:id="rId8"/>
    <p:sldId id="443" r:id="rId9"/>
    <p:sldId id="259" r:id="rId10"/>
    <p:sldId id="344" r:id="rId11"/>
  </p:sldIdLst>
  <p:sldSz cx="12161838" cy="68580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Chewy" panose="020B0604020202020204" charset="0"/>
      <p:regular r:id="rId15"/>
    </p:embeddedFont>
    <p:embeddedFont>
      <p:font typeface="Inconsolata" pitchFamily="1" charset="0"/>
      <p:regular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E285"/>
    <a:srgbClr val="FFE9A3"/>
    <a:srgbClr val="FFFB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6C592-F131-49C9-92AA-5FE30369D46A}">
  <a:tblStyle styleId="{56F6C592-F131-49C9-92AA-5FE30369D4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6" autoAdjust="0"/>
  </p:normalViewPr>
  <p:slideViewPr>
    <p:cSldViewPr snapToGrid="0">
      <p:cViewPr varScale="1">
        <p:scale>
          <a:sx n="99" d="100"/>
          <a:sy n="99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4923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221669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96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TỰ PHÁT BIỂU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126687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6552398" y="3421324"/>
            <a:ext cx="4008459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6220621" y="4466791"/>
            <a:ext cx="4672013" cy="7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8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6910310" y="1519476"/>
            <a:ext cx="3292634" cy="1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49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8684905" y="6369864"/>
            <a:ext cx="198963" cy="180968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6710199" y="6099282"/>
            <a:ext cx="5722689" cy="89585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82191" y="5212106"/>
            <a:ext cx="405820" cy="530892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10253994" y="6226760"/>
            <a:ext cx="417284" cy="1127504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10839943" y="5754249"/>
            <a:ext cx="1193688" cy="1310712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10455795" y="-89776"/>
            <a:ext cx="457890" cy="598616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11574439" y="5551670"/>
            <a:ext cx="676163" cy="304156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10961476" y="89741"/>
            <a:ext cx="1497513" cy="1121769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37862" y="6108585"/>
            <a:ext cx="1038618" cy="1013705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25810" y="5847949"/>
            <a:ext cx="821955" cy="1105383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10996602" y="-268136"/>
            <a:ext cx="1171469" cy="120435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11435741" y="1092366"/>
            <a:ext cx="979210" cy="575503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10055649" y="98813"/>
            <a:ext cx="215884" cy="194073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3591" y="-217931"/>
            <a:ext cx="340579" cy="880749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8678" y="-234667"/>
            <a:ext cx="627747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49102" y="1523767"/>
            <a:ext cx="9916606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228" lvl="2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304" lvl="3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80" lvl="4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456" lvl="5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532" lvl="6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608" lvl="7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684" lvl="8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2793" y="839638"/>
            <a:ext cx="164484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70237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5435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397389" y="5664331"/>
            <a:ext cx="505968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440" y="5936809"/>
            <a:ext cx="892969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12459" y="151782"/>
            <a:ext cx="525816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676521" y="-379955"/>
            <a:ext cx="1485316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61951" y="125413"/>
            <a:ext cx="215884" cy="194073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76229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4361" y="2090067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1222" y="260418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6991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26340" y="2090067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13207" y="2601151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51780" y="2090067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38642" y="260726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085400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4361" y="3985419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1222" y="4510593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4599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26340" y="3985419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13207" y="4507576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76212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51780" y="3985419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38642" y="4513655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085433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5480" y="6633413"/>
            <a:ext cx="163818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33771" y="6557401"/>
            <a:ext cx="215350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60700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5079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7028" y="-360536"/>
            <a:ext cx="577545" cy="1493555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1798" y="-139119"/>
            <a:ext cx="584629" cy="1578395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57290" y="5880807"/>
            <a:ext cx="1539435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06970" y="5945999"/>
            <a:ext cx="480533" cy="129840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074244" y="6059749"/>
            <a:ext cx="1244629" cy="727880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50813" y="300799"/>
            <a:ext cx="1164114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427" y="5714164"/>
            <a:ext cx="1130295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289" y="5430606"/>
            <a:ext cx="894399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0996297" y="-341610"/>
            <a:ext cx="1128544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1219" y="5995000"/>
            <a:ext cx="444265" cy="1200408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791325" y="125413"/>
            <a:ext cx="215884" cy="194073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279" y="141239"/>
            <a:ext cx="215350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1175" y="6247805"/>
            <a:ext cx="315141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551" y="782621"/>
            <a:ext cx="215350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7887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7" name="Google Shape;3607;p14"/>
          <p:cNvSpPr/>
          <p:nvPr/>
        </p:nvSpPr>
        <p:spPr>
          <a:xfrm>
            <a:off x="9137884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0829" y="-708015"/>
            <a:ext cx="577541" cy="1493545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7550" y="-411565"/>
            <a:ext cx="584625" cy="157838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7899" y="5446964"/>
            <a:ext cx="1539430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2503" y="5945999"/>
            <a:ext cx="480533" cy="129840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894" y="6059749"/>
            <a:ext cx="1244629" cy="727880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11852" y="601088"/>
            <a:ext cx="1164114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52112" y="5714164"/>
            <a:ext cx="1130295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57338" y="-41321"/>
            <a:ext cx="1128544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47497" y="5995000"/>
            <a:ext cx="444265" cy="1200408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52364" y="425702"/>
            <a:ext cx="215884" cy="194073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586222" y="5902955"/>
            <a:ext cx="215350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36781" y="5995888"/>
            <a:ext cx="215350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OBJECT_1_1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00527" y="1346633"/>
            <a:ext cx="422552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57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05259" y="3245033"/>
            <a:ext cx="4816056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05259" y="5321433"/>
            <a:ext cx="4816056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83768" y="4559967"/>
            <a:ext cx="4259037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79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07174" y="-217931"/>
            <a:ext cx="340579" cy="880749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174919" y="-234667"/>
            <a:ext cx="627747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284068" y="839638"/>
            <a:ext cx="164484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2695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25908" y="-268128"/>
            <a:ext cx="445435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7988" y="5664331"/>
            <a:ext cx="505968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53935" y="5936809"/>
            <a:ext cx="892969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694587" y="644974"/>
            <a:ext cx="56854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468" y="-334438"/>
            <a:ext cx="2034055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2529" y="125413"/>
            <a:ext cx="215884" cy="194073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086" y="1285180"/>
            <a:ext cx="215884" cy="194073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16895" y="1501080"/>
            <a:ext cx="215884" cy="194073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54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1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8749" y="704000"/>
            <a:ext cx="9288165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3232" y="3487367"/>
            <a:ext cx="9173649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73" r:id="rId5"/>
    <p:sldLayoutId id="2147483677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7790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37669-7F4A-43CE-A91F-A34414CD7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87838" l="7649" r="94051">
                        <a14:foregroundMark x1="11615" y1="36486" x2="13598" y2="50000"/>
                        <a14:foregroundMark x1="9632" y1="44595" x2="13598" y2="60811"/>
                        <a14:foregroundMark x1="9065" y1="39189" x2="13881" y2="33784"/>
                        <a14:foregroundMark x1="9065" y1="59459" x2="12465" y2="59459"/>
                        <a14:foregroundMark x1="7649" y1="40541" x2="7649" y2="58108"/>
                        <a14:foregroundMark x1="8782" y1="33784" x2="11898" y2="31081"/>
                        <a14:foregroundMark x1="92918" y1="31081" x2="94051" y2="729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545" y="1008698"/>
            <a:ext cx="12635984" cy="26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2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ED2E1F23-D8FE-0D01-60EA-3F8A0186D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77" b="61198" l="6735" r="16618">
                        <a14:foregroundMark x1="9004" y1="59245" x2="10981" y2="58984"/>
                        <a14:foregroundMark x1="13397" y1="59245" x2="16032" y2="59245"/>
                        <a14:foregroundMark x1="14422" y1="56510" x2="12592" y2="60677"/>
                        <a14:foregroundMark x1="14129" y1="56901" x2="14714" y2="58333"/>
                        <a14:foregroundMark x1="14568" y1="57161" x2="14714" y2="58594"/>
                        <a14:foregroundMark x1="9590" y1="58333" x2="10908" y2="58203"/>
                        <a14:foregroundMark x1="10908" y1="58333" x2="11347" y2="59245"/>
                        <a14:foregroundMark x1="8199" y1="60417" x2="13543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799673" y="614504"/>
            <a:ext cx="1455149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C08582-A279-41B2-955D-F9E5392BB6DD}"/>
              </a:ext>
            </a:extLst>
          </p:cNvPr>
          <p:cNvSpPr/>
          <p:nvPr/>
        </p:nvSpPr>
        <p:spPr>
          <a:xfrm>
            <a:off x="799673" y="2101517"/>
            <a:ext cx="10234862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 Nói về hoạt động ngoài trời mà em được tham gia.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6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</a:rPr>
              <a:t>Luyện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tập</a:t>
            </a:r>
            <a:endParaRPr lang="en-US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9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916808" y="113312"/>
            <a:ext cx="1032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1</a:t>
            </a:r>
            <a:r>
              <a:rPr lang="en-US" sz="3600" dirty="0"/>
              <a:t>. 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, </a:t>
            </a: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hoạt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nhỏ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64192-9372-47F2-827E-E275B9DE2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7024" l="282" r="93803">
                        <a14:foregroundMark x1="36901" y1="9226" x2="58028" y2="9821"/>
                        <a14:foregroundMark x1="2535" y1="36310" x2="3662" y2="36905"/>
                        <a14:foregroundMark x1="5915" y1="35119" x2="12113" y2="37500"/>
                        <a14:foregroundMark x1="12676" y1="53274" x2="16338" y2="51488"/>
                        <a14:foregroundMark x1="30423" y1="54167" x2="23380" y2="56548"/>
                        <a14:foregroundMark x1="10423" y1="53869" x2="15775" y2="53274"/>
                        <a14:foregroundMark x1="15775" y1="53274" x2="15775" y2="53274"/>
                        <a14:foregroundMark x1="30423" y1="56250" x2="32958" y2="54464"/>
                        <a14:foregroundMark x1="39718" y1="55357" x2="42817" y2="54464"/>
                        <a14:foregroundMark x1="49859" y1="55357" x2="54366" y2="54464"/>
                        <a14:foregroundMark x1="45915" y1="42560" x2="48732" y2="46429"/>
                        <a14:foregroundMark x1="54930" y1="53274" x2="58028" y2="53869"/>
                        <a14:foregroundMark x1="9859" y1="79762" x2="13803" y2="77976"/>
                        <a14:foregroundMark x1="5915" y1="71429" x2="6479" y2="80655"/>
                        <a14:foregroundMark x1="6479" y1="80655" x2="14930" y2="83631"/>
                        <a14:foregroundMark x1="14930" y1="83631" x2="9859" y2="69643"/>
                        <a14:foregroundMark x1="9859" y1="69643" x2="3662" y2="69048"/>
                        <a14:foregroundMark x1="3662" y1="69048" x2="563" y2="70536"/>
                        <a14:foregroundMark x1="3099" y1="66964" x2="12113" y2="68155"/>
                        <a14:foregroundMark x1="12113" y1="68155" x2="13521" y2="69048"/>
                        <a14:foregroundMark x1="16901" y1="71131" x2="20000" y2="83333"/>
                        <a14:foregroundMark x1="9014" y1="86905" x2="4789" y2="90179"/>
                        <a14:foregroundMark x1="2535" y1="82143" x2="14930" y2="87798"/>
                        <a14:foregroundMark x1="14366" y1="88690" x2="23380" y2="87500"/>
                        <a14:foregroundMark x1="22535" y1="86607" x2="17746" y2="92262"/>
                        <a14:foregroundMark x1="17746" y1="92262" x2="12676" y2="94048"/>
                        <a14:foregroundMark x1="12676" y1="94048" x2="11831" y2="92857"/>
                        <a14:foregroundMark x1="1127" y1="78869" x2="1690" y2="89286"/>
                        <a14:foregroundMark x1="1690" y1="89286" x2="1972" y2="89583"/>
                        <a14:foregroundMark x1="1690" y1="92857" x2="12676" y2="94345"/>
                        <a14:foregroundMark x1="18873" y1="94345" x2="22817" y2="92262"/>
                        <a14:foregroundMark x1="38592" y1="71429" x2="33521" y2="83929"/>
                        <a14:foregroundMark x1="33521" y1="83929" x2="40845" y2="86607"/>
                        <a14:foregroundMark x1="40845" y1="86607" x2="42535" y2="78274"/>
                        <a14:foregroundMark x1="42535" y1="78274" x2="36338" y2="73810"/>
                        <a14:foregroundMark x1="36338" y1="73810" x2="28451" y2="72917"/>
                        <a14:foregroundMark x1="28169" y1="68155" x2="38873" y2="66667"/>
                        <a14:foregroundMark x1="29859" y1="71429" x2="29859" y2="88095"/>
                        <a14:foregroundMark x1="40563" y1="72321" x2="52113" y2="84524"/>
                        <a14:foregroundMark x1="52113" y1="84524" x2="59437" y2="84821"/>
                        <a14:foregroundMark x1="59437" y1="84821" x2="78873" y2="83929"/>
                        <a14:foregroundMark x1="78873" y1="83929" x2="88169" y2="83929"/>
                        <a14:foregroundMark x1="34930" y1="74702" x2="49577" y2="72917"/>
                        <a14:foregroundMark x1="49577" y1="72917" x2="81972" y2="75298"/>
                        <a14:foregroundMark x1="81127" y1="70833" x2="89859" y2="71131"/>
                        <a14:foregroundMark x1="90986" y1="84226" x2="89014" y2="93452"/>
                        <a14:foregroundMark x1="89014" y1="93452" x2="83944" y2="97619"/>
                        <a14:foregroundMark x1="83944" y1="97619" x2="83662" y2="97619"/>
                        <a14:foregroundMark x1="87606" y1="76786" x2="90141" y2="80655"/>
                        <a14:foregroundMark x1="90141" y1="75000" x2="90423" y2="83036"/>
                        <a14:foregroundMark x1="66479" y1="89881" x2="37746" y2="87798"/>
                        <a14:foregroundMark x1="90141" y1="84821" x2="91549" y2="83333"/>
                        <a14:foregroundMark x1="89014" y1="39881" x2="92394" y2="37500"/>
                        <a14:foregroundMark x1="93803" y1="36310" x2="93803" y2="363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1397" y="1324137"/>
            <a:ext cx="9542645" cy="55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8009" y="141405"/>
            <a:ext cx="1059015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9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69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27222" r="47265" b="18704"/>
          <a:stretch/>
        </p:blipFill>
        <p:spPr bwMode="auto">
          <a:xfrm>
            <a:off x="5632168" y="1549828"/>
            <a:ext cx="6247933" cy="45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8769" y="956397"/>
            <a:ext cx="2666114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9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Tên hoạt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671" y="1549828"/>
            <a:ext cx="277031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9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Các việc cụ thể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410" y="2350451"/>
            <a:ext cx="1298753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073" y="3004196"/>
            <a:ext cx="1298753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769" y="3636033"/>
            <a:ext cx="1298753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073" y="4153279"/>
            <a:ext cx="124906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……..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188" y="4697465"/>
            <a:ext cx="3251211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69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188" y="5465238"/>
            <a:ext cx="3018775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9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69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7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6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670560" y="960121"/>
            <a:ext cx="10906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2</a:t>
            </a:r>
            <a:r>
              <a:rPr lang="en-US" sz="3600" dirty="0"/>
              <a:t>. </a:t>
            </a:r>
            <a:r>
              <a:rPr lang="en-US" sz="3600" dirty="0" err="1"/>
              <a:t>Trao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sửa</a:t>
            </a:r>
            <a:r>
              <a:rPr lang="en-US" sz="3600" dirty="0"/>
              <a:t> </a:t>
            </a:r>
            <a:r>
              <a:rPr lang="en-US" sz="3600" dirty="0" err="1"/>
              <a:t>lỗi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bổ</a:t>
            </a:r>
            <a:r>
              <a:rPr lang="en-US" sz="3600" dirty="0"/>
              <a:t> sung ý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thiết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84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C7F13-52DA-49A0-E118-92BD8E9C6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" y="-1075368"/>
            <a:ext cx="12161838" cy="7680606"/>
          </a:xfrm>
          <a:prstGeom prst="rect">
            <a:avLst/>
          </a:prstGeom>
        </p:spPr>
      </p:pic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10354" y="1327776"/>
            <a:ext cx="10541131" cy="352643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192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192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192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192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192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9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		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+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ý…</a:t>
            </a:r>
          </a:p>
          <a:p>
            <a:pPr>
              <a:lnSpc>
                <a:spcPct val="150000"/>
              </a:lnSpc>
            </a:pP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+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3192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3192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192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810354" y="3902302"/>
            <a:ext cx="3106943" cy="30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1849" y="541092"/>
            <a:ext cx="10590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977" y="1209208"/>
            <a:ext cx="10704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45282" algn="just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bức tranh, các bạn nhỏ đang trồng cây.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Chắc chắn, cây sẽ ngày càng phát triển. Em đã đặt tên cho bức tranh là “Ngày hội trồng cây ”.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44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8" name="Google Shape;7958;p35"/>
          <p:cNvGrpSpPr/>
          <p:nvPr/>
        </p:nvGrpSpPr>
        <p:grpSpPr>
          <a:xfrm>
            <a:off x="-350520" y="0"/>
            <a:ext cx="5638800" cy="5635600"/>
            <a:chOff x="-808211" y="-207656"/>
            <a:chExt cx="5398814" cy="5411253"/>
          </a:xfrm>
        </p:grpSpPr>
        <p:sp>
          <p:nvSpPr>
            <p:cNvPr id="7959" name="Google Shape;7959;p35"/>
            <p:cNvSpPr/>
            <p:nvPr/>
          </p:nvSpPr>
          <p:spPr>
            <a:xfrm>
              <a:off x="2854476" y="319381"/>
              <a:ext cx="1488116" cy="636064"/>
            </a:xfrm>
            <a:custGeom>
              <a:avLst/>
              <a:gdLst/>
              <a:ahLst/>
              <a:cxnLst/>
              <a:rect l="l" t="t" r="r" b="b"/>
              <a:pathLst>
                <a:path w="33535" h="14677" extrusionOk="0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0" name="Google Shape;7960;p35"/>
            <p:cNvSpPr/>
            <p:nvPr/>
          </p:nvSpPr>
          <p:spPr>
            <a:xfrm>
              <a:off x="361496" y="2438741"/>
              <a:ext cx="1164991" cy="498756"/>
            </a:xfrm>
            <a:custGeom>
              <a:avLst/>
              <a:gdLst/>
              <a:ahLst/>
              <a:cxnLst/>
              <a:rect l="l" t="t" r="r" b="b"/>
              <a:pathLst>
                <a:path w="24229" h="10622" extrusionOk="0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1" name="Google Shape;7961;p35"/>
            <p:cNvSpPr/>
            <p:nvPr/>
          </p:nvSpPr>
          <p:spPr>
            <a:xfrm>
              <a:off x="3673648" y="3658100"/>
              <a:ext cx="916954" cy="392236"/>
            </a:xfrm>
            <a:custGeom>
              <a:avLst/>
              <a:gdLst/>
              <a:ahLst/>
              <a:cxnLst/>
              <a:rect l="l" t="t" r="r" b="b"/>
              <a:pathLst>
                <a:path w="27464" h="12029" extrusionOk="0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7962" name="Google Shape;7962;p35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7963" name="Google Shape;7963;p35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avLst/>
                <a:gdLst/>
                <a:ahLst/>
                <a:cxnLst/>
                <a:rect l="l" t="t" r="r" b="b"/>
                <a:pathLst>
                  <a:path w="95636" h="81954" extrusionOk="0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4" name="Google Shape;7964;p35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avLst/>
                <a:gdLst/>
                <a:ahLst/>
                <a:cxnLst/>
                <a:rect l="l" t="t" r="r" b="b"/>
                <a:pathLst>
                  <a:path w="55574" h="36809" extrusionOk="0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5" name="Google Shape;7965;p35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6774" extrusionOk="0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6" name="Google Shape;7966;p35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4439" extrusionOk="0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7" name="Google Shape;7967;p35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501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8" name="Google Shape;7968;p35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5131" extrusionOk="0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9" name="Google Shape;7969;p35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4173" extrusionOk="0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0" name="Google Shape;7970;p35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1" name="Google Shape;7971;p35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2" name="Google Shape;7972;p35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3" name="Google Shape;7973;p35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3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4" name="Google Shape;7974;p35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5" name="Google Shape;7975;p35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6" name="Google Shape;7976;p35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7" name="Google Shape;7977;p35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8" name="Google Shape;7978;p35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9" name="Google Shape;7979;p35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0" name="Google Shape;7980;p35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1" name="Google Shape;7981;p35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2" name="Google Shape;7982;p35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3" name="Google Shape;7983;p35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4" name="Google Shape;7984;p35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5" name="Google Shape;7985;p35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6" name="Google Shape;7986;p35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7" name="Google Shape;7987;p35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8" name="Google Shape;7988;p35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9" name="Google Shape;7989;p35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0" name="Google Shape;7990;p35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1" name="Google Shape;7991;p35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8344" extrusionOk="0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7992" name="Google Shape;7992;p35"/>
            <p:cNvSpPr/>
            <p:nvPr/>
          </p:nvSpPr>
          <p:spPr>
            <a:xfrm>
              <a:off x="797110" y="3367074"/>
              <a:ext cx="389009" cy="256150"/>
            </a:xfrm>
            <a:custGeom>
              <a:avLst/>
              <a:gdLst/>
              <a:ahLst/>
              <a:cxnLst/>
              <a:rect l="l" t="t" r="r" b="b"/>
              <a:pathLst>
                <a:path w="12377" h="8345" extrusionOk="0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3" name="Google Shape;7993;p35"/>
            <p:cNvSpPr/>
            <p:nvPr/>
          </p:nvSpPr>
          <p:spPr>
            <a:xfrm>
              <a:off x="3092248" y="4709788"/>
              <a:ext cx="390015" cy="255659"/>
            </a:xfrm>
            <a:custGeom>
              <a:avLst/>
              <a:gdLst/>
              <a:ahLst/>
              <a:cxnLst/>
              <a:rect l="l" t="t" r="r" b="b"/>
              <a:pathLst>
                <a:path w="12409" h="8329" extrusionOk="0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4" name="Google Shape;7994;p35"/>
            <p:cNvSpPr/>
            <p:nvPr/>
          </p:nvSpPr>
          <p:spPr>
            <a:xfrm>
              <a:off x="2832599" y="1297886"/>
              <a:ext cx="83918" cy="95492"/>
            </a:xfrm>
            <a:custGeom>
              <a:avLst/>
              <a:gdLst/>
              <a:ahLst/>
              <a:cxnLst/>
              <a:rect l="l" t="t" r="r" b="b"/>
              <a:pathLst>
                <a:path w="2670" h="3111" extrusionOk="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5" name="Google Shape;7995;p35"/>
            <p:cNvSpPr/>
            <p:nvPr/>
          </p:nvSpPr>
          <p:spPr>
            <a:xfrm>
              <a:off x="3316522" y="1353762"/>
              <a:ext cx="746463" cy="372664"/>
            </a:xfrm>
            <a:custGeom>
              <a:avLst/>
              <a:gdLst/>
              <a:ahLst/>
              <a:cxnLst/>
              <a:rect l="l" t="t" r="r" b="b"/>
              <a:pathLst>
                <a:path w="20883" h="10675" extrusionOk="0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6" name="Google Shape;7996;p35"/>
            <p:cNvSpPr/>
            <p:nvPr/>
          </p:nvSpPr>
          <p:spPr>
            <a:xfrm>
              <a:off x="3311768" y="1598547"/>
              <a:ext cx="804870" cy="253656"/>
            </a:xfrm>
            <a:custGeom>
              <a:avLst/>
              <a:gdLst/>
              <a:ahLst/>
              <a:cxnLst/>
              <a:rect l="l" t="t" r="r" b="b"/>
              <a:pathLst>
                <a:path w="22517" h="7266" extrusionOk="0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7" name="Google Shape;7997;p35"/>
            <p:cNvSpPr/>
            <p:nvPr/>
          </p:nvSpPr>
          <p:spPr>
            <a:xfrm>
              <a:off x="3390444" y="1710083"/>
              <a:ext cx="34637" cy="26846"/>
            </a:xfrm>
            <a:custGeom>
              <a:avLst/>
              <a:gdLst/>
              <a:ahLst/>
              <a:cxnLst/>
              <a:rect l="l" t="t" r="r" b="b"/>
              <a:pathLst>
                <a:path w="969" h="769" extrusionOk="0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8" name="Google Shape;7998;p35"/>
            <p:cNvSpPr/>
            <p:nvPr/>
          </p:nvSpPr>
          <p:spPr>
            <a:xfrm>
              <a:off x="3497751" y="1665852"/>
              <a:ext cx="34637" cy="25659"/>
            </a:xfrm>
            <a:custGeom>
              <a:avLst/>
              <a:gdLst/>
              <a:ahLst/>
              <a:cxnLst/>
              <a:rect l="l" t="t" r="r" b="b"/>
              <a:pathLst>
                <a:path w="969" h="735" extrusionOk="0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9" name="Google Shape;7999;p35"/>
            <p:cNvSpPr/>
            <p:nvPr/>
          </p:nvSpPr>
          <p:spPr>
            <a:xfrm>
              <a:off x="3478699" y="1754348"/>
              <a:ext cx="35781" cy="26811"/>
            </a:xfrm>
            <a:custGeom>
              <a:avLst/>
              <a:gdLst/>
              <a:ahLst/>
              <a:cxnLst/>
              <a:rect l="l" t="t" r="r" b="b"/>
              <a:pathLst>
                <a:path w="1001" h="768" extrusionOk="0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0" name="Google Shape;8000;p35"/>
            <p:cNvSpPr/>
            <p:nvPr/>
          </p:nvSpPr>
          <p:spPr>
            <a:xfrm>
              <a:off x="3581216" y="1754348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1" name="Google Shape;8001;p35"/>
            <p:cNvSpPr/>
            <p:nvPr/>
          </p:nvSpPr>
          <p:spPr>
            <a:xfrm>
              <a:off x="3602699" y="1655380"/>
              <a:ext cx="34601" cy="25624"/>
            </a:xfrm>
            <a:custGeom>
              <a:avLst/>
              <a:gdLst/>
              <a:ahLst/>
              <a:cxnLst/>
              <a:rect l="l" t="t" r="r" b="b"/>
              <a:pathLst>
                <a:path w="968" h="734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2" name="Google Shape;8002;p35"/>
            <p:cNvSpPr/>
            <p:nvPr/>
          </p:nvSpPr>
          <p:spPr>
            <a:xfrm>
              <a:off x="3712402" y="1634399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3" name="Google Shape;8003;p35"/>
            <p:cNvSpPr/>
            <p:nvPr/>
          </p:nvSpPr>
          <p:spPr>
            <a:xfrm>
              <a:off x="3683770" y="1710083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4" name="Google Shape;8004;p35"/>
            <p:cNvSpPr/>
            <p:nvPr/>
          </p:nvSpPr>
          <p:spPr>
            <a:xfrm>
              <a:off x="3715976" y="1812577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5" name="Google Shape;8005;p35"/>
            <p:cNvSpPr/>
            <p:nvPr/>
          </p:nvSpPr>
          <p:spPr>
            <a:xfrm>
              <a:off x="3808986" y="1762482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6" name="Google Shape;8006;p35"/>
            <p:cNvSpPr/>
            <p:nvPr/>
          </p:nvSpPr>
          <p:spPr>
            <a:xfrm>
              <a:off x="3769630" y="1697271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7" name="Google Shape;8007;p35"/>
            <p:cNvSpPr/>
            <p:nvPr/>
          </p:nvSpPr>
          <p:spPr>
            <a:xfrm>
              <a:off x="3838797" y="1628569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8" name="Google Shape;8008;p35"/>
            <p:cNvSpPr/>
            <p:nvPr/>
          </p:nvSpPr>
          <p:spPr>
            <a:xfrm>
              <a:off x="3892451" y="1726385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9" name="Google Shape;8009;p35"/>
            <p:cNvSpPr/>
            <p:nvPr/>
          </p:nvSpPr>
          <p:spPr>
            <a:xfrm>
              <a:off x="3941315" y="1657684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0" name="Google Shape;8010;p35"/>
            <p:cNvSpPr/>
            <p:nvPr/>
          </p:nvSpPr>
          <p:spPr>
            <a:xfrm>
              <a:off x="4014057" y="1701949"/>
              <a:ext cx="34601" cy="26811"/>
            </a:xfrm>
            <a:custGeom>
              <a:avLst/>
              <a:gdLst/>
              <a:ahLst/>
              <a:cxnLst/>
              <a:rect l="l" t="t" r="r" b="b"/>
              <a:pathLst>
                <a:path w="968" h="768" extrusionOk="0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1" name="Google Shape;8011;p35"/>
            <p:cNvSpPr/>
            <p:nvPr/>
          </p:nvSpPr>
          <p:spPr>
            <a:xfrm>
              <a:off x="4056987" y="1663514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2" name="Google Shape;8012;p35"/>
            <p:cNvSpPr/>
            <p:nvPr/>
          </p:nvSpPr>
          <p:spPr>
            <a:xfrm>
              <a:off x="3569313" y="1487395"/>
              <a:ext cx="87075" cy="99878"/>
            </a:xfrm>
            <a:custGeom>
              <a:avLst/>
              <a:gdLst/>
              <a:ahLst/>
              <a:cxnLst/>
              <a:rect l="l" t="t" r="r" b="b"/>
              <a:pathLst>
                <a:path w="2436" h="2861" extrusionOk="0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3" name="Google Shape;8013;p35"/>
            <p:cNvSpPr/>
            <p:nvPr/>
          </p:nvSpPr>
          <p:spPr>
            <a:xfrm>
              <a:off x="3668256" y="1442502"/>
              <a:ext cx="103803" cy="128818"/>
            </a:xfrm>
            <a:custGeom>
              <a:avLst/>
              <a:gdLst/>
              <a:ahLst/>
              <a:cxnLst/>
              <a:rect l="l" t="t" r="r" b="b"/>
              <a:pathLst>
                <a:path w="2904" h="3690" extrusionOk="0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4" name="Google Shape;8014;p35"/>
            <p:cNvSpPr/>
            <p:nvPr/>
          </p:nvSpPr>
          <p:spPr>
            <a:xfrm>
              <a:off x="3764840" y="1440338"/>
              <a:ext cx="71597" cy="83086"/>
            </a:xfrm>
            <a:custGeom>
              <a:avLst/>
              <a:gdLst/>
              <a:ahLst/>
              <a:cxnLst/>
              <a:rect l="l" t="t" r="r" b="b"/>
              <a:pathLst>
                <a:path w="2003" h="2380" extrusionOk="0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5" name="Google Shape;8015;p35"/>
            <p:cNvSpPr/>
            <p:nvPr/>
          </p:nvSpPr>
          <p:spPr>
            <a:xfrm>
              <a:off x="3848306" y="1390347"/>
              <a:ext cx="77567" cy="101623"/>
            </a:xfrm>
            <a:custGeom>
              <a:avLst/>
              <a:gdLst/>
              <a:ahLst/>
              <a:cxnLst/>
              <a:rect l="l" t="t" r="r" b="b"/>
              <a:pathLst>
                <a:path w="2170" h="2911" extrusionOk="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6" name="Google Shape;8016;p35"/>
            <p:cNvSpPr/>
            <p:nvPr/>
          </p:nvSpPr>
          <p:spPr>
            <a:xfrm>
              <a:off x="3938956" y="1377047"/>
              <a:ext cx="51294" cy="62908"/>
            </a:xfrm>
            <a:custGeom>
              <a:avLst/>
              <a:gdLst/>
              <a:ahLst/>
              <a:cxnLst/>
              <a:rect l="l" t="t" r="r" b="b"/>
              <a:pathLst>
                <a:path w="1435" h="1802" extrusionOk="0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7" name="Google Shape;8017;p35"/>
            <p:cNvSpPr/>
            <p:nvPr/>
          </p:nvSpPr>
          <p:spPr>
            <a:xfrm>
              <a:off x="3507295" y="1537281"/>
              <a:ext cx="53689" cy="73171"/>
            </a:xfrm>
            <a:custGeom>
              <a:avLst/>
              <a:gdLst/>
              <a:ahLst/>
              <a:cxnLst/>
              <a:rect l="l" t="t" r="r" b="b"/>
              <a:pathLst>
                <a:path w="1502" h="2096" extrusionOk="0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8" name="Google Shape;8018;p35"/>
            <p:cNvSpPr/>
            <p:nvPr/>
          </p:nvSpPr>
          <p:spPr>
            <a:xfrm>
              <a:off x="1723531" y="1109222"/>
              <a:ext cx="682050" cy="475160"/>
            </a:xfrm>
            <a:custGeom>
              <a:avLst/>
              <a:gdLst/>
              <a:ahLst/>
              <a:cxnLst/>
              <a:rect l="l" t="t" r="r" b="b"/>
              <a:pathLst>
                <a:path w="19081" h="13611" extrusionOk="0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9" name="Google Shape;8019;p35"/>
            <p:cNvSpPr/>
            <p:nvPr/>
          </p:nvSpPr>
          <p:spPr>
            <a:xfrm>
              <a:off x="1624552" y="1385146"/>
              <a:ext cx="785818" cy="276801"/>
            </a:xfrm>
            <a:custGeom>
              <a:avLst/>
              <a:gdLst/>
              <a:ahLst/>
              <a:cxnLst/>
              <a:rect l="l" t="t" r="r" b="b"/>
              <a:pathLst>
                <a:path w="21984" h="7929" extrusionOk="0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0" name="Google Shape;8020;p35"/>
            <p:cNvSpPr/>
            <p:nvPr/>
          </p:nvSpPr>
          <p:spPr>
            <a:xfrm>
              <a:off x="2297744" y="1555085"/>
              <a:ext cx="36710" cy="27090"/>
            </a:xfrm>
            <a:custGeom>
              <a:avLst/>
              <a:gdLst/>
              <a:ahLst/>
              <a:cxnLst/>
              <a:rect l="l" t="t" r="r" b="b"/>
              <a:pathLst>
                <a:path w="1027" h="776" extrusionOk="0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1" name="Google Shape;8021;p35"/>
            <p:cNvSpPr/>
            <p:nvPr/>
          </p:nvSpPr>
          <p:spPr>
            <a:xfrm>
              <a:off x="2197657" y="1495669"/>
              <a:ext cx="36746" cy="27125"/>
            </a:xfrm>
            <a:custGeom>
              <a:avLst/>
              <a:gdLst/>
              <a:ahLst/>
              <a:cxnLst/>
              <a:rect l="l" t="t" r="r" b="b"/>
              <a:pathLst>
                <a:path w="1028" h="777" extrusionOk="0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2" name="Google Shape;8022;p35"/>
            <p:cNvSpPr/>
            <p:nvPr/>
          </p:nvSpPr>
          <p:spPr>
            <a:xfrm>
              <a:off x="2203591" y="1586503"/>
              <a:ext cx="36710" cy="27125"/>
            </a:xfrm>
            <a:custGeom>
              <a:avLst/>
              <a:gdLst/>
              <a:ahLst/>
              <a:cxnLst/>
              <a:rect l="l" t="t" r="r" b="b"/>
              <a:pathLst>
                <a:path w="1027" h="777" extrusionOk="0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3" name="Google Shape;8023;p35"/>
            <p:cNvSpPr/>
            <p:nvPr/>
          </p:nvSpPr>
          <p:spPr>
            <a:xfrm>
              <a:off x="2102217" y="1572540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4" name="Google Shape;8024;p35"/>
            <p:cNvSpPr/>
            <p:nvPr/>
          </p:nvSpPr>
          <p:spPr>
            <a:xfrm>
              <a:off x="2096248" y="1470080"/>
              <a:ext cx="36782" cy="27090"/>
            </a:xfrm>
            <a:custGeom>
              <a:avLst/>
              <a:gdLst/>
              <a:ahLst/>
              <a:cxnLst/>
              <a:rect l="l" t="t" r="r" b="b"/>
              <a:pathLst>
                <a:path w="1029" h="776" extrusionOk="0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5" name="Google Shape;8025;p35"/>
            <p:cNvSpPr/>
            <p:nvPr/>
          </p:nvSpPr>
          <p:spPr>
            <a:xfrm>
              <a:off x="1990191" y="1433949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6" name="Google Shape;8026;p35"/>
            <p:cNvSpPr/>
            <p:nvPr/>
          </p:nvSpPr>
          <p:spPr>
            <a:xfrm>
              <a:off x="2008028" y="1513159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7" name="Google Shape;8027;p35"/>
            <p:cNvSpPr/>
            <p:nvPr/>
          </p:nvSpPr>
          <p:spPr>
            <a:xfrm>
              <a:off x="1960380" y="1609788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8" name="Google Shape;8028;p35"/>
            <p:cNvSpPr/>
            <p:nvPr/>
          </p:nvSpPr>
          <p:spPr>
            <a:xfrm>
              <a:off x="1875699" y="1546916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9" name="Google Shape;8029;p35"/>
            <p:cNvSpPr/>
            <p:nvPr/>
          </p:nvSpPr>
          <p:spPr>
            <a:xfrm>
              <a:off x="1924599" y="1487535"/>
              <a:ext cx="36746" cy="27090"/>
            </a:xfrm>
            <a:custGeom>
              <a:avLst/>
              <a:gdLst/>
              <a:ahLst/>
              <a:cxnLst/>
              <a:rect l="l" t="t" r="r" b="b"/>
              <a:pathLst>
                <a:path w="1028" h="776" extrusionOk="0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0" name="Google Shape;8030;p35"/>
            <p:cNvSpPr/>
            <p:nvPr/>
          </p:nvSpPr>
          <p:spPr>
            <a:xfrm>
              <a:off x="1866191" y="1410665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1" name="Google Shape;8031;p35"/>
            <p:cNvSpPr/>
            <p:nvPr/>
          </p:nvSpPr>
          <p:spPr>
            <a:xfrm>
              <a:off x="1798561" y="1499020"/>
              <a:ext cx="36353" cy="26113"/>
            </a:xfrm>
            <a:custGeom>
              <a:avLst/>
              <a:gdLst/>
              <a:ahLst/>
              <a:cxnLst/>
              <a:rect l="l" t="t" r="r" b="b"/>
              <a:pathLst>
                <a:path w="1017" h="748" extrusionOk="0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2" name="Google Shape;8032;p35"/>
            <p:cNvSpPr/>
            <p:nvPr/>
          </p:nvSpPr>
          <p:spPr>
            <a:xfrm>
              <a:off x="1761207" y="1424663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3" name="Google Shape;8033;p35"/>
            <p:cNvSpPr/>
            <p:nvPr/>
          </p:nvSpPr>
          <p:spPr>
            <a:xfrm>
              <a:off x="1682817" y="1458246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4" name="Google Shape;8034;p35"/>
            <p:cNvSpPr/>
            <p:nvPr/>
          </p:nvSpPr>
          <p:spPr>
            <a:xfrm>
              <a:off x="1646750" y="1413004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5" name="Google Shape;8035;p35"/>
            <p:cNvSpPr/>
            <p:nvPr/>
          </p:nvSpPr>
          <p:spPr>
            <a:xfrm>
              <a:off x="2094353" y="1308904"/>
              <a:ext cx="91865" cy="91778"/>
            </a:xfrm>
            <a:custGeom>
              <a:avLst/>
              <a:gdLst/>
              <a:ahLst/>
              <a:cxnLst/>
              <a:rect l="l" t="t" r="r" b="b"/>
              <a:pathLst>
                <a:path w="2570" h="2629" extrusionOk="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6" name="Google Shape;8036;p35"/>
            <p:cNvSpPr/>
            <p:nvPr/>
          </p:nvSpPr>
          <p:spPr>
            <a:xfrm>
              <a:off x="1979897" y="1250884"/>
              <a:ext cx="118066" cy="117821"/>
            </a:xfrm>
            <a:custGeom>
              <a:avLst/>
              <a:gdLst/>
              <a:ahLst/>
              <a:cxnLst/>
              <a:rect l="l" t="t" r="r" b="b"/>
              <a:pathLst>
                <a:path w="3303" h="3375" extrusionOk="0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7" name="Google Shape;8037;p35"/>
            <p:cNvSpPr/>
            <p:nvPr/>
          </p:nvSpPr>
          <p:spPr>
            <a:xfrm>
              <a:off x="1926243" y="1234686"/>
              <a:ext cx="76351" cy="78478"/>
            </a:xfrm>
            <a:custGeom>
              <a:avLst/>
              <a:gdLst/>
              <a:ahLst/>
              <a:cxnLst/>
              <a:rect l="l" t="t" r="r" b="b"/>
              <a:pathLst>
                <a:path w="2136" h="2248" extrusionOk="0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8" name="Google Shape;8038;p35"/>
            <p:cNvSpPr/>
            <p:nvPr/>
          </p:nvSpPr>
          <p:spPr>
            <a:xfrm>
              <a:off x="1837988" y="1173281"/>
              <a:ext cx="93044" cy="95269"/>
            </a:xfrm>
            <a:custGeom>
              <a:avLst/>
              <a:gdLst/>
              <a:ahLst/>
              <a:cxnLst/>
              <a:rect l="l" t="t" r="r" b="b"/>
              <a:pathLst>
                <a:path w="2603" h="2729" extrusionOk="0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9" name="Google Shape;8039;p35"/>
            <p:cNvSpPr/>
            <p:nvPr/>
          </p:nvSpPr>
          <p:spPr>
            <a:xfrm>
              <a:off x="1785549" y="1147203"/>
              <a:ext cx="54869" cy="60324"/>
            </a:xfrm>
            <a:custGeom>
              <a:avLst/>
              <a:gdLst/>
              <a:ahLst/>
              <a:cxnLst/>
              <a:rect l="l" t="t" r="r" b="b"/>
              <a:pathLst>
                <a:path w="1535" h="1728" extrusionOk="0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0" name="Google Shape;8040;p35"/>
            <p:cNvSpPr/>
            <p:nvPr/>
          </p:nvSpPr>
          <p:spPr>
            <a:xfrm>
              <a:off x="2183788" y="1367028"/>
              <a:ext cx="59658" cy="70623"/>
            </a:xfrm>
            <a:custGeom>
              <a:avLst/>
              <a:gdLst/>
              <a:ahLst/>
              <a:cxnLst/>
              <a:rect l="l" t="t" r="r" b="b"/>
              <a:pathLst>
                <a:path w="1669" h="2023" extrusionOk="0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1" name="Google Shape;8041;p35"/>
            <p:cNvSpPr/>
            <p:nvPr/>
          </p:nvSpPr>
          <p:spPr>
            <a:xfrm>
              <a:off x="2695304" y="943716"/>
              <a:ext cx="916966" cy="677917"/>
            </a:xfrm>
            <a:custGeom>
              <a:avLst/>
              <a:gdLst/>
              <a:ahLst/>
              <a:cxnLst/>
              <a:rect l="l" t="t" r="r" b="b"/>
              <a:pathLst>
                <a:path w="25653" h="19419" extrusionOk="0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2" name="Google Shape;8042;p35"/>
            <p:cNvSpPr/>
            <p:nvPr/>
          </p:nvSpPr>
          <p:spPr>
            <a:xfrm>
              <a:off x="2827669" y="1128003"/>
              <a:ext cx="179368" cy="430510"/>
            </a:xfrm>
            <a:custGeom>
              <a:avLst/>
              <a:gdLst/>
              <a:ahLst/>
              <a:cxnLst/>
              <a:rect l="l" t="t" r="r" b="b"/>
              <a:pathLst>
                <a:path w="5018" h="12332" extrusionOk="0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3" name="Google Shape;8043;p35"/>
            <p:cNvSpPr/>
            <p:nvPr/>
          </p:nvSpPr>
          <p:spPr>
            <a:xfrm>
              <a:off x="3036529" y="1022716"/>
              <a:ext cx="188698" cy="567253"/>
            </a:xfrm>
            <a:custGeom>
              <a:avLst/>
              <a:gdLst/>
              <a:ahLst/>
              <a:cxnLst/>
              <a:rect l="l" t="t" r="r" b="b"/>
              <a:pathLst>
                <a:path w="5279" h="16249" extrusionOk="0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4" name="Google Shape;8044;p35"/>
            <p:cNvSpPr/>
            <p:nvPr/>
          </p:nvSpPr>
          <p:spPr>
            <a:xfrm>
              <a:off x="3122318" y="1287365"/>
              <a:ext cx="393588" cy="327177"/>
            </a:xfrm>
            <a:custGeom>
              <a:avLst/>
              <a:gdLst/>
              <a:ahLst/>
              <a:cxnLst/>
              <a:rect l="l" t="t" r="r" b="b"/>
              <a:pathLst>
                <a:path w="11011" h="9372" extrusionOk="0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5" name="Google Shape;8045;p35"/>
            <p:cNvSpPr/>
            <p:nvPr/>
          </p:nvSpPr>
          <p:spPr>
            <a:xfrm>
              <a:off x="1982256" y="4047513"/>
              <a:ext cx="686840" cy="296665"/>
            </a:xfrm>
            <a:custGeom>
              <a:avLst/>
              <a:gdLst/>
              <a:ahLst/>
              <a:cxnLst/>
              <a:rect l="l" t="t" r="r" b="b"/>
              <a:pathLst>
                <a:path w="19215" h="8498" extrusionOk="0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6" name="Google Shape;8046;p35"/>
            <p:cNvSpPr/>
            <p:nvPr/>
          </p:nvSpPr>
          <p:spPr>
            <a:xfrm>
              <a:off x="1930997" y="4452776"/>
              <a:ext cx="640336" cy="253307"/>
            </a:xfrm>
            <a:custGeom>
              <a:avLst/>
              <a:gdLst/>
              <a:ahLst/>
              <a:cxnLst/>
              <a:rect l="l" t="t" r="r" b="b"/>
              <a:pathLst>
                <a:path w="17914" h="7256" extrusionOk="0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7" name="Google Shape;8047;p35"/>
            <p:cNvSpPr/>
            <p:nvPr/>
          </p:nvSpPr>
          <p:spPr>
            <a:xfrm>
              <a:off x="2862235" y="4391894"/>
              <a:ext cx="738099" cy="238575"/>
            </a:xfrm>
            <a:custGeom>
              <a:avLst/>
              <a:gdLst/>
              <a:ahLst/>
              <a:cxnLst/>
              <a:rect l="l" t="t" r="r" b="b"/>
              <a:pathLst>
                <a:path w="20649" h="6834" extrusionOk="0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8" name="Google Shape;8048;p35"/>
            <p:cNvSpPr/>
            <p:nvPr/>
          </p:nvSpPr>
          <p:spPr>
            <a:xfrm>
              <a:off x="2900375" y="4009881"/>
              <a:ext cx="626038" cy="232431"/>
            </a:xfrm>
            <a:custGeom>
              <a:avLst/>
              <a:gdLst/>
              <a:ahLst/>
              <a:cxnLst/>
              <a:rect l="l" t="t" r="r" b="b"/>
              <a:pathLst>
                <a:path w="17514" h="6658" extrusionOk="0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9" name="Google Shape;8049;p35"/>
            <p:cNvSpPr/>
            <p:nvPr/>
          </p:nvSpPr>
          <p:spPr>
            <a:xfrm>
              <a:off x="2475899" y="3795676"/>
              <a:ext cx="391122" cy="1407920"/>
            </a:xfrm>
            <a:custGeom>
              <a:avLst/>
              <a:gdLst/>
              <a:ahLst/>
              <a:cxnLst/>
              <a:rect l="l" t="t" r="r" b="b"/>
              <a:pathLst>
                <a:path w="10942" h="40330" extrusionOk="0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0" name="Google Shape;8050;p35"/>
            <p:cNvSpPr/>
            <p:nvPr/>
          </p:nvSpPr>
          <p:spPr>
            <a:xfrm>
              <a:off x="2142038" y="1064747"/>
              <a:ext cx="400666" cy="165369"/>
            </a:xfrm>
            <a:custGeom>
              <a:avLst/>
              <a:gdLst/>
              <a:ahLst/>
              <a:cxnLst/>
              <a:rect l="l" t="t" r="r" b="b"/>
              <a:pathLst>
                <a:path w="11209" h="4737" extrusionOk="0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1" name="Google Shape;8051;p35"/>
            <p:cNvSpPr/>
            <p:nvPr/>
          </p:nvSpPr>
          <p:spPr>
            <a:xfrm>
              <a:off x="2319728" y="678614"/>
              <a:ext cx="389906" cy="349309"/>
            </a:xfrm>
            <a:custGeom>
              <a:avLst/>
              <a:gdLst/>
              <a:ahLst/>
              <a:cxnLst/>
              <a:rect l="l" t="t" r="r" b="b"/>
              <a:pathLst>
                <a:path w="10908" h="10006" extrusionOk="0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2" name="Google Shape;8052;p35"/>
            <p:cNvSpPr/>
            <p:nvPr/>
          </p:nvSpPr>
          <p:spPr>
            <a:xfrm>
              <a:off x="2734660" y="768157"/>
              <a:ext cx="441201" cy="206039"/>
            </a:xfrm>
            <a:custGeom>
              <a:avLst/>
              <a:gdLst/>
              <a:ahLst/>
              <a:cxnLst/>
              <a:rect l="l" t="t" r="r" b="b"/>
              <a:pathLst>
                <a:path w="12343" h="5902" extrusionOk="0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3" name="Google Shape;8053;p35"/>
            <p:cNvSpPr/>
            <p:nvPr/>
          </p:nvSpPr>
          <p:spPr>
            <a:xfrm>
              <a:off x="2635681" y="822755"/>
              <a:ext cx="413784" cy="719565"/>
            </a:xfrm>
            <a:custGeom>
              <a:avLst/>
              <a:gdLst/>
              <a:ahLst/>
              <a:cxnLst/>
              <a:rect l="l" t="t" r="r" b="b"/>
              <a:pathLst>
                <a:path w="11576" h="20612" extrusionOk="0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4" name="Google Shape;8054;p35"/>
            <p:cNvSpPr/>
            <p:nvPr/>
          </p:nvSpPr>
          <p:spPr>
            <a:xfrm>
              <a:off x="2446731" y="735656"/>
              <a:ext cx="195918" cy="784951"/>
            </a:xfrm>
            <a:custGeom>
              <a:avLst/>
              <a:gdLst/>
              <a:ahLst/>
              <a:cxnLst/>
              <a:rect l="l" t="t" r="r" b="b"/>
              <a:pathLst>
                <a:path w="5481" h="22485" extrusionOk="0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5" name="Google Shape;8055;p35"/>
            <p:cNvSpPr/>
            <p:nvPr/>
          </p:nvSpPr>
          <p:spPr>
            <a:xfrm>
              <a:off x="2285090" y="1107825"/>
              <a:ext cx="335860" cy="88183"/>
            </a:xfrm>
            <a:custGeom>
              <a:avLst/>
              <a:gdLst/>
              <a:ahLst/>
              <a:cxnLst/>
              <a:rect l="l" t="t" r="r" b="b"/>
              <a:pathLst>
                <a:path w="9396" h="2526" extrusionOk="0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6" name="Google Shape;8056;p35"/>
            <p:cNvSpPr/>
            <p:nvPr/>
          </p:nvSpPr>
          <p:spPr>
            <a:xfrm>
              <a:off x="2506926" y="889711"/>
              <a:ext cx="149057" cy="94397"/>
            </a:xfrm>
            <a:custGeom>
              <a:avLst/>
              <a:gdLst/>
              <a:ahLst/>
              <a:cxnLst/>
              <a:rect l="l" t="t" r="r" b="b"/>
              <a:pathLst>
                <a:path w="4170" h="2704" extrusionOk="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7" name="Google Shape;8057;p35"/>
            <p:cNvSpPr/>
            <p:nvPr/>
          </p:nvSpPr>
          <p:spPr>
            <a:xfrm>
              <a:off x="2821700" y="812841"/>
              <a:ext cx="88254" cy="117996"/>
            </a:xfrm>
            <a:custGeom>
              <a:avLst/>
              <a:gdLst/>
              <a:ahLst/>
              <a:cxnLst/>
              <a:rect l="l" t="t" r="r" b="b"/>
              <a:pathLst>
                <a:path w="2469" h="3380" extrusionOk="0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8" name="Google Shape;8058;p35"/>
            <p:cNvSpPr/>
            <p:nvPr/>
          </p:nvSpPr>
          <p:spPr>
            <a:xfrm>
              <a:off x="2336421" y="1087752"/>
              <a:ext cx="107342" cy="111747"/>
            </a:xfrm>
            <a:custGeom>
              <a:avLst/>
              <a:gdLst/>
              <a:ahLst/>
              <a:cxnLst/>
              <a:rect l="l" t="t" r="r" b="b"/>
              <a:pathLst>
                <a:path w="3003" h="3201" extrusionOk="0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9" name="Google Shape;8059;p35"/>
            <p:cNvSpPr/>
            <p:nvPr/>
          </p:nvSpPr>
          <p:spPr>
            <a:xfrm>
              <a:off x="1265669" y="1416006"/>
              <a:ext cx="2829467" cy="2551362"/>
            </a:xfrm>
            <a:custGeom>
              <a:avLst/>
              <a:gdLst/>
              <a:ahLst/>
              <a:cxnLst/>
              <a:rect l="l" t="t" r="r" b="b"/>
              <a:pathLst>
                <a:path w="79157" h="73084" extrusionOk="0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0" name="Google Shape;8060;p35"/>
            <p:cNvSpPr/>
            <p:nvPr/>
          </p:nvSpPr>
          <p:spPr>
            <a:xfrm>
              <a:off x="1265669" y="1640683"/>
              <a:ext cx="1114887" cy="2224954"/>
            </a:xfrm>
            <a:custGeom>
              <a:avLst/>
              <a:gdLst/>
              <a:ahLst/>
              <a:cxnLst/>
              <a:rect l="l" t="t" r="r" b="b"/>
              <a:pathLst>
                <a:path w="31190" h="63734" extrusionOk="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1" name="Google Shape;8061;p35"/>
            <p:cNvSpPr/>
            <p:nvPr/>
          </p:nvSpPr>
          <p:spPr>
            <a:xfrm>
              <a:off x="2583207" y="1515637"/>
              <a:ext cx="1488100" cy="1598180"/>
            </a:xfrm>
            <a:custGeom>
              <a:avLst/>
              <a:gdLst/>
              <a:ahLst/>
              <a:cxnLst/>
              <a:rect l="l" t="t" r="r" b="b"/>
              <a:pathLst>
                <a:path w="41631" h="45780" extrusionOk="0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2" name="Google Shape;8062;p35"/>
            <p:cNvSpPr/>
            <p:nvPr/>
          </p:nvSpPr>
          <p:spPr>
            <a:xfrm>
              <a:off x="2428215" y="3168598"/>
              <a:ext cx="1158996" cy="798287"/>
            </a:xfrm>
            <a:custGeom>
              <a:avLst/>
              <a:gdLst/>
              <a:ahLst/>
              <a:cxnLst/>
              <a:rect l="l" t="t" r="r" b="b"/>
              <a:pathLst>
                <a:path w="32424" h="22867" extrusionOk="0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3" name="Google Shape;8063;p35"/>
            <p:cNvSpPr/>
            <p:nvPr/>
          </p:nvSpPr>
          <p:spPr>
            <a:xfrm>
              <a:off x="1484359" y="2842928"/>
              <a:ext cx="270196" cy="174864"/>
            </a:xfrm>
            <a:custGeom>
              <a:avLst/>
              <a:gdLst/>
              <a:ahLst/>
              <a:cxnLst/>
              <a:rect l="l" t="t" r="r" b="b"/>
              <a:pathLst>
                <a:path w="7559" h="5009" extrusionOk="0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4" name="Google Shape;8064;p35"/>
            <p:cNvSpPr/>
            <p:nvPr/>
          </p:nvSpPr>
          <p:spPr>
            <a:xfrm>
              <a:off x="2624242" y="3650037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5" name="Google Shape;8065;p35"/>
            <p:cNvSpPr/>
            <p:nvPr/>
          </p:nvSpPr>
          <p:spPr>
            <a:xfrm>
              <a:off x="3213290" y="335658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6" name="Google Shape;8066;p35"/>
            <p:cNvSpPr/>
            <p:nvPr/>
          </p:nvSpPr>
          <p:spPr>
            <a:xfrm>
              <a:off x="3766520" y="2550667"/>
              <a:ext cx="198671" cy="128085"/>
            </a:xfrm>
            <a:custGeom>
              <a:avLst/>
              <a:gdLst/>
              <a:ahLst/>
              <a:cxnLst/>
              <a:rect l="l" t="t" r="r" b="b"/>
              <a:pathLst>
                <a:path w="5558" h="3669" extrusionOk="0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7" name="Google Shape;8067;p35"/>
            <p:cNvSpPr/>
            <p:nvPr/>
          </p:nvSpPr>
          <p:spPr>
            <a:xfrm>
              <a:off x="3166749" y="2038406"/>
              <a:ext cx="198706" cy="128469"/>
            </a:xfrm>
            <a:custGeom>
              <a:avLst/>
              <a:gdLst/>
              <a:ahLst/>
              <a:cxnLst/>
              <a:rect l="l" t="t" r="r" b="b"/>
              <a:pathLst>
                <a:path w="5559" h="3680" extrusionOk="0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8" name="Google Shape;8068;p35"/>
            <p:cNvSpPr/>
            <p:nvPr/>
          </p:nvSpPr>
          <p:spPr>
            <a:xfrm>
              <a:off x="3241886" y="166333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9" name="Google Shape;8069;p35"/>
            <p:cNvSpPr/>
            <p:nvPr/>
          </p:nvSpPr>
          <p:spPr>
            <a:xfrm>
              <a:off x="1643211" y="1882221"/>
              <a:ext cx="309301" cy="199825"/>
            </a:xfrm>
            <a:custGeom>
              <a:avLst/>
              <a:gdLst/>
              <a:ahLst/>
              <a:cxnLst/>
              <a:rect l="l" t="t" r="r" b="b"/>
              <a:pathLst>
                <a:path w="8653" h="5724" extrusionOk="0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0" name="Google Shape;8070;p35"/>
            <p:cNvSpPr/>
            <p:nvPr/>
          </p:nvSpPr>
          <p:spPr>
            <a:xfrm>
              <a:off x="2044739" y="2930377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1" name="Google Shape;8071;p35"/>
            <p:cNvSpPr/>
            <p:nvPr/>
          </p:nvSpPr>
          <p:spPr>
            <a:xfrm>
              <a:off x="1679779" y="3445081"/>
              <a:ext cx="153489" cy="100157"/>
            </a:xfrm>
            <a:custGeom>
              <a:avLst/>
              <a:gdLst/>
              <a:ahLst/>
              <a:cxnLst/>
              <a:rect l="l" t="t" r="r" b="b"/>
              <a:pathLst>
                <a:path w="4294" h="2869" extrusionOk="0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2" name="Google Shape;8072;p35"/>
            <p:cNvSpPr/>
            <p:nvPr/>
          </p:nvSpPr>
          <p:spPr>
            <a:xfrm>
              <a:off x="3018907" y="3724531"/>
              <a:ext cx="154561" cy="100087"/>
            </a:xfrm>
            <a:custGeom>
              <a:avLst/>
              <a:gdLst/>
              <a:ahLst/>
              <a:cxnLst/>
              <a:rect l="l" t="t" r="r" b="b"/>
              <a:pathLst>
                <a:path w="4324" h="2867" extrusionOk="0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3" name="Google Shape;8073;p35"/>
            <p:cNvSpPr/>
            <p:nvPr/>
          </p:nvSpPr>
          <p:spPr>
            <a:xfrm>
              <a:off x="2897480" y="3462396"/>
              <a:ext cx="243817" cy="157444"/>
            </a:xfrm>
            <a:custGeom>
              <a:avLst/>
              <a:gdLst/>
              <a:ahLst/>
              <a:cxnLst/>
              <a:rect l="l" t="t" r="r" b="b"/>
              <a:pathLst>
                <a:path w="6821" h="4510" extrusionOk="0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4" name="Google Shape;8074;p35"/>
            <p:cNvSpPr/>
            <p:nvPr/>
          </p:nvSpPr>
          <p:spPr>
            <a:xfrm>
              <a:off x="1443788" y="2471527"/>
              <a:ext cx="242816" cy="157339"/>
            </a:xfrm>
            <a:custGeom>
              <a:avLst/>
              <a:gdLst/>
              <a:ahLst/>
              <a:cxnLst/>
              <a:rect l="l" t="t" r="r" b="b"/>
              <a:pathLst>
                <a:path w="6793" h="4507" extrusionOk="0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5" name="Google Shape;8075;p35"/>
            <p:cNvSpPr/>
            <p:nvPr/>
          </p:nvSpPr>
          <p:spPr>
            <a:xfrm>
              <a:off x="3638016" y="2101103"/>
              <a:ext cx="243709" cy="157444"/>
            </a:xfrm>
            <a:custGeom>
              <a:avLst/>
              <a:gdLst/>
              <a:ahLst/>
              <a:cxnLst/>
              <a:rect l="l" t="t" r="r" b="b"/>
              <a:pathLst>
                <a:path w="6818" h="4510" extrusionOk="0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6" name="Google Shape;8076;p35"/>
            <p:cNvSpPr/>
            <p:nvPr/>
          </p:nvSpPr>
          <p:spPr>
            <a:xfrm>
              <a:off x="3145052" y="2506367"/>
              <a:ext cx="153632" cy="99354"/>
            </a:xfrm>
            <a:custGeom>
              <a:avLst/>
              <a:gdLst/>
              <a:ahLst/>
              <a:cxnLst/>
              <a:rect l="l" t="t" r="r" b="b"/>
              <a:pathLst>
                <a:path w="4298" h="2846" extrusionOk="0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7" name="Google Shape;8077;p35"/>
            <p:cNvSpPr/>
            <p:nvPr/>
          </p:nvSpPr>
          <p:spPr>
            <a:xfrm>
              <a:off x="2764936" y="1861380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8" name="Google Shape;8078;p35"/>
            <p:cNvSpPr/>
            <p:nvPr/>
          </p:nvSpPr>
          <p:spPr>
            <a:xfrm>
              <a:off x="2019395" y="2303264"/>
              <a:ext cx="545361" cy="140024"/>
            </a:xfrm>
            <a:custGeom>
              <a:avLst/>
              <a:gdLst/>
              <a:ahLst/>
              <a:cxnLst/>
              <a:rect l="l" t="t" r="r" b="b"/>
              <a:pathLst>
                <a:path w="15257" h="4011" extrusionOk="0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9" name="Google Shape;8079;p35"/>
            <p:cNvSpPr/>
            <p:nvPr/>
          </p:nvSpPr>
          <p:spPr>
            <a:xfrm>
              <a:off x="2270971" y="1537909"/>
              <a:ext cx="545397" cy="139151"/>
            </a:xfrm>
            <a:custGeom>
              <a:avLst/>
              <a:gdLst/>
              <a:ahLst/>
              <a:cxnLst/>
              <a:rect l="l" t="t" r="r" b="b"/>
              <a:pathLst>
                <a:path w="15258" h="3986" extrusionOk="0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0" name="Google Shape;8080;p35"/>
            <p:cNvSpPr/>
            <p:nvPr/>
          </p:nvSpPr>
          <p:spPr>
            <a:xfrm>
              <a:off x="2492735" y="2978342"/>
              <a:ext cx="545397" cy="139745"/>
            </a:xfrm>
            <a:custGeom>
              <a:avLst/>
              <a:gdLst/>
              <a:ahLst/>
              <a:cxnLst/>
              <a:rect l="l" t="t" r="r" b="b"/>
              <a:pathLst>
                <a:path w="15258" h="4003" extrusionOk="0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1" name="Google Shape;8081;p35"/>
            <p:cNvSpPr/>
            <p:nvPr/>
          </p:nvSpPr>
          <p:spPr>
            <a:xfrm>
              <a:off x="2027724" y="3535287"/>
              <a:ext cx="387655" cy="140303"/>
            </a:xfrm>
            <a:custGeom>
              <a:avLst/>
              <a:gdLst/>
              <a:ahLst/>
              <a:cxnLst/>
              <a:rect l="l" t="t" r="r" b="b"/>
              <a:pathLst>
                <a:path w="10845" h="4019" extrusionOk="0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2" name="Google Shape;8082;p35"/>
            <p:cNvSpPr/>
            <p:nvPr/>
          </p:nvSpPr>
          <p:spPr>
            <a:xfrm>
              <a:off x="3412034" y="2978342"/>
              <a:ext cx="388048" cy="139535"/>
            </a:xfrm>
            <a:custGeom>
              <a:avLst/>
              <a:gdLst/>
              <a:ahLst/>
              <a:cxnLst/>
              <a:rect l="l" t="t" r="r" b="b"/>
              <a:pathLst>
                <a:path w="10856" h="3997" extrusionOk="0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3" name="Google Shape;8083;p35"/>
            <p:cNvSpPr/>
            <p:nvPr/>
          </p:nvSpPr>
          <p:spPr>
            <a:xfrm>
              <a:off x="1562570" y="2154413"/>
              <a:ext cx="113312" cy="101344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4" name="Google Shape;8084;p35"/>
            <p:cNvSpPr/>
            <p:nvPr/>
          </p:nvSpPr>
          <p:spPr>
            <a:xfrm>
              <a:off x="1787909" y="2617870"/>
              <a:ext cx="113312" cy="101379"/>
            </a:xfrm>
            <a:custGeom>
              <a:avLst/>
              <a:gdLst/>
              <a:ahLst/>
              <a:cxnLst/>
              <a:rect l="l" t="t" r="r" b="b"/>
              <a:pathLst>
                <a:path w="3170" h="2904" extrusionOk="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5" name="Google Shape;8085;p35"/>
            <p:cNvSpPr/>
            <p:nvPr/>
          </p:nvSpPr>
          <p:spPr>
            <a:xfrm>
              <a:off x="3043464" y="1808984"/>
              <a:ext cx="113312" cy="102112"/>
            </a:xfrm>
            <a:custGeom>
              <a:avLst/>
              <a:gdLst/>
              <a:ahLst/>
              <a:cxnLst/>
              <a:rect l="l" t="t" r="r" b="b"/>
              <a:pathLst>
                <a:path w="3170" h="2925" extrusionOk="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6" name="Google Shape;8086;p35"/>
            <p:cNvSpPr/>
            <p:nvPr/>
          </p:nvSpPr>
          <p:spPr>
            <a:xfrm>
              <a:off x="3482273" y="1912630"/>
              <a:ext cx="113312" cy="102077"/>
            </a:xfrm>
            <a:custGeom>
              <a:avLst/>
              <a:gdLst/>
              <a:ahLst/>
              <a:cxnLst/>
              <a:rect l="l" t="t" r="r" b="b"/>
              <a:pathLst>
                <a:path w="3170" h="2924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7" name="Google Shape;8087;p35"/>
            <p:cNvSpPr/>
            <p:nvPr/>
          </p:nvSpPr>
          <p:spPr>
            <a:xfrm>
              <a:off x="3466760" y="2374587"/>
              <a:ext cx="113312" cy="102147"/>
            </a:xfrm>
            <a:custGeom>
              <a:avLst/>
              <a:gdLst/>
              <a:ahLst/>
              <a:cxnLst/>
              <a:rect l="l" t="t" r="r" b="b"/>
              <a:pathLst>
                <a:path w="3170" h="2926" extrusionOk="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8" name="Google Shape;8088;p35"/>
            <p:cNvSpPr/>
            <p:nvPr/>
          </p:nvSpPr>
          <p:spPr>
            <a:xfrm>
              <a:off x="1735470" y="3119030"/>
              <a:ext cx="113276" cy="102112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9" name="Google Shape;8089;p35"/>
            <p:cNvSpPr/>
            <p:nvPr/>
          </p:nvSpPr>
          <p:spPr>
            <a:xfrm>
              <a:off x="1728285" y="2210370"/>
              <a:ext cx="115707" cy="85948"/>
            </a:xfrm>
            <a:custGeom>
              <a:avLst/>
              <a:gdLst/>
              <a:ahLst/>
              <a:cxnLst/>
              <a:rect l="l" t="t" r="r" b="b"/>
              <a:pathLst>
                <a:path w="3237" h="2462" extrusionOk="0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0" name="Google Shape;8090;p35"/>
            <p:cNvSpPr/>
            <p:nvPr/>
          </p:nvSpPr>
          <p:spPr>
            <a:xfrm>
              <a:off x="1464949" y="3165247"/>
              <a:ext cx="115528" cy="86472"/>
            </a:xfrm>
            <a:custGeom>
              <a:avLst/>
              <a:gdLst/>
              <a:ahLst/>
              <a:cxnLst/>
              <a:rect l="l" t="t" r="r" b="b"/>
              <a:pathLst>
                <a:path w="3232" h="2477" extrusionOk="0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1" name="Google Shape;8091;p35"/>
            <p:cNvSpPr/>
            <p:nvPr/>
          </p:nvSpPr>
          <p:spPr>
            <a:xfrm>
              <a:off x="3341580" y="3575154"/>
              <a:ext cx="115671" cy="85948"/>
            </a:xfrm>
            <a:custGeom>
              <a:avLst/>
              <a:gdLst/>
              <a:ahLst/>
              <a:cxnLst/>
              <a:rect l="l" t="t" r="r" b="b"/>
              <a:pathLst>
                <a:path w="3236" h="2462" extrusionOk="0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2" name="Google Shape;8092;p35"/>
            <p:cNvSpPr/>
            <p:nvPr/>
          </p:nvSpPr>
          <p:spPr>
            <a:xfrm>
              <a:off x="3590760" y="2535551"/>
              <a:ext cx="115707" cy="86472"/>
            </a:xfrm>
            <a:custGeom>
              <a:avLst/>
              <a:gdLst/>
              <a:ahLst/>
              <a:cxnLst/>
              <a:rect l="l" t="t" r="r" b="b"/>
              <a:pathLst>
                <a:path w="3237" h="2477" extrusionOk="0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3" name="Google Shape;8093;p35"/>
            <p:cNvSpPr/>
            <p:nvPr/>
          </p:nvSpPr>
          <p:spPr>
            <a:xfrm>
              <a:off x="3060407" y="1657230"/>
              <a:ext cx="115456" cy="86716"/>
            </a:xfrm>
            <a:custGeom>
              <a:avLst/>
              <a:gdLst/>
              <a:ahLst/>
              <a:cxnLst/>
              <a:rect l="l" t="t" r="r" b="b"/>
              <a:pathLst>
                <a:path w="3230" h="2484" extrusionOk="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4" name="Google Shape;8094;p35"/>
            <p:cNvSpPr/>
            <p:nvPr/>
          </p:nvSpPr>
          <p:spPr>
            <a:xfrm>
              <a:off x="2701273" y="4056415"/>
              <a:ext cx="698743" cy="531854"/>
            </a:xfrm>
            <a:custGeom>
              <a:avLst/>
              <a:gdLst/>
              <a:ahLst/>
              <a:cxnLst/>
              <a:rect l="l" t="t" r="r" b="b"/>
              <a:pathLst>
                <a:path w="19548" h="15235" extrusionOk="0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5" name="Google Shape;8095;p35"/>
            <p:cNvSpPr/>
            <p:nvPr/>
          </p:nvSpPr>
          <p:spPr>
            <a:xfrm>
              <a:off x="2183788" y="4119391"/>
              <a:ext cx="529419" cy="491463"/>
            </a:xfrm>
            <a:custGeom>
              <a:avLst/>
              <a:gdLst/>
              <a:ahLst/>
              <a:cxnLst/>
              <a:rect l="l" t="t" r="r" b="b"/>
              <a:pathLst>
                <a:path w="14811" h="14078" extrusionOk="0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6" name="Google Shape;8096;p35"/>
            <p:cNvSpPr/>
            <p:nvPr/>
          </p:nvSpPr>
          <p:spPr>
            <a:xfrm>
              <a:off x="2654161" y="4454312"/>
              <a:ext cx="717331" cy="350880"/>
            </a:xfrm>
            <a:custGeom>
              <a:avLst/>
              <a:gdLst/>
              <a:ahLst/>
              <a:cxnLst/>
              <a:rect l="l" t="t" r="r" b="b"/>
              <a:pathLst>
                <a:path w="20068" h="10051" extrusionOk="0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7" name="Google Shape;8097;p35"/>
            <p:cNvSpPr/>
            <p:nvPr/>
          </p:nvSpPr>
          <p:spPr>
            <a:xfrm>
              <a:off x="2171849" y="4540958"/>
              <a:ext cx="468402" cy="351230"/>
            </a:xfrm>
            <a:custGeom>
              <a:avLst/>
              <a:gdLst/>
              <a:ahLst/>
              <a:cxnLst/>
              <a:rect l="l" t="t" r="r" b="b"/>
              <a:pathLst>
                <a:path w="13104" h="10061" extrusionOk="0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8" name="Google Shape;8098;p35"/>
            <p:cNvSpPr/>
            <p:nvPr/>
          </p:nvSpPr>
          <p:spPr>
            <a:xfrm>
              <a:off x="2272008" y="4077186"/>
              <a:ext cx="130005" cy="139116"/>
            </a:xfrm>
            <a:custGeom>
              <a:avLst/>
              <a:gdLst/>
              <a:ahLst/>
              <a:cxnLst/>
              <a:rect l="l" t="t" r="r" b="b"/>
              <a:pathLst>
                <a:path w="3637" h="3985" extrusionOk="0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9" name="Google Shape;8099;p35"/>
            <p:cNvSpPr/>
            <p:nvPr/>
          </p:nvSpPr>
          <p:spPr>
            <a:xfrm>
              <a:off x="2380531" y="4107208"/>
              <a:ext cx="149057" cy="146727"/>
            </a:xfrm>
            <a:custGeom>
              <a:avLst/>
              <a:gdLst/>
              <a:ahLst/>
              <a:cxnLst/>
              <a:rect l="l" t="t" r="r" b="b"/>
              <a:pathLst>
                <a:path w="4170" h="4203" extrusionOk="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0" name="Google Shape;8100;p35"/>
            <p:cNvSpPr/>
            <p:nvPr/>
          </p:nvSpPr>
          <p:spPr>
            <a:xfrm>
              <a:off x="2220749" y="4484474"/>
              <a:ext cx="127610" cy="151754"/>
            </a:xfrm>
            <a:custGeom>
              <a:avLst/>
              <a:gdLst/>
              <a:ahLst/>
              <a:cxnLst/>
              <a:rect l="l" t="t" r="r" b="b"/>
              <a:pathLst>
                <a:path w="3570" h="4347" extrusionOk="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1" name="Google Shape;8101;p35"/>
            <p:cNvSpPr/>
            <p:nvPr/>
          </p:nvSpPr>
          <p:spPr>
            <a:xfrm>
              <a:off x="2316117" y="4489431"/>
              <a:ext cx="138369" cy="171548"/>
            </a:xfrm>
            <a:custGeom>
              <a:avLst/>
              <a:gdLst/>
              <a:ahLst/>
              <a:cxnLst/>
              <a:rect l="l" t="t" r="r" b="b"/>
              <a:pathLst>
                <a:path w="3871" h="4914" extrusionOk="0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2" name="Google Shape;8102;p35"/>
            <p:cNvSpPr/>
            <p:nvPr/>
          </p:nvSpPr>
          <p:spPr>
            <a:xfrm>
              <a:off x="3025591" y="4411653"/>
              <a:ext cx="127610" cy="141525"/>
            </a:xfrm>
            <a:custGeom>
              <a:avLst/>
              <a:gdLst/>
              <a:ahLst/>
              <a:cxnLst/>
              <a:rect l="l" t="t" r="r" b="b"/>
              <a:pathLst>
                <a:path w="3570" h="4054" extrusionOk="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3" name="Google Shape;8103;p35"/>
            <p:cNvSpPr/>
            <p:nvPr/>
          </p:nvSpPr>
          <p:spPr>
            <a:xfrm>
              <a:off x="3162710" y="4411374"/>
              <a:ext cx="116886" cy="139081"/>
            </a:xfrm>
            <a:custGeom>
              <a:avLst/>
              <a:gdLst/>
              <a:ahLst/>
              <a:cxnLst/>
              <a:rect l="l" t="t" r="r" b="b"/>
              <a:pathLst>
                <a:path w="3270" h="3984" extrusionOk="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4" name="Google Shape;8104;p35"/>
            <p:cNvSpPr/>
            <p:nvPr/>
          </p:nvSpPr>
          <p:spPr>
            <a:xfrm>
              <a:off x="3002928" y="4039309"/>
              <a:ext cx="140728" cy="144458"/>
            </a:xfrm>
            <a:custGeom>
              <a:avLst/>
              <a:gdLst/>
              <a:ahLst/>
              <a:cxnLst/>
              <a:rect l="l" t="t" r="r" b="b"/>
              <a:pathLst>
                <a:path w="3937" h="4138" extrusionOk="0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5" name="Google Shape;8105;p35"/>
            <p:cNvSpPr/>
            <p:nvPr/>
          </p:nvSpPr>
          <p:spPr>
            <a:xfrm>
              <a:off x="3149592" y="4016793"/>
              <a:ext cx="126430" cy="133635"/>
            </a:xfrm>
            <a:custGeom>
              <a:avLst/>
              <a:gdLst/>
              <a:ahLst/>
              <a:cxnLst/>
              <a:rect l="l" t="t" r="r" b="b"/>
              <a:pathLst>
                <a:path w="3537" h="3828" extrusionOk="0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6" name="Google Shape;8106;p35"/>
            <p:cNvSpPr/>
            <p:nvPr/>
          </p:nvSpPr>
          <p:spPr>
            <a:xfrm>
              <a:off x="1940541" y="2257393"/>
              <a:ext cx="708287" cy="471669"/>
            </a:xfrm>
            <a:custGeom>
              <a:avLst/>
              <a:gdLst/>
              <a:ahLst/>
              <a:cxnLst/>
              <a:rect l="l" t="t" r="r" b="b"/>
              <a:pathLst>
                <a:path w="19815" h="13511" extrusionOk="0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7" name="Google Shape;8107;p35"/>
            <p:cNvSpPr/>
            <p:nvPr/>
          </p:nvSpPr>
          <p:spPr>
            <a:xfrm>
              <a:off x="1982256" y="2336446"/>
              <a:ext cx="51330" cy="64095"/>
            </a:xfrm>
            <a:custGeom>
              <a:avLst/>
              <a:gdLst/>
              <a:ahLst/>
              <a:cxnLst/>
              <a:rect l="l" t="t" r="r" b="b"/>
              <a:pathLst>
                <a:path w="1436" h="1836" extrusionOk="0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8" name="Google Shape;8108;p35"/>
            <p:cNvSpPr/>
            <p:nvPr/>
          </p:nvSpPr>
          <p:spPr>
            <a:xfrm>
              <a:off x="2060967" y="2287538"/>
              <a:ext cx="47720" cy="60604"/>
            </a:xfrm>
            <a:custGeom>
              <a:avLst/>
              <a:gdLst/>
              <a:ahLst/>
              <a:cxnLst/>
              <a:rect l="l" t="t" r="r" b="b"/>
              <a:pathLst>
                <a:path w="1335" h="1736" extrusionOk="0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9" name="Google Shape;8109;p35"/>
            <p:cNvSpPr/>
            <p:nvPr/>
          </p:nvSpPr>
          <p:spPr>
            <a:xfrm>
              <a:off x="2045454" y="2385354"/>
              <a:ext cx="59658" cy="67167"/>
            </a:xfrm>
            <a:custGeom>
              <a:avLst/>
              <a:gdLst/>
              <a:ahLst/>
              <a:cxnLst/>
              <a:rect l="l" t="t" r="r" b="b"/>
              <a:pathLst>
                <a:path w="1669" h="1924" extrusionOk="0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0" name="Google Shape;8110;p35"/>
            <p:cNvSpPr/>
            <p:nvPr/>
          </p:nvSpPr>
          <p:spPr>
            <a:xfrm>
              <a:off x="2128919" y="2357287"/>
              <a:ext cx="47755" cy="61162"/>
            </a:xfrm>
            <a:custGeom>
              <a:avLst/>
              <a:gdLst/>
              <a:ahLst/>
              <a:cxnLst/>
              <a:rect l="l" t="t" r="r" b="b"/>
              <a:pathLst>
                <a:path w="1336" h="1752" extrusionOk="0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1" name="Google Shape;8111;p35"/>
            <p:cNvSpPr/>
            <p:nvPr/>
          </p:nvSpPr>
          <p:spPr>
            <a:xfrm>
              <a:off x="2189757" y="2410264"/>
              <a:ext cx="53689" cy="67586"/>
            </a:xfrm>
            <a:custGeom>
              <a:avLst/>
              <a:gdLst/>
              <a:ahLst/>
              <a:cxnLst/>
              <a:rect l="l" t="t" r="r" b="b"/>
              <a:pathLst>
                <a:path w="1502" h="1936" extrusionOk="0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2" name="Google Shape;8112;p35"/>
            <p:cNvSpPr/>
            <p:nvPr/>
          </p:nvSpPr>
          <p:spPr>
            <a:xfrm>
              <a:off x="2256530" y="2335834"/>
              <a:ext cx="53689" cy="74254"/>
            </a:xfrm>
            <a:custGeom>
              <a:avLst/>
              <a:gdLst/>
              <a:ahLst/>
              <a:cxnLst/>
              <a:rect l="l" t="t" r="r" b="b"/>
              <a:pathLst>
                <a:path w="1502" h="2127" extrusionOk="0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3" name="Google Shape;8113;p35"/>
            <p:cNvSpPr/>
            <p:nvPr/>
          </p:nvSpPr>
          <p:spPr>
            <a:xfrm>
              <a:off x="2204056" y="2464580"/>
              <a:ext cx="59658" cy="75126"/>
            </a:xfrm>
            <a:custGeom>
              <a:avLst/>
              <a:gdLst/>
              <a:ahLst/>
              <a:cxnLst/>
              <a:rect l="l" t="t" r="r" b="b"/>
              <a:pathLst>
                <a:path w="1669" h="2152" extrusionOk="0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4" name="Google Shape;8114;p35"/>
            <p:cNvSpPr/>
            <p:nvPr/>
          </p:nvSpPr>
          <p:spPr>
            <a:xfrm>
              <a:off x="2288701" y="2433231"/>
              <a:ext cx="50114" cy="70693"/>
            </a:xfrm>
            <a:custGeom>
              <a:avLst/>
              <a:gdLst/>
              <a:ahLst/>
              <a:cxnLst/>
              <a:rect l="l" t="t" r="r" b="b"/>
              <a:pathLst>
                <a:path w="1402" h="2025" extrusionOk="0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5" name="Google Shape;8115;p35"/>
            <p:cNvSpPr/>
            <p:nvPr/>
          </p:nvSpPr>
          <p:spPr>
            <a:xfrm>
              <a:off x="2314938" y="2530594"/>
              <a:ext cx="52509" cy="85495"/>
            </a:xfrm>
            <a:custGeom>
              <a:avLst/>
              <a:gdLst/>
              <a:ahLst/>
              <a:cxnLst/>
              <a:rect l="l" t="t" r="r" b="b"/>
              <a:pathLst>
                <a:path w="1469" h="2449" extrusionOk="0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6" name="Google Shape;8116;p35"/>
            <p:cNvSpPr/>
            <p:nvPr/>
          </p:nvSpPr>
          <p:spPr>
            <a:xfrm>
              <a:off x="2378136" y="2411832"/>
              <a:ext cx="57263" cy="82004"/>
            </a:xfrm>
            <a:custGeom>
              <a:avLst/>
              <a:gdLst/>
              <a:ahLst/>
              <a:cxnLst/>
              <a:rect l="l" t="t" r="r" b="b"/>
              <a:pathLst>
                <a:path w="1602" h="2349" extrusionOk="0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7" name="Google Shape;8117;p35"/>
            <p:cNvSpPr/>
            <p:nvPr/>
          </p:nvSpPr>
          <p:spPr>
            <a:xfrm>
              <a:off x="2415096" y="2520959"/>
              <a:ext cx="52509" cy="67656"/>
            </a:xfrm>
            <a:custGeom>
              <a:avLst/>
              <a:gdLst/>
              <a:ahLst/>
              <a:cxnLst/>
              <a:rect l="l" t="t" r="r" b="b"/>
              <a:pathLst>
                <a:path w="1469" h="1938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8" name="Google Shape;8118;p35"/>
            <p:cNvSpPr/>
            <p:nvPr/>
          </p:nvSpPr>
          <p:spPr>
            <a:xfrm>
              <a:off x="2465176" y="2601320"/>
              <a:ext cx="52509" cy="74149"/>
            </a:xfrm>
            <a:custGeom>
              <a:avLst/>
              <a:gdLst/>
              <a:ahLst/>
              <a:cxnLst/>
              <a:rect l="l" t="t" r="r" b="b"/>
              <a:pathLst>
                <a:path w="1469" h="2124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9" name="Google Shape;8119;p35"/>
            <p:cNvSpPr/>
            <p:nvPr/>
          </p:nvSpPr>
          <p:spPr>
            <a:xfrm>
              <a:off x="2508106" y="2527557"/>
              <a:ext cx="47720" cy="68040"/>
            </a:xfrm>
            <a:custGeom>
              <a:avLst/>
              <a:gdLst/>
              <a:ahLst/>
              <a:cxnLst/>
              <a:rect l="l" t="t" r="r" b="b"/>
              <a:pathLst>
                <a:path w="1335" h="1949" extrusionOk="0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0" name="Google Shape;8120;p35"/>
            <p:cNvSpPr/>
            <p:nvPr/>
          </p:nvSpPr>
          <p:spPr>
            <a:xfrm>
              <a:off x="2657164" y="1918527"/>
              <a:ext cx="243245" cy="807049"/>
            </a:xfrm>
            <a:custGeom>
              <a:avLst/>
              <a:gdLst/>
              <a:ahLst/>
              <a:cxnLst/>
              <a:rect l="l" t="t" r="r" b="b"/>
              <a:pathLst>
                <a:path w="6805" h="23118" extrusionOk="0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2776374" y="1994106"/>
              <a:ext cx="70382" cy="40915"/>
            </a:xfrm>
            <a:custGeom>
              <a:avLst/>
              <a:gdLst/>
              <a:ahLst/>
              <a:cxnLst/>
              <a:rect l="l" t="t" r="r" b="b"/>
              <a:pathLst>
                <a:path w="1969" h="1172" extrusionOk="0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2852691" y="2050415"/>
              <a:ext cx="65628" cy="40216"/>
            </a:xfrm>
            <a:custGeom>
              <a:avLst/>
              <a:gdLst/>
              <a:ahLst/>
              <a:cxnLst/>
              <a:rect l="l" t="t" r="r" b="b"/>
              <a:pathLst>
                <a:path w="1836" h="1152" extrusionOk="0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2746563" y="2071081"/>
              <a:ext cx="76351" cy="45907"/>
            </a:xfrm>
            <a:custGeom>
              <a:avLst/>
              <a:gdLst/>
              <a:ahLst/>
              <a:cxnLst/>
              <a:rect l="l" t="t" r="r" b="b"/>
              <a:pathLst>
                <a:path w="2136" h="1315" extrusionOk="0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2806186" y="2135419"/>
              <a:ext cx="65628" cy="39344"/>
            </a:xfrm>
            <a:custGeom>
              <a:avLst/>
              <a:gdLst/>
              <a:ahLst/>
              <a:cxnLst/>
              <a:rect l="l" t="t" r="r" b="b"/>
              <a:pathLst>
                <a:path w="1836" h="1127" extrusionOk="0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5" name="Google Shape;8125;p35"/>
            <p:cNvSpPr/>
            <p:nvPr/>
          </p:nvSpPr>
          <p:spPr>
            <a:xfrm>
              <a:off x="2777590" y="2193369"/>
              <a:ext cx="72741" cy="39623"/>
            </a:xfrm>
            <a:custGeom>
              <a:avLst/>
              <a:gdLst/>
              <a:ahLst/>
              <a:cxnLst/>
              <a:rect l="l" t="t" r="r" b="b"/>
              <a:pathLst>
                <a:path w="2035" h="1135" extrusionOk="0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6" name="Google Shape;8126;p35"/>
            <p:cNvSpPr/>
            <p:nvPr/>
          </p:nvSpPr>
          <p:spPr>
            <a:xfrm>
              <a:off x="2847937" y="2255089"/>
              <a:ext cx="79926" cy="38436"/>
            </a:xfrm>
            <a:custGeom>
              <a:avLst/>
              <a:gdLst/>
              <a:ahLst/>
              <a:cxnLst/>
              <a:rect l="l" t="t" r="r" b="b"/>
              <a:pathLst>
                <a:path w="2236" h="1101" extrusionOk="0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7" name="Google Shape;8127;p35"/>
            <p:cNvSpPr/>
            <p:nvPr/>
          </p:nvSpPr>
          <p:spPr>
            <a:xfrm>
              <a:off x="2704848" y="2246047"/>
              <a:ext cx="82321" cy="44510"/>
            </a:xfrm>
            <a:custGeom>
              <a:avLst/>
              <a:gdLst/>
              <a:ahLst/>
              <a:cxnLst/>
              <a:rect l="l" t="t" r="r" b="b"/>
              <a:pathLst>
                <a:path w="2303" h="1275" extrusionOk="0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8" name="Google Shape;8128;p35"/>
            <p:cNvSpPr/>
            <p:nvPr/>
          </p:nvSpPr>
          <p:spPr>
            <a:xfrm>
              <a:off x="2766830" y="2313283"/>
              <a:ext cx="73992" cy="38471"/>
            </a:xfrm>
            <a:custGeom>
              <a:avLst/>
              <a:gdLst/>
              <a:ahLst/>
              <a:cxnLst/>
              <a:rect l="l" t="t" r="r" b="b"/>
              <a:pathLst>
                <a:path w="2070" h="1102" extrusionOk="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9" name="Google Shape;8129;p35"/>
            <p:cNvSpPr/>
            <p:nvPr/>
          </p:nvSpPr>
          <p:spPr>
            <a:xfrm>
              <a:off x="2665492" y="2370360"/>
              <a:ext cx="89470" cy="39867"/>
            </a:xfrm>
            <a:custGeom>
              <a:avLst/>
              <a:gdLst/>
              <a:ahLst/>
              <a:cxnLst/>
              <a:rect l="l" t="t" r="r" b="b"/>
              <a:pathLst>
                <a:path w="2503" h="1142" extrusionOk="0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0" name="Google Shape;8130;p35"/>
            <p:cNvSpPr/>
            <p:nvPr/>
          </p:nvSpPr>
          <p:spPr>
            <a:xfrm>
              <a:off x="2805006" y="2394726"/>
              <a:ext cx="88254" cy="38541"/>
            </a:xfrm>
            <a:custGeom>
              <a:avLst/>
              <a:gdLst/>
              <a:ahLst/>
              <a:cxnLst/>
              <a:rect l="l" t="t" r="r" b="b"/>
              <a:pathLst>
                <a:path w="2469" h="1104" extrusionOk="0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1" name="Google Shape;8131;p35"/>
            <p:cNvSpPr/>
            <p:nvPr/>
          </p:nvSpPr>
          <p:spPr>
            <a:xfrm>
              <a:off x="2725116" y="2457249"/>
              <a:ext cx="72777" cy="40077"/>
            </a:xfrm>
            <a:custGeom>
              <a:avLst/>
              <a:gdLst/>
              <a:ahLst/>
              <a:cxnLst/>
              <a:rect l="l" t="t" r="r" b="b"/>
              <a:pathLst>
                <a:path w="2036" h="1148" extrusionOk="0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2" name="Google Shape;8132;p35"/>
            <p:cNvSpPr/>
            <p:nvPr/>
          </p:nvSpPr>
          <p:spPr>
            <a:xfrm>
              <a:off x="2655948" y="2531885"/>
              <a:ext cx="79926" cy="37633"/>
            </a:xfrm>
            <a:custGeom>
              <a:avLst/>
              <a:gdLst/>
              <a:ahLst/>
              <a:cxnLst/>
              <a:rect l="l" t="t" r="r" b="b"/>
              <a:pathLst>
                <a:path w="2236" h="1078" extrusionOk="0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3" name="Google Shape;8133;p35"/>
            <p:cNvSpPr/>
            <p:nvPr/>
          </p:nvSpPr>
          <p:spPr>
            <a:xfrm>
              <a:off x="2747778" y="2545744"/>
              <a:ext cx="72777" cy="38925"/>
            </a:xfrm>
            <a:custGeom>
              <a:avLst/>
              <a:gdLst/>
              <a:ahLst/>
              <a:cxnLst/>
              <a:rect l="l" t="t" r="r" b="b"/>
              <a:pathLst>
                <a:path w="2036" h="1115" extrusionOk="0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4" name="Google Shape;8134;p35"/>
            <p:cNvSpPr/>
            <p:nvPr/>
          </p:nvSpPr>
          <p:spPr>
            <a:xfrm>
              <a:off x="2338780" y="1873110"/>
              <a:ext cx="418574" cy="874600"/>
            </a:xfrm>
            <a:custGeom>
              <a:avLst/>
              <a:gdLst/>
              <a:ahLst/>
              <a:cxnLst/>
              <a:rect l="l" t="t" r="r" b="b"/>
              <a:pathLst>
                <a:path w="11710" h="25053" extrusionOk="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5" name="Google Shape;8135;p35"/>
            <p:cNvSpPr/>
            <p:nvPr/>
          </p:nvSpPr>
          <p:spPr>
            <a:xfrm>
              <a:off x="2442763" y="2006708"/>
              <a:ext cx="256149" cy="780413"/>
            </a:xfrm>
            <a:custGeom>
              <a:avLst/>
              <a:gdLst/>
              <a:ahLst/>
              <a:cxnLst/>
              <a:rect l="l" t="t" r="r" b="b"/>
              <a:pathLst>
                <a:path w="7166" h="22355" extrusionOk="0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6" name="Google Shape;8136;p35"/>
            <p:cNvSpPr/>
            <p:nvPr/>
          </p:nvSpPr>
          <p:spPr>
            <a:xfrm>
              <a:off x="2401978" y="2101313"/>
              <a:ext cx="188448" cy="129935"/>
            </a:xfrm>
            <a:custGeom>
              <a:avLst/>
              <a:gdLst/>
              <a:ahLst/>
              <a:cxnLst/>
              <a:rect l="l" t="t" r="r" b="b"/>
              <a:pathLst>
                <a:path w="5272" h="3722" extrusionOk="0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7" name="Google Shape;8137;p35"/>
            <p:cNvSpPr/>
            <p:nvPr/>
          </p:nvSpPr>
          <p:spPr>
            <a:xfrm>
              <a:off x="2401978" y="2220144"/>
              <a:ext cx="224193" cy="151300"/>
            </a:xfrm>
            <a:custGeom>
              <a:avLst/>
              <a:gdLst/>
              <a:ahLst/>
              <a:cxnLst/>
              <a:rect l="l" t="t" r="r" b="b"/>
              <a:pathLst>
                <a:path w="6272" h="4334" extrusionOk="0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8" name="Google Shape;8138;p35"/>
            <p:cNvSpPr/>
            <p:nvPr/>
          </p:nvSpPr>
          <p:spPr>
            <a:xfrm>
              <a:off x="2441333" y="2366938"/>
              <a:ext cx="232021" cy="144353"/>
            </a:xfrm>
            <a:custGeom>
              <a:avLst/>
              <a:gdLst/>
              <a:ahLst/>
              <a:cxnLst/>
              <a:rect l="l" t="t" r="r" b="b"/>
              <a:pathLst>
                <a:path w="6491" h="4135" extrusionOk="0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9" name="Google Shape;8139;p35"/>
            <p:cNvSpPr/>
            <p:nvPr/>
          </p:nvSpPr>
          <p:spPr>
            <a:xfrm>
              <a:off x="2067258" y="2242870"/>
              <a:ext cx="1102626" cy="1111534"/>
            </a:xfrm>
            <a:custGeom>
              <a:avLst/>
              <a:gdLst/>
              <a:ahLst/>
              <a:cxnLst/>
              <a:rect l="l" t="t" r="r" b="b"/>
              <a:pathLst>
                <a:path w="30847" h="31840" extrusionOk="0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0" name="Google Shape;8140;p35"/>
            <p:cNvSpPr/>
            <p:nvPr/>
          </p:nvSpPr>
          <p:spPr>
            <a:xfrm>
              <a:off x="2130836" y="2287793"/>
              <a:ext cx="992067" cy="1003802"/>
            </a:xfrm>
            <a:custGeom>
              <a:avLst/>
              <a:gdLst/>
              <a:ahLst/>
              <a:cxnLst/>
              <a:rect l="l" t="t" r="r" b="b"/>
              <a:pathLst>
                <a:path w="27754" h="28754" extrusionOk="0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1" name="Google Shape;8141;p35"/>
            <p:cNvSpPr/>
            <p:nvPr/>
          </p:nvSpPr>
          <p:spPr>
            <a:xfrm>
              <a:off x="2236262" y="2399474"/>
              <a:ext cx="770269" cy="744142"/>
            </a:xfrm>
            <a:custGeom>
              <a:avLst/>
              <a:gdLst/>
              <a:ahLst/>
              <a:cxnLst/>
              <a:rect l="l" t="t" r="r" b="b"/>
              <a:pathLst>
                <a:path w="21549" h="21316" extrusionOk="0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2" name="Google Shape;8142;p35"/>
            <p:cNvSpPr/>
            <p:nvPr/>
          </p:nvSpPr>
          <p:spPr>
            <a:xfrm>
              <a:off x="593177" y="1691578"/>
              <a:ext cx="301786" cy="255646"/>
            </a:xfrm>
            <a:custGeom>
              <a:avLst/>
              <a:gdLst/>
              <a:ahLst/>
              <a:cxnLst/>
              <a:rect l="l" t="t" r="r" b="b"/>
              <a:pathLst>
                <a:path w="4937" h="4282" extrusionOk="0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3" name="Google Shape;8143;p35"/>
            <p:cNvSpPr/>
            <p:nvPr/>
          </p:nvSpPr>
          <p:spPr>
            <a:xfrm>
              <a:off x="1500675" y="4204177"/>
              <a:ext cx="301798" cy="200829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4" name="Google Shape;8144;p35"/>
            <p:cNvSpPr/>
            <p:nvPr/>
          </p:nvSpPr>
          <p:spPr>
            <a:xfrm>
              <a:off x="4099900" y="2065875"/>
              <a:ext cx="198656" cy="132178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95346F-1802-4B62-B970-85190C33AB93}"/>
              </a:ext>
            </a:extLst>
          </p:cNvPr>
          <p:cNvSpPr txBox="1"/>
          <p:nvPr/>
        </p:nvSpPr>
        <p:spPr>
          <a:xfrm>
            <a:off x="5325729" y="2043965"/>
            <a:ext cx="6393831" cy="1813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Cây xanh mang lại lợi ích gì?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Hoạt động trồng cây có ý nghĩa như thế nào?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668</Words>
  <Application>Microsoft Office PowerPoint</Application>
  <PresentationFormat>Custom</PresentationFormat>
  <Paragraphs>57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Montserrat</vt:lpstr>
      <vt:lpstr>Times New Roman</vt:lpstr>
      <vt:lpstr>Inconsolata</vt:lpstr>
      <vt:lpstr>Chewy</vt:lpstr>
      <vt:lpstr>Nunito</vt:lpstr>
      <vt:lpstr>Arial</vt:lpstr>
      <vt:lpstr>等线</vt:lpstr>
      <vt:lpstr>Reforestation Project Proposal 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Reforestation Project Proposal</dc:title>
  <dc:creator>PC</dc:creator>
  <cp:lastModifiedBy>Administrator</cp:lastModifiedBy>
  <cp:revision>51</cp:revision>
  <dcterms:modified xsi:type="dcterms:W3CDTF">2025-02-10T11:19:56Z</dcterms:modified>
</cp:coreProperties>
</file>