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2"/>
  </p:notesMasterIdLst>
  <p:sldIdLst>
    <p:sldId id="308" r:id="rId2"/>
    <p:sldId id="291" r:id="rId3"/>
    <p:sldId id="330" r:id="rId4"/>
    <p:sldId id="345" r:id="rId5"/>
    <p:sldId id="343" r:id="rId6"/>
    <p:sldId id="346" r:id="rId7"/>
    <p:sldId id="344" r:id="rId8"/>
    <p:sldId id="347" r:id="rId9"/>
    <p:sldId id="259" r:id="rId10"/>
    <p:sldId id="264" r:id="rId11"/>
  </p:sldIdLst>
  <p:sldSz cx="12161838" cy="6858000"/>
  <p:notesSz cx="6858000" cy="9144000"/>
  <p:embeddedFontLst>
    <p:embeddedFont>
      <p:font typeface="Chewy" panose="020B0604020202020204" charset="0"/>
      <p:regular r:id="rId13"/>
    </p:embeddedFont>
    <p:embeddedFont>
      <p:font typeface="Inconsolata" pitchFamily="1" charset="0"/>
      <p:regular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Nunito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E285"/>
    <a:srgbClr val="FFE9A3"/>
    <a:srgbClr val="FFFB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F6C592-F131-49C9-92AA-5FE30369D46A}">
  <a:tblStyle styleId="{56F6C592-F131-49C9-92AA-5FE30369D4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66" autoAdjust="0"/>
  </p:normalViewPr>
  <p:slideViewPr>
    <p:cSldViewPr snapToGrid="0">
      <p:cViewPr varScale="1">
        <p:scale>
          <a:sx n="99" d="100"/>
          <a:sy n="99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0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8938" y="685800"/>
            <a:ext cx="6080125" cy="3429000"/>
          </a:xfrm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6020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9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7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78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2" name="Google Shape;795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3" name="Google Shape;795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/>
            </a:b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" name="Google Shape;8260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1" name="Google Shape;8261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6552398" y="3421324"/>
            <a:ext cx="4008459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ubTitle" idx="2"/>
          </p:nvPr>
        </p:nvSpPr>
        <p:spPr>
          <a:xfrm>
            <a:off x="6220621" y="4466791"/>
            <a:ext cx="4672013" cy="7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28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title" hasCustomPrompt="1"/>
          </p:nvPr>
        </p:nvSpPr>
        <p:spPr>
          <a:xfrm>
            <a:off x="6910310" y="1519476"/>
            <a:ext cx="3292634" cy="15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49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5" name="Google Shape;455;p3"/>
          <p:cNvGrpSpPr/>
          <p:nvPr/>
        </p:nvGrpSpPr>
        <p:grpSpPr>
          <a:xfrm>
            <a:off x="8684905" y="6369864"/>
            <a:ext cx="198963" cy="180968"/>
            <a:chOff x="7894217" y="3432112"/>
            <a:chExt cx="161913" cy="146905"/>
          </a:xfrm>
        </p:grpSpPr>
        <p:sp>
          <p:nvSpPr>
            <p:cNvPr id="456" name="Google Shape;456;p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59" name="Google Shape;459;p3"/>
          <p:cNvSpPr/>
          <p:nvPr/>
        </p:nvSpPr>
        <p:spPr>
          <a:xfrm rot="10800000">
            <a:off x="6710199" y="6099282"/>
            <a:ext cx="5722689" cy="89585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0" name="Google Shape;460;p3"/>
          <p:cNvGrpSpPr/>
          <p:nvPr/>
        </p:nvGrpSpPr>
        <p:grpSpPr>
          <a:xfrm>
            <a:off x="182191" y="5212106"/>
            <a:ext cx="405820" cy="530892"/>
            <a:chOff x="1304140" y="978228"/>
            <a:chExt cx="436509" cy="569545"/>
          </a:xfrm>
        </p:grpSpPr>
        <p:sp>
          <p:nvSpPr>
            <p:cNvPr id="461" name="Google Shape;461;p3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83" name="Google Shape;483;p3"/>
          <p:cNvGrpSpPr/>
          <p:nvPr/>
        </p:nvGrpSpPr>
        <p:grpSpPr>
          <a:xfrm rot="-5400000">
            <a:off x="10253994" y="6226760"/>
            <a:ext cx="417284" cy="1127504"/>
            <a:chOff x="7607455" y="4238363"/>
            <a:chExt cx="438017" cy="1186459"/>
          </a:xfrm>
        </p:grpSpPr>
        <p:sp>
          <p:nvSpPr>
            <p:cNvPr id="484" name="Google Shape;484;p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08" name="Google Shape;508;p3"/>
          <p:cNvGrpSpPr/>
          <p:nvPr/>
        </p:nvGrpSpPr>
        <p:grpSpPr>
          <a:xfrm>
            <a:off x="10839943" y="5754249"/>
            <a:ext cx="1193688" cy="1310712"/>
            <a:chOff x="2318158" y="4088320"/>
            <a:chExt cx="1256104" cy="1375835"/>
          </a:xfrm>
        </p:grpSpPr>
        <p:sp>
          <p:nvSpPr>
            <p:cNvPr id="509" name="Google Shape;509;p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10455795" y="-89776"/>
            <a:ext cx="457890" cy="598616"/>
            <a:chOff x="3289399" y="3455662"/>
            <a:chExt cx="436502" cy="569243"/>
          </a:xfrm>
        </p:grpSpPr>
        <p:sp>
          <p:nvSpPr>
            <p:cNvPr id="560" name="Google Shape;560;p3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11574439" y="5551670"/>
            <a:ext cx="676163" cy="304156"/>
            <a:chOff x="8502760" y="3542528"/>
            <a:chExt cx="711519" cy="319269"/>
          </a:xfrm>
        </p:grpSpPr>
        <p:sp>
          <p:nvSpPr>
            <p:cNvPr id="583" name="Google Shape;583;p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92" name="Google Shape;592;p3"/>
          <p:cNvGrpSpPr/>
          <p:nvPr/>
        </p:nvGrpSpPr>
        <p:grpSpPr>
          <a:xfrm>
            <a:off x="10961476" y="89741"/>
            <a:ext cx="1497513" cy="1121769"/>
            <a:chOff x="7809743" y="1407245"/>
            <a:chExt cx="1427565" cy="1066727"/>
          </a:xfrm>
        </p:grpSpPr>
        <p:sp>
          <p:nvSpPr>
            <p:cNvPr id="593" name="Google Shape;593;p3"/>
            <p:cNvSpPr/>
            <p:nvPr/>
          </p:nvSpPr>
          <p:spPr>
            <a:xfrm>
              <a:off x="7809743" y="1407245"/>
              <a:ext cx="1427565" cy="1066727"/>
            </a:xfrm>
            <a:custGeom>
              <a:avLst/>
              <a:gdLst/>
              <a:ahLst/>
              <a:cxnLst/>
              <a:rect l="l" t="t" r="r" b="b"/>
              <a:pathLst>
                <a:path w="47653" h="35608" extrusionOk="0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923422" y="2140105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804500" y="2063149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00585" y="222404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518726" y="218207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406813" y="2292967"/>
              <a:ext cx="68004" cy="52995"/>
            </a:xfrm>
            <a:custGeom>
              <a:avLst/>
              <a:gdLst/>
              <a:ahLst/>
              <a:cxnLst/>
              <a:rect l="l" t="t" r="r" b="b"/>
              <a:pathLst>
                <a:path w="2270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259942" y="2264989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378834" y="202118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294900" y="190926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128048" y="2021182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051093" y="1881290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04222" y="1930267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1455" y="1944256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364845" y="155354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196976" y="1581526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114059" y="1455623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127268" y="1974721"/>
              <a:ext cx="51976" cy="55991"/>
            </a:xfrm>
            <a:custGeom>
              <a:avLst/>
              <a:gdLst/>
              <a:ahLst/>
              <a:cxnLst/>
              <a:rect l="l" t="t" r="r" b="b"/>
              <a:pathLst>
                <a:path w="1735" h="1869" extrusionOk="0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9119270" y="2161074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1" name="Google Shape;611;p3"/>
          <p:cNvGrpSpPr/>
          <p:nvPr/>
        </p:nvGrpSpPr>
        <p:grpSpPr>
          <a:xfrm>
            <a:off x="-37862" y="6108585"/>
            <a:ext cx="1038618" cy="1013705"/>
            <a:chOff x="-181020" y="4253777"/>
            <a:chExt cx="1117161" cy="1087511"/>
          </a:xfrm>
        </p:grpSpPr>
        <p:sp>
          <p:nvSpPr>
            <p:cNvPr id="612" name="Google Shape;612;p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-25810" y="5847949"/>
            <a:ext cx="821955" cy="1105383"/>
            <a:chOff x="-168050" y="4195214"/>
            <a:chExt cx="719519" cy="965231"/>
          </a:xfrm>
        </p:grpSpPr>
        <p:sp>
          <p:nvSpPr>
            <p:cNvPr id="627" name="Google Shape;627;p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4" name="Google Shape;674;p3"/>
          <p:cNvGrpSpPr/>
          <p:nvPr/>
        </p:nvGrpSpPr>
        <p:grpSpPr>
          <a:xfrm>
            <a:off x="10996602" y="-268136"/>
            <a:ext cx="1171469" cy="1204359"/>
            <a:chOff x="7973149" y="-201092"/>
            <a:chExt cx="1116750" cy="1145263"/>
          </a:xfrm>
        </p:grpSpPr>
        <p:sp>
          <p:nvSpPr>
            <p:cNvPr id="675" name="Google Shape;675;p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36" name="Google Shape;736;p3"/>
          <p:cNvGrpSpPr/>
          <p:nvPr/>
        </p:nvGrpSpPr>
        <p:grpSpPr>
          <a:xfrm>
            <a:off x="11435741" y="1092366"/>
            <a:ext cx="979210" cy="575503"/>
            <a:chOff x="8365864" y="2993835"/>
            <a:chExt cx="933472" cy="547264"/>
          </a:xfrm>
        </p:grpSpPr>
        <p:sp>
          <p:nvSpPr>
            <p:cNvPr id="737" name="Google Shape;737;p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5400000">
            <a:off x="10055649" y="98813"/>
            <a:ext cx="215884" cy="194073"/>
            <a:chOff x="7737341" y="1046941"/>
            <a:chExt cx="161913" cy="145916"/>
          </a:xfrm>
        </p:grpSpPr>
        <p:sp>
          <p:nvSpPr>
            <p:cNvPr id="745" name="Google Shape;745;p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3591" y="-217931"/>
            <a:ext cx="340579" cy="880749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8678" y="-234667"/>
            <a:ext cx="627747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49102" y="1523767"/>
            <a:ext cx="9916606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596">
                <a:latin typeface="Nunito"/>
                <a:ea typeface="Nunito"/>
                <a:cs typeface="Nunito"/>
                <a:sym typeface="Nunito"/>
              </a:defRPr>
            </a:lvl1pPr>
            <a:lvl2pPr marL="1216152" lvl="1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4228" lvl="2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2304" lvl="3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0380" lvl="4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48456" lvl="5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56532" lvl="6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64608" lvl="7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72684" lvl="8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2793" y="839638"/>
            <a:ext cx="164484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70237" y="-62933"/>
            <a:ext cx="5703801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5435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397389" y="5664331"/>
            <a:ext cx="505968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440" y="5936809"/>
            <a:ext cx="892969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12459" y="151782"/>
            <a:ext cx="525816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676521" y="-379955"/>
            <a:ext cx="1485316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61951" y="125413"/>
            <a:ext cx="215884" cy="194073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76229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4361" y="2090067"/>
            <a:ext cx="2657409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1222" y="2604189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6991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26340" y="2090067"/>
            <a:ext cx="2640651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13207" y="2601151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51780" y="2090067"/>
            <a:ext cx="2623893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38642" y="2607269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085400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4361" y="3985419"/>
            <a:ext cx="2657409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1222" y="4510593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4599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26340" y="3985419"/>
            <a:ext cx="2640651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13207" y="4507576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76212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51780" y="3985419"/>
            <a:ext cx="2623893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38642" y="4513655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085433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5480" y="6633413"/>
            <a:ext cx="163818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33771" y="6557401"/>
            <a:ext cx="215350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60700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5079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7028" y="-360536"/>
            <a:ext cx="577545" cy="1493555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1798" y="-139119"/>
            <a:ext cx="584629" cy="1578395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57290" y="5880807"/>
            <a:ext cx="1539435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06970" y="5945999"/>
            <a:ext cx="480533" cy="129840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074244" y="6059749"/>
            <a:ext cx="1244629" cy="727880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50813" y="300799"/>
            <a:ext cx="1164114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427" y="5714164"/>
            <a:ext cx="1130295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289" y="5430606"/>
            <a:ext cx="894399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0996297" y="-341610"/>
            <a:ext cx="1128544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1219" y="5995000"/>
            <a:ext cx="444265" cy="1200408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791325" y="125413"/>
            <a:ext cx="215884" cy="194073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279" y="141239"/>
            <a:ext cx="215350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TITLE_ONLY_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1175" y="6247805"/>
            <a:ext cx="315141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551" y="782621"/>
            <a:ext cx="215350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7887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7" name="Google Shape;3607;p14"/>
          <p:cNvSpPr/>
          <p:nvPr/>
        </p:nvSpPr>
        <p:spPr>
          <a:xfrm>
            <a:off x="9137884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0829" y="-708015"/>
            <a:ext cx="577541" cy="1493545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7550" y="-411565"/>
            <a:ext cx="584625" cy="157838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7899" y="5446964"/>
            <a:ext cx="1539430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2503" y="5945999"/>
            <a:ext cx="480533" cy="129840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894" y="6059749"/>
            <a:ext cx="1244629" cy="727880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11852" y="601088"/>
            <a:ext cx="1164114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52112" y="5714164"/>
            <a:ext cx="1130295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57338" y="-41321"/>
            <a:ext cx="1128544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47497" y="5995000"/>
            <a:ext cx="444265" cy="1200408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52364" y="425702"/>
            <a:ext cx="215884" cy="194073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586222" y="5902955"/>
            <a:ext cx="215350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36781" y="5995888"/>
            <a:ext cx="215350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77440" y="2568767"/>
            <a:ext cx="8806958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08991" y="3624833"/>
            <a:ext cx="4312904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08952" y="5589877"/>
            <a:ext cx="215350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003" y="5539114"/>
            <a:ext cx="206779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3721" y="-52518"/>
            <a:ext cx="5434934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14701" y="5966589"/>
            <a:ext cx="6193908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0139" y="5727057"/>
            <a:ext cx="553188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1546" y="5291232"/>
            <a:ext cx="1796014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3787" y="5924229"/>
            <a:ext cx="1150745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6984" y="5690299"/>
            <a:ext cx="559973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1121" y="5995617"/>
            <a:ext cx="843750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65167" y="6029216"/>
            <a:ext cx="1041403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7143" y="3922163"/>
            <a:ext cx="557465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0999345" y="1058000"/>
            <a:ext cx="1582768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66212" y="259356"/>
            <a:ext cx="1386241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284594" y="-360494"/>
            <a:ext cx="490006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17436" y="-342915"/>
            <a:ext cx="485747" cy="1256211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28412" y="-166611"/>
            <a:ext cx="728920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18963" y="-266318"/>
            <a:ext cx="646443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55808" y="635525"/>
            <a:ext cx="226150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69350" y="473731"/>
            <a:ext cx="314056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59804" y="302767"/>
            <a:ext cx="433867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71939" y="98214"/>
            <a:ext cx="500491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49721" y="-66189"/>
            <a:ext cx="312849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03908" y="45994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64801" y="422987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49151" y="48910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176146" y="291870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32549" y="259351"/>
            <a:ext cx="34686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53702" y="514867"/>
            <a:ext cx="34686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27998" y="580980"/>
            <a:ext cx="35793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45446" y="631404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190690" y="591059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24740" y="828635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61602" y="886921"/>
            <a:ext cx="34686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782758" y="-141511"/>
            <a:ext cx="912550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880450" y="-277317"/>
            <a:ext cx="642874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18692" y="-79104"/>
            <a:ext cx="185895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47992" y="98471"/>
            <a:ext cx="256339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20170" y="219972"/>
            <a:ext cx="287673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28149" y="393774"/>
            <a:ext cx="148192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60913" y="549537"/>
            <a:ext cx="189983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19325" y="682735"/>
            <a:ext cx="135660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20570" y="529448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388737" y="62598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381000" y="558443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886542" y="219540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890252" y="283180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57964" y="243868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9977284" y="87703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32847" y="890842"/>
            <a:ext cx="36931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797858" y="634414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02488" y="59545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37664" y="214241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64841" y="339013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52430" y="400459"/>
            <a:ext cx="38036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39075" y="5783899"/>
            <a:ext cx="58056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4312" y="-248785"/>
            <a:ext cx="1995365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1423" y="245521"/>
            <a:ext cx="1579122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38979" y="5614394"/>
            <a:ext cx="1485316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396700" y="6042699"/>
            <a:ext cx="1342667" cy="1119551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OBJECT_1_1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00527" y="1346633"/>
            <a:ext cx="422552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576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05259" y="3245033"/>
            <a:ext cx="4816056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05259" y="5321433"/>
            <a:ext cx="4816056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83768" y="4559967"/>
            <a:ext cx="4259037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79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07174" y="-217931"/>
            <a:ext cx="340579" cy="880749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174919" y="-234667"/>
            <a:ext cx="627747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284068" y="839638"/>
            <a:ext cx="164484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2695" y="-62933"/>
            <a:ext cx="5703801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25908" y="-268128"/>
            <a:ext cx="445435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7988" y="5664331"/>
            <a:ext cx="505968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53935" y="5936809"/>
            <a:ext cx="892969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694587" y="644974"/>
            <a:ext cx="56854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468" y="-334438"/>
            <a:ext cx="2034055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2529" y="125413"/>
            <a:ext cx="215884" cy="194073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086" y="1285180"/>
            <a:ext cx="215884" cy="194073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16895" y="1501080"/>
            <a:ext cx="215884" cy="194073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52251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8749" y="704000"/>
            <a:ext cx="9288165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3232" y="3487367"/>
            <a:ext cx="9173649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5" r:id="rId5"/>
    <p:sldLayoutId id="2147483673" r:id="rId6"/>
    <p:sldLayoutId id="214748367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4F0B5F-23CE-13A4-727E-7AC85598048D}"/>
              </a:ext>
            </a:extLst>
          </p:cNvPr>
          <p:cNvSpPr txBox="1"/>
          <p:nvPr/>
        </p:nvSpPr>
        <p:spPr>
          <a:xfrm>
            <a:off x="1495437" y="2705725"/>
            <a:ext cx="9170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70C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7790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165;p37">
            <a:extLst>
              <a:ext uri="{FF2B5EF4-FFF2-40B4-BE49-F238E27FC236}">
                <a16:creationId xmlns:a16="http://schemas.microsoft.com/office/drawing/2014/main" id="{AB8F7CD2-65C0-238F-E9A1-CCAFD3B74732}"/>
              </a:ext>
            </a:extLst>
          </p:cNvPr>
          <p:cNvSpPr txBox="1">
            <a:spLocks/>
          </p:cNvSpPr>
          <p:nvPr/>
        </p:nvSpPr>
        <p:spPr>
          <a:xfrm>
            <a:off x="1247307" y="2041841"/>
            <a:ext cx="9667224" cy="2774319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500">
                <a:solidFill>
                  <a:srgbClr val="0070C0"/>
                </a:solidFill>
                <a:latin typeface="+mj-lt"/>
              </a:rPr>
              <a:t>DẶN DÒ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ơn mưa đầu mùa">
            <a:extLst>
              <a:ext uri="{FF2B5EF4-FFF2-40B4-BE49-F238E27FC236}">
                <a16:creationId xmlns:a16="http://schemas.microsoft.com/office/drawing/2014/main" id="{B0C10085-2D51-4C26-9E50-12C13867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42" y="719019"/>
            <a:ext cx="8823830" cy="58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D9BE8E7-7E4A-4B61-A726-9682DCFB9181}"/>
              </a:ext>
            </a:extLst>
          </p:cNvPr>
          <p:cNvSpPr/>
          <p:nvPr/>
        </p:nvSpPr>
        <p:spPr>
          <a:xfrm>
            <a:off x="2432867" y="2770714"/>
            <a:ext cx="1876141" cy="597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4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34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975F736-A008-4BB7-B4F2-026E467EB306}"/>
              </a:ext>
            </a:extLst>
          </p:cNvPr>
          <p:cNvSpPr/>
          <p:nvPr/>
        </p:nvSpPr>
        <p:spPr>
          <a:xfrm>
            <a:off x="2419612" y="4159126"/>
            <a:ext cx="1876141" cy="597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4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434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ADD423-C8CF-4189-9DE8-685A4DA1656D}"/>
              </a:ext>
            </a:extLst>
          </p:cNvPr>
          <p:cNvSpPr/>
          <p:nvPr/>
        </p:nvSpPr>
        <p:spPr>
          <a:xfrm>
            <a:off x="6080918" y="4792458"/>
            <a:ext cx="4354593" cy="597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34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342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A6D844A-E322-4E4C-9A2A-3D6EBDF26EF9}"/>
              </a:ext>
            </a:extLst>
          </p:cNvPr>
          <p:cNvSpPr/>
          <p:nvPr/>
        </p:nvSpPr>
        <p:spPr>
          <a:xfrm>
            <a:off x="6080920" y="1522098"/>
            <a:ext cx="4354593" cy="597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endParaRPr lang="en-US" sz="4342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72A795C-FE44-4039-A024-245191458E78}"/>
              </a:ext>
            </a:extLst>
          </p:cNvPr>
          <p:cNvSpPr/>
          <p:nvPr/>
        </p:nvSpPr>
        <p:spPr>
          <a:xfrm>
            <a:off x="6080919" y="2642705"/>
            <a:ext cx="4377662" cy="597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4342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B60BCE3-3BEC-4988-A8B1-E4D13E1B5867}"/>
              </a:ext>
            </a:extLst>
          </p:cNvPr>
          <p:cNvSpPr/>
          <p:nvPr/>
        </p:nvSpPr>
        <p:spPr>
          <a:xfrm>
            <a:off x="6080919" y="3716042"/>
            <a:ext cx="4377662" cy="597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34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34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4342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4F06982-DD03-424A-AA90-4021B81EEC4B}"/>
              </a:ext>
            </a:extLst>
          </p:cNvPr>
          <p:cNvSpPr/>
          <p:nvPr/>
        </p:nvSpPr>
        <p:spPr>
          <a:xfrm>
            <a:off x="6195217" y="5696302"/>
            <a:ext cx="4240294" cy="597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434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B227267-5384-497C-A4A6-56D08F85D97D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295753" y="1820910"/>
            <a:ext cx="1785167" cy="112060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2D27CB5-7759-4A63-AB8E-E29A4E2CEB0B}"/>
              </a:ext>
            </a:extLst>
          </p:cNvPr>
          <p:cNvCxnSpPr>
            <a:cxnSpLocks/>
          </p:cNvCxnSpPr>
          <p:nvPr/>
        </p:nvCxnSpPr>
        <p:spPr>
          <a:xfrm flipV="1">
            <a:off x="4309008" y="3035773"/>
            <a:ext cx="1754049" cy="2903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0D3B3A-6719-46F1-A085-B7C66EA7C920}"/>
              </a:ext>
            </a:extLst>
          </p:cNvPr>
          <p:cNvCxnSpPr>
            <a:cxnSpLocks/>
          </p:cNvCxnSpPr>
          <p:nvPr/>
        </p:nvCxnSpPr>
        <p:spPr>
          <a:xfrm>
            <a:off x="4295753" y="3240328"/>
            <a:ext cx="1767304" cy="192368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3424FBC-018F-418F-9E6E-7603A0A650F6}"/>
              </a:ext>
            </a:extLst>
          </p:cNvPr>
          <p:cNvCxnSpPr>
            <a:cxnSpLocks/>
          </p:cNvCxnSpPr>
          <p:nvPr/>
        </p:nvCxnSpPr>
        <p:spPr>
          <a:xfrm flipV="1">
            <a:off x="4295753" y="4040796"/>
            <a:ext cx="1771911" cy="3175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2A04928-B802-4954-951B-B49A79160A63}"/>
              </a:ext>
            </a:extLst>
          </p:cNvPr>
          <p:cNvCxnSpPr>
            <a:cxnSpLocks/>
          </p:cNvCxnSpPr>
          <p:nvPr/>
        </p:nvCxnSpPr>
        <p:spPr>
          <a:xfrm>
            <a:off x="4295753" y="4533831"/>
            <a:ext cx="1871533" cy="146128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A53F279-2FB1-75AD-97E1-A6D54FFCEB22}"/>
              </a:ext>
            </a:extLst>
          </p:cNvPr>
          <p:cNvSpPr txBox="1"/>
          <p:nvPr/>
        </p:nvSpPr>
        <p:spPr>
          <a:xfrm>
            <a:off x="1651142" y="113987"/>
            <a:ext cx="9170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279545F-4DBC-7C50-867F-A20E5776E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77" b="61198" l="6735" r="16618">
                        <a14:foregroundMark x1="9004" y1="59245" x2="10981" y2="58984"/>
                        <a14:foregroundMark x1="13397" y1="59245" x2="16032" y2="59245"/>
                        <a14:foregroundMark x1="14422" y1="56510" x2="12592" y2="60677"/>
                        <a14:foregroundMark x1="14129" y1="56901" x2="14714" y2="58333"/>
                        <a14:foregroundMark x1="14568" y1="57161" x2="14714" y2="58594"/>
                        <a14:foregroundMark x1="9590" y1="58333" x2="10908" y2="58203"/>
                        <a14:foregroundMark x1="10908" y1="58333" x2="11347" y2="59245"/>
                        <a14:foregroundMark x1="8199" y1="60417" x2="13543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7" t="48301" r="82229" b="39418"/>
          <a:stretch/>
        </p:blipFill>
        <p:spPr bwMode="auto">
          <a:xfrm>
            <a:off x="195993" y="0"/>
            <a:ext cx="1455149" cy="8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A270F-C40F-026F-DC37-557E0B60E371}"/>
              </a:ext>
            </a:extLst>
          </p:cNvPr>
          <p:cNvSpPr txBox="1"/>
          <p:nvPr/>
        </p:nvSpPr>
        <p:spPr>
          <a:xfrm>
            <a:off x="656347" y="530407"/>
            <a:ext cx="1032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1</a:t>
            </a:r>
            <a:r>
              <a:rPr lang="en-US" sz="3600" dirty="0"/>
              <a:t>.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d</a:t>
            </a:r>
            <a:r>
              <a:rPr lang="vi-VN" sz="3600" dirty="0"/>
              <a:t>ư</a:t>
            </a:r>
            <a:r>
              <a:rPr lang="en-US" sz="3600" dirty="0" err="1"/>
              <a:t>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nghĩa</a:t>
            </a:r>
            <a:r>
              <a:rPr lang="en-US" sz="3600" dirty="0"/>
              <a:t> </a:t>
            </a:r>
            <a:r>
              <a:rPr lang="en-US" sz="3600" dirty="0" err="1"/>
              <a:t>giống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033C1-7BAC-4CB8-A45F-93EDBF727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57" y="1933365"/>
            <a:ext cx="9183756" cy="49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8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0198E-E612-DD8B-7173-E75DDA3F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78" y="989109"/>
            <a:ext cx="2560521" cy="7472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F36137-87F9-A250-A199-E3833CD92B5E}"/>
              </a:ext>
            </a:extLst>
          </p:cNvPr>
          <p:cNvSpPr txBox="1">
            <a:spLocks/>
          </p:cNvSpPr>
          <p:nvPr/>
        </p:nvSpPr>
        <p:spPr>
          <a:xfrm>
            <a:off x="6454039" y="3481741"/>
            <a:ext cx="3185361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5F76C6-28FA-87C8-9C9B-7BAA77F4C83B}"/>
              </a:ext>
            </a:extLst>
          </p:cNvPr>
          <p:cNvSpPr txBox="1">
            <a:spLocks/>
          </p:cNvSpPr>
          <p:nvPr/>
        </p:nvSpPr>
        <p:spPr>
          <a:xfrm>
            <a:off x="3962298" y="2629060"/>
            <a:ext cx="4084422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0A57AD-7190-0F4E-1A90-C982F925A6F6}"/>
              </a:ext>
            </a:extLst>
          </p:cNvPr>
          <p:cNvSpPr txBox="1">
            <a:spLocks/>
          </p:cNvSpPr>
          <p:nvPr/>
        </p:nvSpPr>
        <p:spPr>
          <a:xfrm>
            <a:off x="2788666" y="1866999"/>
            <a:ext cx="3215843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1B01A-F055-08BD-35B0-64700F131DBC}"/>
              </a:ext>
            </a:extLst>
          </p:cNvPr>
          <p:cNvSpPr txBox="1"/>
          <p:nvPr/>
        </p:nvSpPr>
        <p:spPr>
          <a:xfrm>
            <a:off x="1676400" y="289560"/>
            <a:ext cx="6995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0371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A270F-C40F-026F-DC37-557E0B60E371}"/>
              </a:ext>
            </a:extLst>
          </p:cNvPr>
          <p:cNvSpPr txBox="1"/>
          <p:nvPr/>
        </p:nvSpPr>
        <p:spPr>
          <a:xfrm>
            <a:off x="629843" y="1365294"/>
            <a:ext cx="1099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2</a:t>
            </a:r>
            <a:r>
              <a:rPr lang="en-US" sz="3600" dirty="0"/>
              <a:t>.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nghĩa</a:t>
            </a:r>
            <a:r>
              <a:rPr lang="en-US" sz="3600" dirty="0"/>
              <a:t> </a:t>
            </a:r>
            <a:r>
              <a:rPr lang="en-US" sz="3600" dirty="0" err="1"/>
              <a:t>giống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in </a:t>
            </a:r>
            <a:r>
              <a:rPr lang="en-US" sz="3600" dirty="0" err="1"/>
              <a:t>đậm</a:t>
            </a:r>
            <a:r>
              <a:rPr lang="en-US" sz="3600" dirty="0"/>
              <a:t> d</a:t>
            </a:r>
            <a:r>
              <a:rPr lang="vi-VN" sz="3600" dirty="0"/>
              <a:t>ư</a:t>
            </a:r>
            <a:r>
              <a:rPr lang="en-US" sz="3600" dirty="0" err="1"/>
              <a:t>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EE933-0484-4C44-8EEE-F4036E978C42}"/>
              </a:ext>
            </a:extLst>
          </p:cNvPr>
          <p:cNvSpPr txBox="1"/>
          <p:nvPr/>
        </p:nvSpPr>
        <p:spPr>
          <a:xfrm>
            <a:off x="320844" y="2249065"/>
            <a:ext cx="10992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a.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bãi</a:t>
            </a:r>
            <a:r>
              <a:rPr lang="en-US" sz="3600" dirty="0"/>
              <a:t> </a:t>
            </a:r>
            <a:r>
              <a:rPr lang="en-US" sz="3600" dirty="0" err="1"/>
              <a:t>cỏ</a:t>
            </a:r>
            <a:r>
              <a:rPr lang="en-US" sz="3600" dirty="0"/>
              <a:t> </a:t>
            </a:r>
            <a:r>
              <a:rPr lang="en-US" sz="3600" b="1" dirty="0" err="1"/>
              <a:t>xanh</a:t>
            </a:r>
            <a:r>
              <a:rPr lang="en-US" sz="3600" b="1" dirty="0"/>
              <a:t> m</a:t>
            </a:r>
            <a:r>
              <a:rPr lang="vi-VN" sz="3600" b="1" dirty="0"/>
              <a:t>ư</a:t>
            </a:r>
            <a:r>
              <a:rPr lang="en-US" sz="3600" b="1" dirty="0" err="1"/>
              <a:t>ớt</a:t>
            </a:r>
            <a:r>
              <a:rPr lang="en-US" sz="3600" b="1" dirty="0"/>
              <a:t> </a:t>
            </a:r>
            <a:r>
              <a:rPr lang="en-US" sz="3600" dirty="0" err="1"/>
              <a:t>mọc</a:t>
            </a:r>
            <a:r>
              <a:rPr lang="en-US" sz="3600" dirty="0"/>
              <a:t> </a:t>
            </a:r>
            <a:r>
              <a:rPr lang="en-US" sz="3600" dirty="0" err="1"/>
              <a:t>lên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nấm</a:t>
            </a:r>
            <a:r>
              <a:rPr lang="en-US" sz="3600" dirty="0"/>
              <a:t> </a:t>
            </a:r>
            <a:r>
              <a:rPr lang="en-US" sz="3600" dirty="0" err="1"/>
              <a:t>mập</a:t>
            </a:r>
            <a:r>
              <a:rPr lang="en-US" sz="3600" dirty="0"/>
              <a:t> </a:t>
            </a:r>
            <a:r>
              <a:rPr lang="en-US" sz="3600" dirty="0" err="1"/>
              <a:t>mạp</a:t>
            </a:r>
            <a:r>
              <a:rPr lang="en-US" sz="36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909CD-3215-4D33-BDDF-FB9D92BBDC86}"/>
              </a:ext>
            </a:extLst>
          </p:cNvPr>
          <p:cNvSpPr txBox="1"/>
          <p:nvPr/>
        </p:nvSpPr>
        <p:spPr>
          <a:xfrm>
            <a:off x="320844" y="3686834"/>
            <a:ext cx="1203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b. </a:t>
            </a:r>
            <a:r>
              <a:rPr lang="en-US" sz="3600" dirty="0" err="1"/>
              <a:t>Chiếc</a:t>
            </a:r>
            <a:r>
              <a:rPr lang="en-US" sz="3600" dirty="0"/>
              <a:t> </a:t>
            </a:r>
            <a:r>
              <a:rPr lang="en-US" sz="3600" dirty="0" err="1"/>
              <a:t>bàn</a:t>
            </a:r>
            <a:r>
              <a:rPr lang="en-US" sz="3600" dirty="0"/>
              <a:t> </a:t>
            </a:r>
            <a:r>
              <a:rPr lang="en-US" sz="3600" b="1" dirty="0" err="1"/>
              <a:t>xinh</a:t>
            </a:r>
            <a:r>
              <a:rPr lang="en-US" sz="3600" b="1" dirty="0"/>
              <a:t> </a:t>
            </a:r>
            <a:r>
              <a:rPr lang="en-US" sz="3600" b="1" dirty="0" err="1"/>
              <a:t>xắn</a:t>
            </a:r>
            <a:r>
              <a:rPr lang="en-US" sz="3600" b="1" dirty="0"/>
              <a:t> </a:t>
            </a:r>
            <a:r>
              <a:rPr lang="vi-VN" sz="3600" dirty="0"/>
              <a:t>ơ</a:t>
            </a:r>
            <a:r>
              <a:rPr lang="en-US" sz="3600" dirty="0" err="1"/>
              <a:t>i</a:t>
            </a:r>
            <a:r>
              <a:rPr lang="en-US" sz="3600" dirty="0"/>
              <a:t>,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uống</a:t>
            </a:r>
            <a:r>
              <a:rPr lang="en-US" sz="3600" dirty="0"/>
              <a:t> ở </a:t>
            </a:r>
            <a:r>
              <a:rPr lang="en-US" sz="3600" dirty="0" err="1"/>
              <a:t>đây</a:t>
            </a:r>
            <a:r>
              <a:rPr lang="en-US" sz="3600" dirty="0"/>
              <a:t> </a:t>
            </a:r>
            <a:r>
              <a:rPr lang="en-US" sz="3600" dirty="0" err="1"/>
              <a:t>thật</a:t>
            </a:r>
            <a:r>
              <a:rPr lang="en-US" sz="3600" dirty="0"/>
              <a:t> </a:t>
            </a:r>
            <a:r>
              <a:rPr lang="en-US" sz="3600" dirty="0" err="1"/>
              <a:t>ngon</a:t>
            </a:r>
            <a:r>
              <a:rPr lang="en-US" sz="36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21F3C-EF4C-4B84-9BE2-C94479266C6F}"/>
              </a:ext>
            </a:extLst>
          </p:cNvPr>
          <p:cNvSpPr txBox="1"/>
          <p:nvPr/>
        </p:nvSpPr>
        <p:spPr>
          <a:xfrm>
            <a:off x="320844" y="4570605"/>
            <a:ext cx="1203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c. Hai </a:t>
            </a:r>
            <a:r>
              <a:rPr lang="en-US" sz="3600" dirty="0" err="1"/>
              <a:t>chú</a:t>
            </a:r>
            <a:r>
              <a:rPr lang="en-US" sz="3600" dirty="0"/>
              <a:t> b</a:t>
            </a:r>
            <a:r>
              <a:rPr lang="vi-VN" sz="3600" dirty="0"/>
              <a:t>ư</a:t>
            </a:r>
            <a:r>
              <a:rPr lang="en-US" sz="3600" dirty="0" err="1"/>
              <a:t>ớm</a:t>
            </a:r>
            <a:r>
              <a:rPr lang="en-US" sz="3600" dirty="0"/>
              <a:t> </a:t>
            </a:r>
            <a:r>
              <a:rPr lang="en-US" sz="3600" dirty="0" err="1"/>
              <a:t>gọi</a:t>
            </a:r>
            <a:r>
              <a:rPr lang="en-US" sz="3600" dirty="0"/>
              <a:t> </a:t>
            </a:r>
            <a:r>
              <a:rPr lang="en-US" sz="3600" dirty="0" err="1"/>
              <a:t>nấm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chiếc</a:t>
            </a:r>
            <a:r>
              <a:rPr lang="en-US" sz="3600" dirty="0"/>
              <a:t> </a:t>
            </a:r>
            <a:r>
              <a:rPr lang="en-US" sz="3600" dirty="0" err="1"/>
              <a:t>mũ</a:t>
            </a:r>
            <a:r>
              <a:rPr lang="en-US" sz="3600" dirty="0"/>
              <a:t> </a:t>
            </a:r>
            <a:r>
              <a:rPr lang="en-US" sz="3600" b="1" dirty="0" err="1"/>
              <a:t>kì</a:t>
            </a:r>
            <a:r>
              <a:rPr lang="en-US" sz="3600" b="1" dirty="0"/>
              <a:t> </a:t>
            </a:r>
            <a:r>
              <a:rPr lang="en-US" sz="3600" b="1" dirty="0" err="1"/>
              <a:t>lạ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84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A270F-C40F-026F-DC37-557E0B60E371}"/>
              </a:ext>
            </a:extLst>
          </p:cNvPr>
          <p:cNvSpPr txBox="1"/>
          <p:nvPr/>
        </p:nvSpPr>
        <p:spPr>
          <a:xfrm>
            <a:off x="629843" y="1365294"/>
            <a:ext cx="1099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2</a:t>
            </a:r>
            <a:r>
              <a:rPr lang="en-US" sz="3600" dirty="0"/>
              <a:t>.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nghĩa</a:t>
            </a:r>
            <a:r>
              <a:rPr lang="en-US" sz="3600" dirty="0"/>
              <a:t> </a:t>
            </a:r>
            <a:r>
              <a:rPr lang="en-US" sz="3600" dirty="0" err="1"/>
              <a:t>giống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in </a:t>
            </a:r>
            <a:r>
              <a:rPr lang="en-US" sz="3600" dirty="0" err="1"/>
              <a:t>đậm</a:t>
            </a:r>
            <a:r>
              <a:rPr lang="en-US" sz="3600" dirty="0"/>
              <a:t> d</a:t>
            </a:r>
            <a:r>
              <a:rPr lang="vi-VN" sz="3600" dirty="0"/>
              <a:t>ư</a:t>
            </a:r>
            <a:r>
              <a:rPr lang="en-US" sz="3600" dirty="0" err="1"/>
              <a:t>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EE933-0484-4C44-8EEE-F4036E978C42}"/>
              </a:ext>
            </a:extLst>
          </p:cNvPr>
          <p:cNvSpPr txBox="1"/>
          <p:nvPr/>
        </p:nvSpPr>
        <p:spPr>
          <a:xfrm>
            <a:off x="320844" y="2249065"/>
            <a:ext cx="1147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a. </a:t>
            </a:r>
            <a:r>
              <a:rPr lang="en-US" sz="3600" b="1" dirty="0" err="1"/>
              <a:t>xanh</a:t>
            </a:r>
            <a:r>
              <a:rPr lang="en-US" sz="3600" b="1" dirty="0"/>
              <a:t> </a:t>
            </a:r>
            <a:r>
              <a:rPr lang="en-US" sz="3600" b="1" dirty="0" err="1"/>
              <a:t>mướt</a:t>
            </a:r>
            <a:r>
              <a:rPr lang="en-US" sz="3600" b="1" dirty="0"/>
              <a:t> </a:t>
            </a:r>
            <a:r>
              <a:rPr lang="en-US" sz="3600" dirty="0"/>
              <a:t>(</a:t>
            </a:r>
            <a:r>
              <a:rPr lang="en-US" sz="3600" dirty="0" err="1"/>
              <a:t>xanh</a:t>
            </a:r>
            <a:r>
              <a:rPr lang="en-US" sz="3600" dirty="0"/>
              <a:t>, </a:t>
            </a:r>
            <a:r>
              <a:rPr lang="en-US" sz="3600" dirty="0" err="1"/>
              <a:t>xanh</a:t>
            </a:r>
            <a:r>
              <a:rPr lang="en-US" sz="3600" dirty="0"/>
              <a:t> </a:t>
            </a:r>
            <a:r>
              <a:rPr lang="en-US" sz="3600" dirty="0" err="1"/>
              <a:t>biếc</a:t>
            </a:r>
            <a:r>
              <a:rPr lang="en-US" sz="3600" dirty="0"/>
              <a:t>, </a:t>
            </a:r>
            <a:r>
              <a:rPr lang="en-US" sz="3600" dirty="0" err="1"/>
              <a:t>xanh</a:t>
            </a:r>
            <a:r>
              <a:rPr lang="en-US" sz="3600" dirty="0"/>
              <a:t> </a:t>
            </a:r>
            <a:r>
              <a:rPr lang="en-US" sz="3600" dirty="0" err="1"/>
              <a:t>tươi</a:t>
            </a:r>
            <a:r>
              <a:rPr lang="en-US" sz="3600" dirty="0"/>
              <a:t>, </a:t>
            </a:r>
            <a:r>
              <a:rPr lang="en-US" sz="3600" dirty="0" err="1"/>
              <a:t>xanh</a:t>
            </a:r>
            <a:r>
              <a:rPr lang="en-US" sz="3600" dirty="0"/>
              <a:t> um…)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909CD-3215-4D33-BDDF-FB9D92BBDC86}"/>
              </a:ext>
            </a:extLst>
          </p:cNvPr>
          <p:cNvSpPr txBox="1"/>
          <p:nvPr/>
        </p:nvSpPr>
        <p:spPr>
          <a:xfrm>
            <a:off x="320844" y="3363668"/>
            <a:ext cx="1203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b. </a:t>
            </a:r>
            <a:r>
              <a:rPr lang="en-US" sz="3600" b="1" dirty="0" err="1"/>
              <a:t>xinh</a:t>
            </a:r>
            <a:r>
              <a:rPr lang="en-US" sz="3600" b="1" dirty="0"/>
              <a:t> </a:t>
            </a:r>
            <a:r>
              <a:rPr lang="en-US" sz="3600" b="1" dirty="0" err="1"/>
              <a:t>xắn</a:t>
            </a:r>
            <a:r>
              <a:rPr lang="en-US" sz="3600" b="1" dirty="0"/>
              <a:t> </a:t>
            </a:r>
            <a:r>
              <a:rPr lang="en-US" sz="3600" dirty="0"/>
              <a:t>(</a:t>
            </a:r>
            <a:r>
              <a:rPr lang="en-US" sz="3600" dirty="0" err="1"/>
              <a:t>xinh</a:t>
            </a:r>
            <a:r>
              <a:rPr lang="en-US" sz="3600" dirty="0"/>
              <a:t>, </a:t>
            </a:r>
            <a:r>
              <a:rPr lang="en-US" sz="3600" dirty="0" err="1"/>
              <a:t>xinh</a:t>
            </a:r>
            <a:r>
              <a:rPr lang="en-US" sz="3600" dirty="0"/>
              <a:t> </a:t>
            </a:r>
            <a:r>
              <a:rPr lang="en-US" sz="3600" dirty="0" err="1"/>
              <a:t>xinh</a:t>
            </a:r>
            <a:r>
              <a:rPr lang="en-US" sz="3600" dirty="0"/>
              <a:t>, </a:t>
            </a:r>
            <a:r>
              <a:rPr lang="en-US" sz="3600" dirty="0" err="1"/>
              <a:t>xinh</a:t>
            </a:r>
            <a:r>
              <a:rPr lang="en-US" sz="3600" dirty="0"/>
              <a:t> </a:t>
            </a:r>
            <a:r>
              <a:rPr lang="en-US" sz="3600" dirty="0" err="1"/>
              <a:t>xẻo</a:t>
            </a:r>
            <a:r>
              <a:rPr lang="en-US" sz="3600" dirty="0"/>
              <a:t>, </a:t>
            </a:r>
            <a:r>
              <a:rPr lang="en-US" sz="3600" dirty="0" err="1"/>
              <a:t>xinh</a:t>
            </a:r>
            <a:r>
              <a:rPr lang="en-US" sz="3600" dirty="0"/>
              <a:t> </a:t>
            </a:r>
            <a:r>
              <a:rPr lang="en-US" sz="3600" dirty="0" err="1"/>
              <a:t>đẹp</a:t>
            </a:r>
            <a:r>
              <a:rPr lang="en-US" sz="3600" dirty="0"/>
              <a:t>, </a:t>
            </a:r>
            <a:r>
              <a:rPr lang="en-US" sz="3600" dirty="0" err="1"/>
              <a:t>xinh</a:t>
            </a:r>
            <a:r>
              <a:rPr lang="en-US" sz="3600" dirty="0"/>
              <a:t> </a:t>
            </a:r>
            <a:r>
              <a:rPr lang="en-US" sz="3600" dirty="0" err="1"/>
              <a:t>tươi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21F3C-EF4C-4B84-9BE2-C94479266C6F}"/>
              </a:ext>
            </a:extLst>
          </p:cNvPr>
          <p:cNvSpPr txBox="1"/>
          <p:nvPr/>
        </p:nvSpPr>
        <p:spPr>
          <a:xfrm>
            <a:off x="320844" y="4570605"/>
            <a:ext cx="1203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c. </a:t>
            </a:r>
            <a:r>
              <a:rPr lang="en-US" sz="3600" b="1" dirty="0" err="1"/>
              <a:t>kì</a:t>
            </a:r>
            <a:r>
              <a:rPr lang="en-US" sz="3600" b="1" dirty="0"/>
              <a:t> </a:t>
            </a:r>
            <a:r>
              <a:rPr lang="en-US" sz="3600" b="1" dirty="0" err="1"/>
              <a:t>lạ</a:t>
            </a:r>
            <a:r>
              <a:rPr lang="en-US" sz="3600" b="1" dirty="0"/>
              <a:t> </a:t>
            </a:r>
            <a:r>
              <a:rPr lang="en-US" sz="3600" dirty="0"/>
              <a:t>(</a:t>
            </a:r>
            <a:r>
              <a:rPr lang="en-US" sz="3600" dirty="0" err="1"/>
              <a:t>lạ</a:t>
            </a:r>
            <a:r>
              <a:rPr lang="en-US" sz="3600" dirty="0"/>
              <a:t>, </a:t>
            </a:r>
            <a:r>
              <a:rPr lang="en-US" sz="3600" dirty="0" err="1"/>
              <a:t>lạ</a:t>
            </a:r>
            <a:r>
              <a:rPr lang="en-US" sz="3600" dirty="0"/>
              <a:t> </a:t>
            </a:r>
            <a:r>
              <a:rPr lang="en-US" sz="3600" dirty="0" err="1"/>
              <a:t>kì</a:t>
            </a:r>
            <a:r>
              <a:rPr lang="en-US" sz="3600" dirty="0"/>
              <a:t>, </a:t>
            </a:r>
            <a:r>
              <a:rPr lang="en-US" sz="3600" dirty="0" err="1"/>
              <a:t>lạ</a:t>
            </a:r>
            <a:r>
              <a:rPr lang="en-US" sz="3600" dirty="0"/>
              <a:t> </a:t>
            </a:r>
            <a:r>
              <a:rPr lang="en-US" sz="3600" dirty="0" err="1"/>
              <a:t>lùng</a:t>
            </a:r>
            <a:r>
              <a:rPr lang="en-US" sz="3600" dirty="0"/>
              <a:t>, </a:t>
            </a:r>
            <a:r>
              <a:rPr lang="en-US" sz="3600" dirty="0" err="1"/>
              <a:t>lạ</a:t>
            </a:r>
            <a:r>
              <a:rPr lang="en-US" sz="3600" dirty="0"/>
              <a:t> </a:t>
            </a:r>
            <a:r>
              <a:rPr lang="en-US" sz="3600" dirty="0" err="1"/>
              <a:t>lẫm</a:t>
            </a:r>
            <a:r>
              <a:rPr lang="en-US" sz="3600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23855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A270F-C40F-026F-DC37-557E0B60E371}"/>
              </a:ext>
            </a:extLst>
          </p:cNvPr>
          <p:cNvSpPr txBox="1"/>
          <p:nvPr/>
        </p:nvSpPr>
        <p:spPr>
          <a:xfrm>
            <a:off x="584762" y="930016"/>
            <a:ext cx="10992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3</a:t>
            </a:r>
            <a:r>
              <a:rPr lang="en-US" sz="3600" dirty="0"/>
              <a:t>. </a:t>
            </a:r>
            <a:r>
              <a:rPr lang="en-US" sz="3600" dirty="0" err="1"/>
              <a:t>Dựa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i="1" dirty="0" err="1"/>
              <a:t>Những</a:t>
            </a:r>
            <a:r>
              <a:rPr lang="en-US" sz="3600" i="1" dirty="0"/>
              <a:t> </a:t>
            </a:r>
            <a:r>
              <a:rPr lang="en-US" sz="3600" i="1" dirty="0" err="1"/>
              <a:t>cái</a:t>
            </a:r>
            <a:r>
              <a:rPr lang="en-US" sz="3600" i="1" dirty="0"/>
              <a:t> </a:t>
            </a:r>
            <a:r>
              <a:rPr lang="en-US" sz="3600" i="1" dirty="0" err="1"/>
              <a:t>tên</a:t>
            </a:r>
            <a:r>
              <a:rPr lang="en-US" sz="3600" i="1" dirty="0"/>
              <a:t> </a:t>
            </a:r>
            <a:r>
              <a:rPr lang="en-US" sz="3600" i="1" dirty="0" err="1"/>
              <a:t>đáng</a:t>
            </a:r>
            <a:r>
              <a:rPr lang="en-US" sz="3600" i="1" dirty="0"/>
              <a:t> </a:t>
            </a:r>
            <a:r>
              <a:rPr lang="en-US" sz="3600" i="1" dirty="0" err="1"/>
              <a:t>yêu</a:t>
            </a:r>
            <a:r>
              <a:rPr lang="en-US" sz="3600" i="1" dirty="0"/>
              <a:t>,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thời</a:t>
            </a:r>
            <a:r>
              <a:rPr lang="en-US" sz="3600" dirty="0"/>
              <a:t> </a:t>
            </a:r>
            <a:r>
              <a:rPr lang="en-US" sz="3600" dirty="0" err="1"/>
              <a:t>gian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con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xuất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nấm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EE933-0484-4C44-8EEE-F4036E978C42}"/>
              </a:ext>
            </a:extLst>
          </p:cNvPr>
          <p:cNvSpPr txBox="1"/>
          <p:nvPr/>
        </p:nvSpPr>
        <p:spPr>
          <a:xfrm>
            <a:off x="320844" y="2524835"/>
            <a:ext cx="1099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</a:rPr>
              <a:t>M: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909CD-3215-4D33-BDDF-FB9D92BBDC86}"/>
              </a:ext>
            </a:extLst>
          </p:cNvPr>
          <p:cNvSpPr txBox="1"/>
          <p:nvPr/>
        </p:nvSpPr>
        <p:spPr>
          <a:xfrm>
            <a:off x="320844" y="3178663"/>
            <a:ext cx="1203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giun</a:t>
            </a:r>
            <a:r>
              <a:rPr lang="en-US" sz="3600" dirty="0"/>
              <a:t> </a:t>
            </a:r>
            <a:r>
              <a:rPr lang="en-US" sz="3600" dirty="0" err="1"/>
              <a:t>đất</a:t>
            </a:r>
            <a:r>
              <a:rPr lang="en-US" sz="3600" dirty="0"/>
              <a:t> </a:t>
            </a:r>
            <a:r>
              <a:rPr lang="en-US" sz="3600" dirty="0" err="1"/>
              <a:t>bò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nấm</a:t>
            </a:r>
            <a:r>
              <a:rPr lang="en-US" sz="36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21F3C-EF4C-4B84-9BE2-C94479266C6F}"/>
              </a:ext>
            </a:extLst>
          </p:cNvPr>
          <p:cNvSpPr txBox="1"/>
          <p:nvPr/>
        </p:nvSpPr>
        <p:spPr>
          <a:xfrm>
            <a:off x="320845" y="4062434"/>
            <a:ext cx="1203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b="1" dirty="0" err="1"/>
              <a:t>Buổi</a:t>
            </a:r>
            <a:r>
              <a:rPr lang="en-US" sz="3600" b="1" dirty="0"/>
              <a:t> </a:t>
            </a:r>
            <a:r>
              <a:rPr lang="en-US" sz="3600" b="1" dirty="0" err="1"/>
              <a:t>sáng</a:t>
            </a:r>
            <a:r>
              <a:rPr lang="en-US" sz="3600" dirty="0"/>
              <a:t>, </a:t>
            </a:r>
            <a:r>
              <a:rPr lang="en-US" sz="3600" dirty="0" err="1"/>
              <a:t>giun</a:t>
            </a:r>
            <a:r>
              <a:rPr lang="en-US" sz="3600" dirty="0"/>
              <a:t> </a:t>
            </a:r>
            <a:r>
              <a:rPr lang="en-US" sz="3600" dirty="0" err="1"/>
              <a:t>đất</a:t>
            </a:r>
            <a:r>
              <a:rPr lang="en-US" sz="3600" dirty="0"/>
              <a:t> </a:t>
            </a:r>
            <a:r>
              <a:rPr lang="en-US" sz="3600" dirty="0" err="1"/>
              <a:t>bò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nấm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92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122B40-B2AD-24DF-76D9-4017A3F5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39" y="723900"/>
            <a:ext cx="1135956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5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8" name="Google Shape;7958;p35"/>
          <p:cNvGrpSpPr/>
          <p:nvPr/>
        </p:nvGrpSpPr>
        <p:grpSpPr>
          <a:xfrm>
            <a:off x="-1074948" y="-267706"/>
            <a:ext cx="7180610" cy="7197154"/>
            <a:chOff x="-808211" y="-207656"/>
            <a:chExt cx="5398814" cy="5411253"/>
          </a:xfrm>
        </p:grpSpPr>
        <p:sp>
          <p:nvSpPr>
            <p:cNvPr id="7959" name="Google Shape;7959;p35"/>
            <p:cNvSpPr/>
            <p:nvPr/>
          </p:nvSpPr>
          <p:spPr>
            <a:xfrm>
              <a:off x="2854476" y="319381"/>
              <a:ext cx="1488116" cy="636064"/>
            </a:xfrm>
            <a:custGeom>
              <a:avLst/>
              <a:gdLst/>
              <a:ahLst/>
              <a:cxnLst/>
              <a:rect l="l" t="t" r="r" b="b"/>
              <a:pathLst>
                <a:path w="33535" h="14677" extrusionOk="0">
                  <a:moveTo>
                    <a:pt x="22878" y="1"/>
                  </a:moveTo>
                  <a:cubicBezTo>
                    <a:pt x="19339" y="1"/>
                    <a:pt x="17365" y="4637"/>
                    <a:pt x="17146" y="7605"/>
                  </a:cubicBezTo>
                  <a:cubicBezTo>
                    <a:pt x="16282" y="5220"/>
                    <a:pt x="15710" y="172"/>
                    <a:pt x="12623" y="172"/>
                  </a:cubicBezTo>
                  <a:cubicBezTo>
                    <a:pt x="12256" y="172"/>
                    <a:pt x="11852" y="244"/>
                    <a:pt x="11409" y="400"/>
                  </a:cubicBezTo>
                  <a:cubicBezTo>
                    <a:pt x="7706" y="1601"/>
                    <a:pt x="8006" y="5537"/>
                    <a:pt x="8240" y="8606"/>
                  </a:cubicBezTo>
                  <a:cubicBezTo>
                    <a:pt x="7040" y="7338"/>
                    <a:pt x="5363" y="5362"/>
                    <a:pt x="3783" y="5362"/>
                  </a:cubicBezTo>
                  <a:cubicBezTo>
                    <a:pt x="3036" y="5362"/>
                    <a:pt x="2311" y="5804"/>
                    <a:pt x="1668" y="6971"/>
                  </a:cubicBezTo>
                  <a:cubicBezTo>
                    <a:pt x="1" y="10074"/>
                    <a:pt x="3336" y="12475"/>
                    <a:pt x="5905" y="13209"/>
                  </a:cubicBezTo>
                  <a:cubicBezTo>
                    <a:pt x="10441" y="14677"/>
                    <a:pt x="14111" y="14210"/>
                    <a:pt x="21049" y="14377"/>
                  </a:cubicBezTo>
                  <a:cubicBezTo>
                    <a:pt x="21262" y="14371"/>
                    <a:pt x="21480" y="14368"/>
                    <a:pt x="21703" y="14368"/>
                  </a:cubicBezTo>
                  <a:cubicBezTo>
                    <a:pt x="23211" y="14368"/>
                    <a:pt x="24937" y="14486"/>
                    <a:pt x="26595" y="14486"/>
                  </a:cubicBezTo>
                  <a:cubicBezTo>
                    <a:pt x="30230" y="14486"/>
                    <a:pt x="33535" y="13920"/>
                    <a:pt x="33491" y="10307"/>
                  </a:cubicBezTo>
                  <a:cubicBezTo>
                    <a:pt x="33456" y="7424"/>
                    <a:pt x="31812" y="6286"/>
                    <a:pt x="29891" y="6286"/>
                  </a:cubicBezTo>
                  <a:cubicBezTo>
                    <a:pt x="28122" y="6286"/>
                    <a:pt x="26118" y="7251"/>
                    <a:pt x="24918" y="8706"/>
                  </a:cubicBezTo>
                  <a:cubicBezTo>
                    <a:pt x="25819" y="6137"/>
                    <a:pt x="28054" y="934"/>
                    <a:pt x="23618" y="66"/>
                  </a:cubicBezTo>
                  <a:cubicBezTo>
                    <a:pt x="23364" y="22"/>
                    <a:pt x="23117" y="1"/>
                    <a:pt x="2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0" name="Google Shape;7960;p35"/>
            <p:cNvSpPr/>
            <p:nvPr/>
          </p:nvSpPr>
          <p:spPr>
            <a:xfrm>
              <a:off x="361496" y="2438741"/>
              <a:ext cx="1164991" cy="498756"/>
            </a:xfrm>
            <a:custGeom>
              <a:avLst/>
              <a:gdLst/>
              <a:ahLst/>
              <a:cxnLst/>
              <a:rect l="l" t="t" r="r" b="b"/>
              <a:pathLst>
                <a:path w="24229" h="10622" extrusionOk="0">
                  <a:moveTo>
                    <a:pt x="16516" y="1"/>
                  </a:moveTo>
                  <a:cubicBezTo>
                    <a:pt x="13949" y="1"/>
                    <a:pt x="12532" y="3360"/>
                    <a:pt x="12376" y="5518"/>
                  </a:cubicBezTo>
                  <a:cubicBezTo>
                    <a:pt x="11750" y="3790"/>
                    <a:pt x="11338" y="147"/>
                    <a:pt x="9119" y="147"/>
                  </a:cubicBezTo>
                  <a:cubicBezTo>
                    <a:pt x="8853" y="147"/>
                    <a:pt x="8561" y="200"/>
                    <a:pt x="8240" y="314"/>
                  </a:cubicBezTo>
                  <a:cubicBezTo>
                    <a:pt x="5571" y="1181"/>
                    <a:pt x="5771" y="4017"/>
                    <a:pt x="5938" y="6218"/>
                  </a:cubicBezTo>
                  <a:cubicBezTo>
                    <a:pt x="5077" y="5312"/>
                    <a:pt x="3863" y="3899"/>
                    <a:pt x="2723" y="3899"/>
                  </a:cubicBezTo>
                  <a:cubicBezTo>
                    <a:pt x="2184" y="3899"/>
                    <a:pt x="1662" y="4215"/>
                    <a:pt x="1201" y="5051"/>
                  </a:cubicBezTo>
                  <a:cubicBezTo>
                    <a:pt x="0" y="7286"/>
                    <a:pt x="2402" y="9020"/>
                    <a:pt x="4270" y="9554"/>
                  </a:cubicBezTo>
                  <a:cubicBezTo>
                    <a:pt x="7539" y="10621"/>
                    <a:pt x="10174" y="10255"/>
                    <a:pt x="15211" y="10388"/>
                  </a:cubicBezTo>
                  <a:cubicBezTo>
                    <a:pt x="15319" y="10386"/>
                    <a:pt x="15430" y="10385"/>
                    <a:pt x="15542" y="10385"/>
                  </a:cubicBezTo>
                  <a:cubicBezTo>
                    <a:pt x="16662" y="10385"/>
                    <a:pt x="17964" y="10480"/>
                    <a:pt x="19212" y="10480"/>
                  </a:cubicBezTo>
                  <a:cubicBezTo>
                    <a:pt x="21840" y="10480"/>
                    <a:pt x="24228" y="10060"/>
                    <a:pt x="24184" y="7453"/>
                  </a:cubicBezTo>
                  <a:cubicBezTo>
                    <a:pt x="24167" y="5386"/>
                    <a:pt x="22984" y="4567"/>
                    <a:pt x="21595" y="4567"/>
                  </a:cubicBezTo>
                  <a:cubicBezTo>
                    <a:pt x="20315" y="4567"/>
                    <a:pt x="18860" y="5263"/>
                    <a:pt x="17980" y="6318"/>
                  </a:cubicBezTo>
                  <a:cubicBezTo>
                    <a:pt x="18647" y="4450"/>
                    <a:pt x="20248" y="681"/>
                    <a:pt x="17046" y="47"/>
                  </a:cubicBezTo>
                  <a:cubicBezTo>
                    <a:pt x="16864" y="16"/>
                    <a:pt x="16688" y="1"/>
                    <a:pt x="16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1" name="Google Shape;7961;p35"/>
            <p:cNvSpPr/>
            <p:nvPr/>
          </p:nvSpPr>
          <p:spPr>
            <a:xfrm>
              <a:off x="3673648" y="3658100"/>
              <a:ext cx="916954" cy="392236"/>
            </a:xfrm>
            <a:custGeom>
              <a:avLst/>
              <a:gdLst/>
              <a:ahLst/>
              <a:cxnLst/>
              <a:rect l="l" t="t" r="r" b="b"/>
              <a:pathLst>
                <a:path w="27464" h="12029" extrusionOk="0">
                  <a:moveTo>
                    <a:pt x="18714" y="1"/>
                  </a:moveTo>
                  <a:cubicBezTo>
                    <a:pt x="15821" y="1"/>
                    <a:pt x="14200" y="3786"/>
                    <a:pt x="14044" y="6225"/>
                  </a:cubicBezTo>
                  <a:cubicBezTo>
                    <a:pt x="13329" y="4258"/>
                    <a:pt x="12853" y="134"/>
                    <a:pt x="10309" y="134"/>
                  </a:cubicBezTo>
                  <a:cubicBezTo>
                    <a:pt x="10006" y="134"/>
                    <a:pt x="9673" y="192"/>
                    <a:pt x="9307" y="320"/>
                  </a:cubicBezTo>
                  <a:cubicBezTo>
                    <a:pt x="6272" y="1321"/>
                    <a:pt x="6538" y="4523"/>
                    <a:pt x="6739" y="7025"/>
                  </a:cubicBezTo>
                  <a:cubicBezTo>
                    <a:pt x="5743" y="6008"/>
                    <a:pt x="4365" y="4407"/>
                    <a:pt x="3071" y="4407"/>
                  </a:cubicBezTo>
                  <a:cubicBezTo>
                    <a:pt x="2457" y="4407"/>
                    <a:pt x="1861" y="4768"/>
                    <a:pt x="1335" y="5724"/>
                  </a:cubicBezTo>
                  <a:cubicBezTo>
                    <a:pt x="0" y="8259"/>
                    <a:pt x="2702" y="10228"/>
                    <a:pt x="4804" y="10828"/>
                  </a:cubicBezTo>
                  <a:cubicBezTo>
                    <a:pt x="8540" y="12029"/>
                    <a:pt x="11542" y="11629"/>
                    <a:pt x="17213" y="11795"/>
                  </a:cubicBezTo>
                  <a:cubicBezTo>
                    <a:pt x="17425" y="11788"/>
                    <a:pt x="17644" y="11785"/>
                    <a:pt x="17868" y="11785"/>
                  </a:cubicBezTo>
                  <a:cubicBezTo>
                    <a:pt x="19064" y="11785"/>
                    <a:pt x="20418" y="11871"/>
                    <a:pt x="21723" y="11871"/>
                  </a:cubicBezTo>
                  <a:cubicBezTo>
                    <a:pt x="24723" y="11871"/>
                    <a:pt x="27464" y="11418"/>
                    <a:pt x="27420" y="8426"/>
                  </a:cubicBezTo>
                  <a:cubicBezTo>
                    <a:pt x="27385" y="6082"/>
                    <a:pt x="26040" y="5157"/>
                    <a:pt x="24466" y="5157"/>
                  </a:cubicBezTo>
                  <a:cubicBezTo>
                    <a:pt x="23017" y="5157"/>
                    <a:pt x="21373" y="5942"/>
                    <a:pt x="20382" y="7125"/>
                  </a:cubicBezTo>
                  <a:cubicBezTo>
                    <a:pt x="21116" y="5057"/>
                    <a:pt x="22950" y="787"/>
                    <a:pt x="19314" y="54"/>
                  </a:cubicBezTo>
                  <a:cubicBezTo>
                    <a:pt x="19109" y="18"/>
                    <a:pt x="18909" y="1"/>
                    <a:pt x="1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7962" name="Google Shape;7962;p35"/>
            <p:cNvGrpSpPr/>
            <p:nvPr/>
          </p:nvGrpSpPr>
          <p:grpSpPr>
            <a:xfrm>
              <a:off x="-808211" y="-207656"/>
              <a:ext cx="2661233" cy="1899261"/>
              <a:chOff x="-1136987" y="-301140"/>
              <a:chExt cx="3524812" cy="2515578"/>
            </a:xfrm>
          </p:grpSpPr>
          <p:sp>
            <p:nvSpPr>
              <p:cNvPr id="7963" name="Google Shape;7963;p35"/>
              <p:cNvSpPr/>
              <p:nvPr/>
            </p:nvSpPr>
            <p:spPr>
              <a:xfrm>
                <a:off x="-1136987" y="-301140"/>
                <a:ext cx="3005839" cy="2515578"/>
              </a:xfrm>
              <a:custGeom>
                <a:avLst/>
                <a:gdLst/>
                <a:ahLst/>
                <a:cxnLst/>
                <a:rect l="l" t="t" r="r" b="b"/>
                <a:pathLst>
                  <a:path w="95636" h="81954" extrusionOk="0">
                    <a:moveTo>
                      <a:pt x="24425" y="4156"/>
                    </a:moveTo>
                    <a:cubicBezTo>
                      <a:pt x="25120" y="4156"/>
                      <a:pt x="25801" y="4253"/>
                      <a:pt x="26453" y="4465"/>
                    </a:cubicBezTo>
                    <a:cubicBezTo>
                      <a:pt x="29589" y="5433"/>
                      <a:pt x="31723" y="10002"/>
                      <a:pt x="32324" y="13005"/>
                    </a:cubicBezTo>
                    <a:cubicBezTo>
                      <a:pt x="32391" y="13572"/>
                      <a:pt x="32424" y="14105"/>
                      <a:pt x="32457" y="14639"/>
                    </a:cubicBezTo>
                    <a:cubicBezTo>
                      <a:pt x="28688" y="17775"/>
                      <a:pt x="24418" y="21277"/>
                      <a:pt x="20182" y="24680"/>
                    </a:cubicBezTo>
                    <a:cubicBezTo>
                      <a:pt x="12310" y="24346"/>
                      <a:pt x="9074" y="16507"/>
                      <a:pt x="13911" y="10169"/>
                    </a:cubicBezTo>
                    <a:cubicBezTo>
                      <a:pt x="15985" y="7356"/>
                      <a:pt x="20431" y="4156"/>
                      <a:pt x="24425" y="4156"/>
                    </a:cubicBezTo>
                    <a:close/>
                    <a:moveTo>
                      <a:pt x="25419" y="0"/>
                    </a:moveTo>
                    <a:cubicBezTo>
                      <a:pt x="19794" y="0"/>
                      <a:pt x="13544" y="4509"/>
                      <a:pt x="10642" y="8435"/>
                    </a:cubicBezTo>
                    <a:cubicBezTo>
                      <a:pt x="4637" y="16307"/>
                      <a:pt x="7439" y="25780"/>
                      <a:pt x="15745" y="28249"/>
                    </a:cubicBezTo>
                    <a:cubicBezTo>
                      <a:pt x="8507" y="33986"/>
                      <a:pt x="2136" y="38790"/>
                      <a:pt x="1" y="39857"/>
                    </a:cubicBezTo>
                    <a:cubicBezTo>
                      <a:pt x="1202" y="51332"/>
                      <a:pt x="17180" y="76317"/>
                      <a:pt x="30990" y="81954"/>
                    </a:cubicBezTo>
                    <a:cubicBezTo>
                      <a:pt x="36727" y="76850"/>
                      <a:pt x="56541" y="51332"/>
                      <a:pt x="63446" y="48930"/>
                    </a:cubicBezTo>
                    <a:cubicBezTo>
                      <a:pt x="64513" y="48463"/>
                      <a:pt x="65818" y="48250"/>
                      <a:pt x="67237" y="48250"/>
                    </a:cubicBezTo>
                    <a:cubicBezTo>
                      <a:pt x="72207" y="48250"/>
                      <a:pt x="78590" y="50865"/>
                      <a:pt x="81159" y="54368"/>
                    </a:cubicBezTo>
                    <a:cubicBezTo>
                      <a:pt x="81159" y="56469"/>
                      <a:pt x="81059" y="59538"/>
                      <a:pt x="82426" y="63207"/>
                    </a:cubicBezTo>
                    <a:cubicBezTo>
                      <a:pt x="85128" y="60205"/>
                      <a:pt x="88230" y="57637"/>
                      <a:pt x="95636" y="51632"/>
                    </a:cubicBezTo>
                    <a:cubicBezTo>
                      <a:pt x="93799" y="50472"/>
                      <a:pt x="92138" y="49645"/>
                      <a:pt x="89598" y="49645"/>
                    </a:cubicBezTo>
                    <a:cubicBezTo>
                      <a:pt x="88633" y="49645"/>
                      <a:pt x="87540" y="49765"/>
                      <a:pt x="86262" y="50031"/>
                    </a:cubicBezTo>
                    <a:cubicBezTo>
                      <a:pt x="85426" y="46770"/>
                      <a:pt x="81868" y="37668"/>
                      <a:pt x="68981" y="37668"/>
                    </a:cubicBezTo>
                    <a:cubicBezTo>
                      <a:pt x="66971" y="37668"/>
                      <a:pt x="64734" y="37890"/>
                      <a:pt x="62245" y="38389"/>
                    </a:cubicBezTo>
                    <a:cubicBezTo>
                      <a:pt x="64047" y="35721"/>
                      <a:pt x="66748" y="33586"/>
                      <a:pt x="68550" y="30884"/>
                    </a:cubicBezTo>
                    <a:cubicBezTo>
                      <a:pt x="61645" y="24580"/>
                      <a:pt x="50637" y="14205"/>
                      <a:pt x="43265" y="5332"/>
                    </a:cubicBezTo>
                    <a:cubicBezTo>
                      <a:pt x="42064" y="6467"/>
                      <a:pt x="39529" y="8668"/>
                      <a:pt x="36260" y="11437"/>
                    </a:cubicBezTo>
                    <a:cubicBezTo>
                      <a:pt x="35193" y="7267"/>
                      <a:pt x="32324" y="1697"/>
                      <a:pt x="28254" y="429"/>
                    </a:cubicBezTo>
                    <a:cubicBezTo>
                      <a:pt x="27341" y="134"/>
                      <a:pt x="26390" y="0"/>
                      <a:pt x="25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4" name="Google Shape;7964;p35"/>
              <p:cNvSpPr/>
              <p:nvPr/>
            </p:nvSpPr>
            <p:spPr>
              <a:xfrm>
                <a:off x="-230106" y="1084586"/>
                <a:ext cx="1746691" cy="1129852"/>
              </a:xfrm>
              <a:custGeom>
                <a:avLst/>
                <a:gdLst/>
                <a:ahLst/>
                <a:cxnLst/>
                <a:rect l="l" t="t" r="r" b="b"/>
                <a:pathLst>
                  <a:path w="55574" h="36809" extrusionOk="0">
                    <a:moveTo>
                      <a:pt x="38486" y="1"/>
                    </a:moveTo>
                    <a:cubicBezTo>
                      <a:pt x="36173" y="1"/>
                      <a:pt x="33820" y="610"/>
                      <a:pt x="31623" y="2218"/>
                    </a:cubicBezTo>
                    <a:cubicBezTo>
                      <a:pt x="25853" y="6454"/>
                      <a:pt x="19782" y="12859"/>
                      <a:pt x="15045" y="18129"/>
                    </a:cubicBezTo>
                    <a:cubicBezTo>
                      <a:pt x="9874" y="23866"/>
                      <a:pt x="4871" y="29804"/>
                      <a:pt x="1" y="35808"/>
                    </a:cubicBezTo>
                    <a:cubicBezTo>
                      <a:pt x="735" y="36209"/>
                      <a:pt x="1435" y="36542"/>
                      <a:pt x="2136" y="36809"/>
                    </a:cubicBezTo>
                    <a:cubicBezTo>
                      <a:pt x="7840" y="31705"/>
                      <a:pt x="27687" y="6187"/>
                      <a:pt x="34592" y="3785"/>
                    </a:cubicBezTo>
                    <a:cubicBezTo>
                      <a:pt x="35659" y="3318"/>
                      <a:pt x="36964" y="3105"/>
                      <a:pt x="38383" y="3105"/>
                    </a:cubicBezTo>
                    <a:cubicBezTo>
                      <a:pt x="43353" y="3105"/>
                      <a:pt x="49736" y="5720"/>
                      <a:pt x="52305" y="9223"/>
                    </a:cubicBezTo>
                    <a:cubicBezTo>
                      <a:pt x="52305" y="11324"/>
                      <a:pt x="52205" y="14393"/>
                      <a:pt x="53572" y="18062"/>
                    </a:cubicBezTo>
                    <a:cubicBezTo>
                      <a:pt x="54206" y="17362"/>
                      <a:pt x="54840" y="16695"/>
                      <a:pt x="55574" y="15994"/>
                    </a:cubicBezTo>
                    <a:cubicBezTo>
                      <a:pt x="55340" y="15727"/>
                      <a:pt x="55140" y="15427"/>
                      <a:pt x="54973" y="15093"/>
                    </a:cubicBezTo>
                    <a:cubicBezTo>
                      <a:pt x="54173" y="13359"/>
                      <a:pt x="54239" y="11758"/>
                      <a:pt x="54506" y="9956"/>
                    </a:cubicBezTo>
                    <a:cubicBezTo>
                      <a:pt x="54807" y="8055"/>
                      <a:pt x="54440" y="6988"/>
                      <a:pt x="52805" y="5954"/>
                    </a:cubicBezTo>
                    <a:cubicBezTo>
                      <a:pt x="51832" y="5355"/>
                      <a:pt x="45339" y="1"/>
                      <a:pt x="384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5" name="Google Shape;7965;p35"/>
              <p:cNvSpPr/>
              <p:nvPr/>
            </p:nvSpPr>
            <p:spPr>
              <a:xfrm>
                <a:off x="1575862" y="1559131"/>
                <a:ext cx="188171" cy="207928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6774" extrusionOk="0">
                    <a:moveTo>
                      <a:pt x="1049" y="0"/>
                    </a:moveTo>
                    <a:cubicBezTo>
                      <a:pt x="554" y="1332"/>
                      <a:pt x="1" y="6774"/>
                      <a:pt x="2272" y="6774"/>
                    </a:cubicBezTo>
                    <a:cubicBezTo>
                      <a:pt x="2448" y="6774"/>
                      <a:pt x="2640" y="6741"/>
                      <a:pt x="2850" y="6672"/>
                    </a:cubicBezTo>
                    <a:cubicBezTo>
                      <a:pt x="5986" y="5638"/>
                      <a:pt x="1950" y="1201"/>
                      <a:pt x="1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6" name="Google Shape;7966;p35"/>
              <p:cNvSpPr/>
              <p:nvPr/>
            </p:nvSpPr>
            <p:spPr>
              <a:xfrm>
                <a:off x="1755610" y="1490527"/>
                <a:ext cx="148884" cy="136255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4439" extrusionOk="0">
                    <a:moveTo>
                      <a:pt x="0" y="0"/>
                    </a:moveTo>
                    <a:cubicBezTo>
                      <a:pt x="0" y="1005"/>
                      <a:pt x="1121" y="4439"/>
                      <a:pt x="2543" y="4439"/>
                    </a:cubicBezTo>
                    <a:cubicBezTo>
                      <a:pt x="2820" y="4439"/>
                      <a:pt x="3109" y="4308"/>
                      <a:pt x="3403" y="4003"/>
                    </a:cubicBezTo>
                    <a:cubicBezTo>
                      <a:pt x="4737" y="2569"/>
                      <a:pt x="1001" y="401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7" name="Google Shape;7967;p35"/>
              <p:cNvSpPr/>
              <p:nvPr/>
            </p:nvSpPr>
            <p:spPr>
              <a:xfrm>
                <a:off x="1867784" y="1388129"/>
                <a:ext cx="176479" cy="138158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501" extrusionOk="0">
                    <a:moveTo>
                      <a:pt x="0" y="1"/>
                    </a:moveTo>
                    <a:lnTo>
                      <a:pt x="0" y="168"/>
                    </a:lnTo>
                    <a:cubicBezTo>
                      <a:pt x="234" y="1268"/>
                      <a:pt x="1368" y="3170"/>
                      <a:pt x="2335" y="3904"/>
                    </a:cubicBezTo>
                    <a:cubicBezTo>
                      <a:pt x="2742" y="4250"/>
                      <a:pt x="3467" y="4501"/>
                      <a:pt x="4122" y="4501"/>
                    </a:cubicBezTo>
                    <a:cubicBezTo>
                      <a:pt x="4920" y="4501"/>
                      <a:pt x="5614" y="4129"/>
                      <a:pt x="5504" y="3103"/>
                    </a:cubicBezTo>
                    <a:cubicBezTo>
                      <a:pt x="5171" y="1135"/>
                      <a:pt x="150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8" name="Google Shape;7968;p35"/>
              <p:cNvSpPr/>
              <p:nvPr/>
            </p:nvSpPr>
            <p:spPr>
              <a:xfrm>
                <a:off x="1795244" y="1680959"/>
                <a:ext cx="162745" cy="157496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5131" extrusionOk="0">
                    <a:moveTo>
                      <a:pt x="374" y="1"/>
                    </a:moveTo>
                    <a:lnTo>
                      <a:pt x="140" y="168"/>
                    </a:lnTo>
                    <a:cubicBezTo>
                      <a:pt x="0" y="1344"/>
                      <a:pt x="48" y="5130"/>
                      <a:pt x="1745" y="5130"/>
                    </a:cubicBezTo>
                    <a:cubicBezTo>
                      <a:pt x="2070" y="5130"/>
                      <a:pt x="2454" y="4992"/>
                      <a:pt x="2909" y="4671"/>
                    </a:cubicBezTo>
                    <a:cubicBezTo>
                      <a:pt x="5177" y="3003"/>
                      <a:pt x="1875" y="368"/>
                      <a:pt x="3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9" name="Google Shape;7969;p35"/>
              <p:cNvSpPr/>
              <p:nvPr/>
            </p:nvSpPr>
            <p:spPr>
              <a:xfrm>
                <a:off x="1952708" y="1627734"/>
                <a:ext cx="112928" cy="12809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4173" extrusionOk="0">
                    <a:moveTo>
                      <a:pt x="0" y="0"/>
                    </a:moveTo>
                    <a:lnTo>
                      <a:pt x="67" y="100"/>
                    </a:lnTo>
                    <a:cubicBezTo>
                      <a:pt x="167" y="1134"/>
                      <a:pt x="301" y="2636"/>
                      <a:pt x="901" y="3469"/>
                    </a:cubicBezTo>
                    <a:cubicBezTo>
                      <a:pt x="1268" y="3951"/>
                      <a:pt x="1771" y="4173"/>
                      <a:pt x="2227" y="4173"/>
                    </a:cubicBezTo>
                    <a:cubicBezTo>
                      <a:pt x="2971" y="4173"/>
                      <a:pt x="3592" y="3582"/>
                      <a:pt x="3303" y="2569"/>
                    </a:cubicBezTo>
                    <a:cubicBezTo>
                      <a:pt x="3069" y="1601"/>
                      <a:pt x="834" y="23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0" name="Google Shape;7970;p35"/>
              <p:cNvSpPr/>
              <p:nvPr/>
            </p:nvSpPr>
            <p:spPr>
              <a:xfrm>
                <a:off x="-15187" y="144344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6" y="1501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1" name="Google Shape;7971;p35"/>
              <p:cNvSpPr/>
              <p:nvPr/>
            </p:nvSpPr>
            <p:spPr>
              <a:xfrm>
                <a:off x="116913" y="146185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2"/>
                      <a:pt x="968" y="1502"/>
                    </a:cubicBezTo>
                    <a:cubicBezTo>
                      <a:pt x="1936" y="1502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2" name="Google Shape;7972;p35"/>
              <p:cNvSpPr/>
              <p:nvPr/>
            </p:nvSpPr>
            <p:spPr>
              <a:xfrm>
                <a:off x="79197" y="135126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3" name="Google Shape;7973;p35"/>
              <p:cNvSpPr/>
              <p:nvPr/>
            </p:nvSpPr>
            <p:spPr>
              <a:xfrm>
                <a:off x="513214" y="669344"/>
                <a:ext cx="60848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3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6" y="1502"/>
                      <a:pt x="1936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4" name="Google Shape;7974;p35"/>
              <p:cNvSpPr/>
              <p:nvPr/>
            </p:nvSpPr>
            <p:spPr>
              <a:xfrm>
                <a:off x="626456" y="614062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5" name="Google Shape;7975;p35"/>
              <p:cNvSpPr/>
              <p:nvPr/>
            </p:nvSpPr>
            <p:spPr>
              <a:xfrm>
                <a:off x="617027" y="71544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6" name="Google Shape;7976;p35"/>
              <p:cNvSpPr/>
              <p:nvPr/>
            </p:nvSpPr>
            <p:spPr>
              <a:xfrm>
                <a:off x="-260499" y="76152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02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7" name="Google Shape;7977;p35"/>
              <p:cNvSpPr/>
              <p:nvPr/>
            </p:nvSpPr>
            <p:spPr>
              <a:xfrm>
                <a:off x="-203893" y="678583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8" name="Google Shape;7978;p35"/>
              <p:cNvSpPr/>
              <p:nvPr/>
            </p:nvSpPr>
            <p:spPr>
              <a:xfrm>
                <a:off x="-156717" y="77993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9" name="Google Shape;7979;p35"/>
              <p:cNvSpPr/>
              <p:nvPr/>
            </p:nvSpPr>
            <p:spPr>
              <a:xfrm>
                <a:off x="1316313" y="101030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0" name="Google Shape;7980;p35"/>
              <p:cNvSpPr/>
              <p:nvPr/>
            </p:nvSpPr>
            <p:spPr>
              <a:xfrm>
                <a:off x="1401237" y="106561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1" name="Google Shape;7981;p35"/>
              <p:cNvSpPr/>
              <p:nvPr/>
            </p:nvSpPr>
            <p:spPr>
              <a:xfrm>
                <a:off x="-827684" y="1240701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2" name="Google Shape;7982;p35"/>
              <p:cNvSpPr/>
              <p:nvPr/>
            </p:nvSpPr>
            <p:spPr>
              <a:xfrm>
                <a:off x="-874861" y="114855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0"/>
                    </a:moveTo>
                    <a:cubicBezTo>
                      <a:pt x="0" y="0"/>
                      <a:pt x="0" y="1501"/>
                      <a:pt x="967" y="1501"/>
                    </a:cubicBezTo>
                    <a:cubicBezTo>
                      <a:pt x="1935" y="1501"/>
                      <a:pt x="1935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3" name="Google Shape;7983;p35"/>
              <p:cNvSpPr/>
              <p:nvPr/>
            </p:nvSpPr>
            <p:spPr>
              <a:xfrm>
                <a:off x="277332" y="12463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4" name="Google Shape;7984;p35"/>
              <p:cNvSpPr/>
              <p:nvPr/>
            </p:nvSpPr>
            <p:spPr>
              <a:xfrm>
                <a:off x="343398" y="207568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5" name="Google Shape;7985;p35"/>
              <p:cNvSpPr/>
              <p:nvPr/>
            </p:nvSpPr>
            <p:spPr>
              <a:xfrm>
                <a:off x="-213322" y="1914425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6" name="Google Shape;7986;p35"/>
              <p:cNvSpPr/>
              <p:nvPr/>
            </p:nvSpPr>
            <p:spPr>
              <a:xfrm>
                <a:off x="456608" y="1130107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7" name="Google Shape;7987;p35"/>
              <p:cNvSpPr/>
              <p:nvPr/>
            </p:nvSpPr>
            <p:spPr>
              <a:xfrm>
                <a:off x="-269928" y="1065616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8" name="Google Shape;7988;p35"/>
              <p:cNvSpPr/>
              <p:nvPr/>
            </p:nvSpPr>
            <p:spPr>
              <a:xfrm>
                <a:off x="107484" y="632510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9" name="Google Shape;7989;p35"/>
              <p:cNvSpPr/>
              <p:nvPr/>
            </p:nvSpPr>
            <p:spPr>
              <a:xfrm>
                <a:off x="928404" y="94581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0" name="Google Shape;7990;p35"/>
              <p:cNvSpPr/>
              <p:nvPr/>
            </p:nvSpPr>
            <p:spPr>
              <a:xfrm>
                <a:off x="1571085" y="134205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0" y="1"/>
                      <a:pt x="0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1" name="Google Shape;7991;p35"/>
              <p:cNvSpPr/>
              <p:nvPr/>
            </p:nvSpPr>
            <p:spPr>
              <a:xfrm>
                <a:off x="1998847" y="782056"/>
                <a:ext cx="388978" cy="256119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8344" extrusionOk="0">
                    <a:moveTo>
                      <a:pt x="7334" y="0"/>
                    </a:moveTo>
                    <a:cubicBezTo>
                      <a:pt x="5343" y="0"/>
                      <a:pt x="3357" y="1283"/>
                      <a:pt x="3869" y="3601"/>
                    </a:cubicBezTo>
                    <a:cubicBezTo>
                      <a:pt x="4155" y="4871"/>
                      <a:pt x="5165" y="5960"/>
                      <a:pt x="6383" y="5960"/>
                    </a:cubicBezTo>
                    <a:cubicBezTo>
                      <a:pt x="6733" y="5960"/>
                      <a:pt x="7100" y="5870"/>
                      <a:pt x="7472" y="5669"/>
                    </a:cubicBezTo>
                    <a:cubicBezTo>
                      <a:pt x="8006" y="5369"/>
                      <a:pt x="8473" y="4868"/>
                      <a:pt x="8606" y="4235"/>
                    </a:cubicBezTo>
                    <a:cubicBezTo>
                      <a:pt x="8740" y="3467"/>
                      <a:pt x="8273" y="2834"/>
                      <a:pt x="7605" y="2533"/>
                    </a:cubicBezTo>
                    <a:cubicBezTo>
                      <a:pt x="7522" y="2491"/>
                      <a:pt x="7439" y="2473"/>
                      <a:pt x="7361" y="2473"/>
                    </a:cubicBezTo>
                    <a:cubicBezTo>
                      <a:pt x="6878" y="2473"/>
                      <a:pt x="6555" y="3176"/>
                      <a:pt x="7072" y="3434"/>
                    </a:cubicBezTo>
                    <a:cubicBezTo>
                      <a:pt x="7439" y="3601"/>
                      <a:pt x="7672" y="3801"/>
                      <a:pt x="7539" y="4168"/>
                    </a:cubicBezTo>
                    <a:cubicBezTo>
                      <a:pt x="7439" y="4468"/>
                      <a:pt x="7105" y="4735"/>
                      <a:pt x="6772" y="4835"/>
                    </a:cubicBezTo>
                    <a:cubicBezTo>
                      <a:pt x="6617" y="4894"/>
                      <a:pt x="6470" y="4921"/>
                      <a:pt x="6330" y="4921"/>
                    </a:cubicBezTo>
                    <a:cubicBezTo>
                      <a:pt x="5442" y="4921"/>
                      <a:pt x="4866" y="3836"/>
                      <a:pt x="4837" y="3000"/>
                    </a:cubicBezTo>
                    <a:cubicBezTo>
                      <a:pt x="4756" y="1629"/>
                      <a:pt x="5944" y="1050"/>
                      <a:pt x="7176" y="1050"/>
                    </a:cubicBezTo>
                    <a:cubicBezTo>
                      <a:pt x="7981" y="1050"/>
                      <a:pt x="8806" y="1298"/>
                      <a:pt x="9307" y="1733"/>
                    </a:cubicBezTo>
                    <a:cubicBezTo>
                      <a:pt x="10007" y="2333"/>
                      <a:pt x="10508" y="3401"/>
                      <a:pt x="10574" y="4301"/>
                    </a:cubicBezTo>
                    <a:cubicBezTo>
                      <a:pt x="10608" y="5002"/>
                      <a:pt x="10341" y="5636"/>
                      <a:pt x="9840" y="6103"/>
                    </a:cubicBezTo>
                    <a:cubicBezTo>
                      <a:pt x="8902" y="6989"/>
                      <a:pt x="7494" y="7305"/>
                      <a:pt x="6175" y="7305"/>
                    </a:cubicBezTo>
                    <a:cubicBezTo>
                      <a:pt x="5807" y="7305"/>
                      <a:pt x="5446" y="7280"/>
                      <a:pt x="5104" y="7237"/>
                    </a:cubicBezTo>
                    <a:cubicBezTo>
                      <a:pt x="3302" y="7003"/>
                      <a:pt x="1334" y="5936"/>
                      <a:pt x="1101" y="3934"/>
                    </a:cubicBezTo>
                    <a:cubicBezTo>
                      <a:pt x="1050" y="3613"/>
                      <a:pt x="760" y="3446"/>
                      <a:pt x="494" y="3446"/>
                    </a:cubicBezTo>
                    <a:cubicBezTo>
                      <a:pt x="236" y="3446"/>
                      <a:pt x="0" y="3605"/>
                      <a:pt x="33" y="3934"/>
                    </a:cubicBezTo>
                    <a:cubicBezTo>
                      <a:pt x="334" y="6369"/>
                      <a:pt x="2368" y="7837"/>
                      <a:pt x="4670" y="8204"/>
                    </a:cubicBezTo>
                    <a:cubicBezTo>
                      <a:pt x="5169" y="8294"/>
                      <a:pt x="5701" y="8344"/>
                      <a:pt x="6243" y="8344"/>
                    </a:cubicBezTo>
                    <a:cubicBezTo>
                      <a:pt x="7912" y="8344"/>
                      <a:pt x="9666" y="7870"/>
                      <a:pt x="10774" y="6636"/>
                    </a:cubicBezTo>
                    <a:cubicBezTo>
                      <a:pt x="12376" y="4802"/>
                      <a:pt x="11442" y="1699"/>
                      <a:pt x="9407" y="532"/>
                    </a:cubicBezTo>
                    <a:cubicBezTo>
                      <a:pt x="8797" y="174"/>
                      <a:pt x="8065" y="0"/>
                      <a:pt x="7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7992" name="Google Shape;7992;p35"/>
            <p:cNvSpPr/>
            <p:nvPr/>
          </p:nvSpPr>
          <p:spPr>
            <a:xfrm>
              <a:off x="797110" y="3367074"/>
              <a:ext cx="389009" cy="256150"/>
            </a:xfrm>
            <a:custGeom>
              <a:avLst/>
              <a:gdLst/>
              <a:ahLst/>
              <a:cxnLst/>
              <a:rect l="l" t="t" r="r" b="b"/>
              <a:pathLst>
                <a:path w="12377" h="8345" extrusionOk="0">
                  <a:moveTo>
                    <a:pt x="7343" y="1"/>
                  </a:moveTo>
                  <a:cubicBezTo>
                    <a:pt x="5349" y="1"/>
                    <a:pt x="3357" y="1266"/>
                    <a:pt x="3870" y="3587"/>
                  </a:cubicBezTo>
                  <a:cubicBezTo>
                    <a:pt x="4155" y="4857"/>
                    <a:pt x="5165" y="5945"/>
                    <a:pt x="6368" y="5945"/>
                  </a:cubicBezTo>
                  <a:cubicBezTo>
                    <a:pt x="6713" y="5945"/>
                    <a:pt x="7075" y="5856"/>
                    <a:pt x="7439" y="5655"/>
                  </a:cubicBezTo>
                  <a:cubicBezTo>
                    <a:pt x="8006" y="5388"/>
                    <a:pt x="8473" y="4854"/>
                    <a:pt x="8573" y="4220"/>
                  </a:cubicBezTo>
                  <a:cubicBezTo>
                    <a:pt x="8740" y="3487"/>
                    <a:pt x="8273" y="2853"/>
                    <a:pt x="7606" y="2519"/>
                  </a:cubicBezTo>
                  <a:cubicBezTo>
                    <a:pt x="7522" y="2477"/>
                    <a:pt x="7440" y="2459"/>
                    <a:pt x="7361" y="2459"/>
                  </a:cubicBezTo>
                  <a:cubicBezTo>
                    <a:pt x="6879" y="2459"/>
                    <a:pt x="6556" y="3162"/>
                    <a:pt x="7072" y="3420"/>
                  </a:cubicBezTo>
                  <a:cubicBezTo>
                    <a:pt x="7439" y="3587"/>
                    <a:pt x="7673" y="3820"/>
                    <a:pt x="7539" y="4154"/>
                  </a:cubicBezTo>
                  <a:cubicBezTo>
                    <a:pt x="7406" y="4454"/>
                    <a:pt x="7106" y="4721"/>
                    <a:pt x="6772" y="4854"/>
                  </a:cubicBezTo>
                  <a:cubicBezTo>
                    <a:pt x="6628" y="4905"/>
                    <a:pt x="6489" y="4929"/>
                    <a:pt x="6357" y="4929"/>
                  </a:cubicBezTo>
                  <a:cubicBezTo>
                    <a:pt x="5454" y="4929"/>
                    <a:pt x="4866" y="3830"/>
                    <a:pt x="4837" y="2986"/>
                  </a:cubicBezTo>
                  <a:cubicBezTo>
                    <a:pt x="4757" y="1615"/>
                    <a:pt x="5944" y="1036"/>
                    <a:pt x="7176" y="1036"/>
                  </a:cubicBezTo>
                  <a:cubicBezTo>
                    <a:pt x="7982" y="1036"/>
                    <a:pt x="8806" y="1283"/>
                    <a:pt x="9307" y="1719"/>
                  </a:cubicBezTo>
                  <a:cubicBezTo>
                    <a:pt x="10008" y="2319"/>
                    <a:pt x="10508" y="3386"/>
                    <a:pt x="10575" y="4287"/>
                  </a:cubicBezTo>
                  <a:cubicBezTo>
                    <a:pt x="10608" y="4988"/>
                    <a:pt x="10341" y="5621"/>
                    <a:pt x="9808" y="6088"/>
                  </a:cubicBezTo>
                  <a:cubicBezTo>
                    <a:pt x="8904" y="6966"/>
                    <a:pt x="7521" y="7304"/>
                    <a:pt x="6216" y="7304"/>
                  </a:cubicBezTo>
                  <a:cubicBezTo>
                    <a:pt x="5834" y="7304"/>
                    <a:pt x="5459" y="7275"/>
                    <a:pt x="5104" y="7223"/>
                  </a:cubicBezTo>
                  <a:cubicBezTo>
                    <a:pt x="3303" y="6989"/>
                    <a:pt x="1335" y="5955"/>
                    <a:pt x="1068" y="3920"/>
                  </a:cubicBezTo>
                  <a:cubicBezTo>
                    <a:pt x="1034" y="3599"/>
                    <a:pt x="752" y="3432"/>
                    <a:pt x="491" y="3432"/>
                  </a:cubicBezTo>
                  <a:cubicBezTo>
                    <a:pt x="236" y="3432"/>
                    <a:pt x="1" y="3591"/>
                    <a:pt x="34" y="3920"/>
                  </a:cubicBezTo>
                  <a:cubicBezTo>
                    <a:pt x="334" y="6355"/>
                    <a:pt x="2369" y="7823"/>
                    <a:pt x="4671" y="8223"/>
                  </a:cubicBezTo>
                  <a:cubicBezTo>
                    <a:pt x="5145" y="8301"/>
                    <a:pt x="5650" y="8344"/>
                    <a:pt x="6164" y="8344"/>
                  </a:cubicBezTo>
                  <a:cubicBezTo>
                    <a:pt x="7857" y="8344"/>
                    <a:pt x="9649" y="7876"/>
                    <a:pt x="10775" y="6622"/>
                  </a:cubicBezTo>
                  <a:cubicBezTo>
                    <a:pt x="12376" y="4821"/>
                    <a:pt x="11442" y="1685"/>
                    <a:pt x="9407" y="518"/>
                  </a:cubicBezTo>
                  <a:cubicBezTo>
                    <a:pt x="8800" y="170"/>
                    <a:pt x="8071" y="1"/>
                    <a:pt x="7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3" name="Google Shape;7993;p35"/>
            <p:cNvSpPr/>
            <p:nvPr/>
          </p:nvSpPr>
          <p:spPr>
            <a:xfrm>
              <a:off x="3092248" y="4709788"/>
              <a:ext cx="390015" cy="255659"/>
            </a:xfrm>
            <a:custGeom>
              <a:avLst/>
              <a:gdLst/>
              <a:ahLst/>
              <a:cxnLst/>
              <a:rect l="l" t="t" r="r" b="b"/>
              <a:pathLst>
                <a:path w="12409" h="8329" extrusionOk="0">
                  <a:moveTo>
                    <a:pt x="7335" y="0"/>
                  </a:moveTo>
                  <a:cubicBezTo>
                    <a:pt x="5372" y="0"/>
                    <a:pt x="3433" y="1222"/>
                    <a:pt x="3869" y="3499"/>
                  </a:cubicBezTo>
                  <a:cubicBezTo>
                    <a:pt x="4106" y="4784"/>
                    <a:pt x="5125" y="5946"/>
                    <a:pt x="6377" y="5946"/>
                  </a:cubicBezTo>
                  <a:cubicBezTo>
                    <a:pt x="6718" y="5946"/>
                    <a:pt x="7075" y="5860"/>
                    <a:pt x="7439" y="5667"/>
                  </a:cubicBezTo>
                  <a:cubicBezTo>
                    <a:pt x="7972" y="5400"/>
                    <a:pt x="8473" y="4867"/>
                    <a:pt x="8606" y="4233"/>
                  </a:cubicBezTo>
                  <a:cubicBezTo>
                    <a:pt x="8740" y="3466"/>
                    <a:pt x="8273" y="2832"/>
                    <a:pt x="7605" y="2498"/>
                  </a:cubicBezTo>
                  <a:cubicBezTo>
                    <a:pt x="7522" y="2456"/>
                    <a:pt x="7439" y="2438"/>
                    <a:pt x="7361" y="2438"/>
                  </a:cubicBezTo>
                  <a:cubicBezTo>
                    <a:pt x="6878" y="2438"/>
                    <a:pt x="6555" y="3141"/>
                    <a:pt x="7072" y="3399"/>
                  </a:cubicBezTo>
                  <a:cubicBezTo>
                    <a:pt x="7439" y="3566"/>
                    <a:pt x="7672" y="3799"/>
                    <a:pt x="7539" y="4166"/>
                  </a:cubicBezTo>
                  <a:cubicBezTo>
                    <a:pt x="7405" y="4500"/>
                    <a:pt x="7072" y="4733"/>
                    <a:pt x="6738" y="4833"/>
                  </a:cubicBezTo>
                  <a:cubicBezTo>
                    <a:pt x="6598" y="4881"/>
                    <a:pt x="6464" y="4903"/>
                    <a:pt x="6337" y="4903"/>
                  </a:cubicBezTo>
                  <a:cubicBezTo>
                    <a:pt x="5405" y="4903"/>
                    <a:pt x="4837" y="3716"/>
                    <a:pt x="4837" y="2865"/>
                  </a:cubicBezTo>
                  <a:cubicBezTo>
                    <a:pt x="4817" y="1568"/>
                    <a:pt x="5979" y="1023"/>
                    <a:pt x="7180" y="1023"/>
                  </a:cubicBezTo>
                  <a:cubicBezTo>
                    <a:pt x="7987" y="1023"/>
                    <a:pt x="8811" y="1269"/>
                    <a:pt x="9307" y="1698"/>
                  </a:cubicBezTo>
                  <a:cubicBezTo>
                    <a:pt x="10007" y="2298"/>
                    <a:pt x="10541" y="3399"/>
                    <a:pt x="10574" y="4300"/>
                  </a:cubicBezTo>
                  <a:cubicBezTo>
                    <a:pt x="10608" y="5033"/>
                    <a:pt x="10341" y="5634"/>
                    <a:pt x="9807" y="6101"/>
                  </a:cubicBezTo>
                  <a:cubicBezTo>
                    <a:pt x="8905" y="6951"/>
                    <a:pt x="7526" y="7284"/>
                    <a:pt x="6223" y="7284"/>
                  </a:cubicBezTo>
                  <a:cubicBezTo>
                    <a:pt x="5839" y="7284"/>
                    <a:pt x="5461" y="7255"/>
                    <a:pt x="5104" y="7202"/>
                  </a:cubicBezTo>
                  <a:cubicBezTo>
                    <a:pt x="3302" y="6968"/>
                    <a:pt x="1334" y="5934"/>
                    <a:pt x="1101" y="3933"/>
                  </a:cubicBezTo>
                  <a:cubicBezTo>
                    <a:pt x="1051" y="3599"/>
                    <a:pt x="767" y="3432"/>
                    <a:pt x="505" y="3432"/>
                  </a:cubicBezTo>
                  <a:cubicBezTo>
                    <a:pt x="242" y="3432"/>
                    <a:pt x="0" y="3599"/>
                    <a:pt x="33" y="3933"/>
                  </a:cubicBezTo>
                  <a:cubicBezTo>
                    <a:pt x="334" y="6334"/>
                    <a:pt x="2368" y="7802"/>
                    <a:pt x="4637" y="8202"/>
                  </a:cubicBezTo>
                  <a:cubicBezTo>
                    <a:pt x="5127" y="8283"/>
                    <a:pt x="5651" y="8328"/>
                    <a:pt x="6186" y="8328"/>
                  </a:cubicBezTo>
                  <a:cubicBezTo>
                    <a:pt x="7873" y="8328"/>
                    <a:pt x="9660" y="7876"/>
                    <a:pt x="10774" y="6635"/>
                  </a:cubicBezTo>
                  <a:cubicBezTo>
                    <a:pt x="12409" y="4800"/>
                    <a:pt x="11442" y="1664"/>
                    <a:pt x="9440" y="530"/>
                  </a:cubicBezTo>
                  <a:cubicBezTo>
                    <a:pt x="8819" y="174"/>
                    <a:pt x="8076" y="0"/>
                    <a:pt x="7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4" name="Google Shape;7994;p35"/>
            <p:cNvSpPr/>
            <p:nvPr/>
          </p:nvSpPr>
          <p:spPr>
            <a:xfrm>
              <a:off x="2832599" y="1297886"/>
              <a:ext cx="83918" cy="95492"/>
            </a:xfrm>
            <a:custGeom>
              <a:avLst/>
              <a:gdLst/>
              <a:ahLst/>
              <a:cxnLst/>
              <a:rect l="l" t="t" r="r" b="b"/>
              <a:pathLst>
                <a:path w="2670" h="3111" extrusionOk="0">
                  <a:moveTo>
                    <a:pt x="1584" y="1"/>
                  </a:moveTo>
                  <a:cubicBezTo>
                    <a:pt x="1457" y="1"/>
                    <a:pt x="1331" y="43"/>
                    <a:pt x="1235" y="139"/>
                  </a:cubicBezTo>
                  <a:cubicBezTo>
                    <a:pt x="868" y="572"/>
                    <a:pt x="468" y="1006"/>
                    <a:pt x="134" y="1473"/>
                  </a:cubicBezTo>
                  <a:cubicBezTo>
                    <a:pt x="1" y="1640"/>
                    <a:pt x="34" y="1940"/>
                    <a:pt x="201" y="2107"/>
                  </a:cubicBezTo>
                  <a:cubicBezTo>
                    <a:pt x="668" y="2507"/>
                    <a:pt x="1268" y="2774"/>
                    <a:pt x="1836" y="3041"/>
                  </a:cubicBezTo>
                  <a:cubicBezTo>
                    <a:pt x="1918" y="3082"/>
                    <a:pt x="2000" y="3111"/>
                    <a:pt x="2083" y="3111"/>
                  </a:cubicBezTo>
                  <a:cubicBezTo>
                    <a:pt x="2134" y="3111"/>
                    <a:pt x="2185" y="3100"/>
                    <a:pt x="2236" y="3074"/>
                  </a:cubicBezTo>
                  <a:cubicBezTo>
                    <a:pt x="2369" y="3041"/>
                    <a:pt x="2503" y="2974"/>
                    <a:pt x="2569" y="2841"/>
                  </a:cubicBezTo>
                  <a:cubicBezTo>
                    <a:pt x="2669" y="2607"/>
                    <a:pt x="2636" y="2274"/>
                    <a:pt x="2369" y="2140"/>
                  </a:cubicBezTo>
                  <a:cubicBezTo>
                    <a:pt x="2102" y="2007"/>
                    <a:pt x="1836" y="1907"/>
                    <a:pt x="1569" y="1773"/>
                  </a:cubicBezTo>
                  <a:cubicBezTo>
                    <a:pt x="1498" y="1726"/>
                    <a:pt x="1412" y="1680"/>
                    <a:pt x="1320" y="1621"/>
                  </a:cubicBezTo>
                  <a:lnTo>
                    <a:pt x="1320" y="1621"/>
                  </a:lnTo>
                  <a:cubicBezTo>
                    <a:pt x="1361" y="1572"/>
                    <a:pt x="1402" y="1522"/>
                    <a:pt x="1435" y="1473"/>
                  </a:cubicBezTo>
                  <a:cubicBezTo>
                    <a:pt x="1635" y="1273"/>
                    <a:pt x="1802" y="1073"/>
                    <a:pt x="1969" y="873"/>
                  </a:cubicBezTo>
                  <a:cubicBezTo>
                    <a:pt x="2136" y="672"/>
                    <a:pt x="2202" y="339"/>
                    <a:pt x="1969" y="139"/>
                  </a:cubicBezTo>
                  <a:cubicBezTo>
                    <a:pt x="1864" y="52"/>
                    <a:pt x="1723" y="1"/>
                    <a:pt x="1584" y="1"/>
                  </a:cubicBezTo>
                  <a:close/>
                </a:path>
              </a:pathLst>
            </a:custGeom>
            <a:solidFill>
              <a:srgbClr val="9FB56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5" name="Google Shape;7995;p35"/>
            <p:cNvSpPr/>
            <p:nvPr/>
          </p:nvSpPr>
          <p:spPr>
            <a:xfrm>
              <a:off x="3316522" y="1353762"/>
              <a:ext cx="746463" cy="372664"/>
            </a:xfrm>
            <a:custGeom>
              <a:avLst/>
              <a:gdLst/>
              <a:ahLst/>
              <a:cxnLst/>
              <a:rect l="l" t="t" r="r" b="b"/>
              <a:pathLst>
                <a:path w="20883" h="10675" extrusionOk="0">
                  <a:moveTo>
                    <a:pt x="20882" y="1"/>
                  </a:moveTo>
                  <a:cubicBezTo>
                    <a:pt x="16546" y="601"/>
                    <a:pt x="11576" y="901"/>
                    <a:pt x="7673" y="2869"/>
                  </a:cubicBezTo>
                  <a:cubicBezTo>
                    <a:pt x="4971" y="4204"/>
                    <a:pt x="601" y="7506"/>
                    <a:pt x="1" y="10675"/>
                  </a:cubicBezTo>
                  <a:lnTo>
                    <a:pt x="301" y="10675"/>
                  </a:lnTo>
                  <a:cubicBezTo>
                    <a:pt x="7373" y="10675"/>
                    <a:pt x="17580" y="8407"/>
                    <a:pt x="20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6" name="Google Shape;7996;p35"/>
            <p:cNvSpPr/>
            <p:nvPr/>
          </p:nvSpPr>
          <p:spPr>
            <a:xfrm>
              <a:off x="3311768" y="1598547"/>
              <a:ext cx="804870" cy="253656"/>
            </a:xfrm>
            <a:custGeom>
              <a:avLst/>
              <a:gdLst/>
              <a:ahLst/>
              <a:cxnLst/>
              <a:rect l="l" t="t" r="r" b="b"/>
              <a:pathLst>
                <a:path w="22517" h="7266" extrusionOk="0">
                  <a:moveTo>
                    <a:pt x="12454" y="1"/>
                  </a:moveTo>
                  <a:cubicBezTo>
                    <a:pt x="8278" y="1"/>
                    <a:pt x="4235" y="1086"/>
                    <a:pt x="0" y="3796"/>
                  </a:cubicBezTo>
                  <a:lnTo>
                    <a:pt x="300" y="3963"/>
                  </a:lnTo>
                  <a:cubicBezTo>
                    <a:pt x="3736" y="5598"/>
                    <a:pt x="6305" y="7265"/>
                    <a:pt x="10341" y="7265"/>
                  </a:cubicBezTo>
                  <a:cubicBezTo>
                    <a:pt x="14577" y="7265"/>
                    <a:pt x="20415" y="5898"/>
                    <a:pt x="22516" y="1695"/>
                  </a:cubicBezTo>
                  <a:cubicBezTo>
                    <a:pt x="18984" y="648"/>
                    <a:pt x="15680" y="1"/>
                    <a:pt x="12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7" name="Google Shape;7997;p35"/>
            <p:cNvSpPr/>
            <p:nvPr/>
          </p:nvSpPr>
          <p:spPr>
            <a:xfrm>
              <a:off x="3390444" y="1710083"/>
              <a:ext cx="34637" cy="26846"/>
            </a:xfrm>
            <a:custGeom>
              <a:avLst/>
              <a:gdLst/>
              <a:ahLst/>
              <a:cxnLst/>
              <a:rect l="l" t="t" r="r" b="b"/>
              <a:pathLst>
                <a:path w="969" h="769" extrusionOk="0">
                  <a:moveTo>
                    <a:pt x="501" y="1"/>
                  </a:moveTo>
                  <a:cubicBezTo>
                    <a:pt x="1" y="1"/>
                    <a:pt x="1" y="768"/>
                    <a:pt x="501" y="768"/>
                  </a:cubicBezTo>
                  <a:cubicBezTo>
                    <a:pt x="968" y="768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8" name="Google Shape;7998;p35"/>
            <p:cNvSpPr/>
            <p:nvPr/>
          </p:nvSpPr>
          <p:spPr>
            <a:xfrm>
              <a:off x="3497751" y="1665852"/>
              <a:ext cx="34637" cy="25659"/>
            </a:xfrm>
            <a:custGeom>
              <a:avLst/>
              <a:gdLst/>
              <a:ahLst/>
              <a:cxnLst/>
              <a:rect l="l" t="t" r="r" b="b"/>
              <a:pathLst>
                <a:path w="969" h="735" extrusionOk="0">
                  <a:moveTo>
                    <a:pt x="501" y="0"/>
                  </a:moveTo>
                  <a:cubicBezTo>
                    <a:pt x="1" y="0"/>
                    <a:pt x="1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9" name="Google Shape;7999;p35"/>
            <p:cNvSpPr/>
            <p:nvPr/>
          </p:nvSpPr>
          <p:spPr>
            <a:xfrm>
              <a:off x="3478699" y="1754348"/>
              <a:ext cx="35781" cy="26811"/>
            </a:xfrm>
            <a:custGeom>
              <a:avLst/>
              <a:gdLst/>
              <a:ahLst/>
              <a:cxnLst/>
              <a:rect l="l" t="t" r="r" b="b"/>
              <a:pathLst>
                <a:path w="1001" h="768" extrusionOk="0">
                  <a:moveTo>
                    <a:pt x="501" y="0"/>
                  </a:moveTo>
                  <a:cubicBezTo>
                    <a:pt x="0" y="0"/>
                    <a:pt x="0" y="768"/>
                    <a:pt x="501" y="768"/>
                  </a:cubicBezTo>
                  <a:cubicBezTo>
                    <a:pt x="1001" y="768"/>
                    <a:pt x="1001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0" name="Google Shape;8000;p35"/>
            <p:cNvSpPr/>
            <p:nvPr/>
          </p:nvSpPr>
          <p:spPr>
            <a:xfrm>
              <a:off x="3581216" y="1754348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501" y="0"/>
                  </a:moveTo>
                  <a:cubicBezTo>
                    <a:pt x="1" y="0"/>
                    <a:pt x="1" y="768"/>
                    <a:pt x="501" y="768"/>
                  </a:cubicBezTo>
                  <a:cubicBezTo>
                    <a:pt x="968" y="768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1" name="Google Shape;8001;p35"/>
            <p:cNvSpPr/>
            <p:nvPr/>
          </p:nvSpPr>
          <p:spPr>
            <a:xfrm>
              <a:off x="3602699" y="1655380"/>
              <a:ext cx="34601" cy="25624"/>
            </a:xfrm>
            <a:custGeom>
              <a:avLst/>
              <a:gdLst/>
              <a:ahLst/>
              <a:cxnLst/>
              <a:rect l="l" t="t" r="r" b="b"/>
              <a:pathLst>
                <a:path w="968" h="734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2" name="Google Shape;8002;p35"/>
            <p:cNvSpPr/>
            <p:nvPr/>
          </p:nvSpPr>
          <p:spPr>
            <a:xfrm>
              <a:off x="3712402" y="1634399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1" y="1"/>
                  </a:moveTo>
                  <a:cubicBezTo>
                    <a:pt x="0" y="1"/>
                    <a:pt x="0" y="734"/>
                    <a:pt x="501" y="734"/>
                  </a:cubicBezTo>
                  <a:cubicBezTo>
                    <a:pt x="968" y="734"/>
                    <a:pt x="968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3" name="Google Shape;8003;p35"/>
            <p:cNvSpPr/>
            <p:nvPr/>
          </p:nvSpPr>
          <p:spPr>
            <a:xfrm>
              <a:off x="3683770" y="1710083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4" name="Google Shape;8004;p35"/>
            <p:cNvSpPr/>
            <p:nvPr/>
          </p:nvSpPr>
          <p:spPr>
            <a:xfrm>
              <a:off x="3715976" y="1812577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68" y="734"/>
                    <a:pt x="968" y="0"/>
                    <a:pt x="467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5" name="Google Shape;8005;p35"/>
            <p:cNvSpPr/>
            <p:nvPr/>
          </p:nvSpPr>
          <p:spPr>
            <a:xfrm>
              <a:off x="3808986" y="1762482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6" name="Google Shape;8006;p35"/>
            <p:cNvSpPr/>
            <p:nvPr/>
          </p:nvSpPr>
          <p:spPr>
            <a:xfrm>
              <a:off x="3769630" y="1697271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68" y="735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7" name="Google Shape;8007;p35"/>
            <p:cNvSpPr/>
            <p:nvPr/>
          </p:nvSpPr>
          <p:spPr>
            <a:xfrm>
              <a:off x="3838797" y="1628569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8" name="Google Shape;8008;p35"/>
            <p:cNvSpPr/>
            <p:nvPr/>
          </p:nvSpPr>
          <p:spPr>
            <a:xfrm>
              <a:off x="3892451" y="1726385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0" y="1"/>
                  </a:moveTo>
                  <a:cubicBezTo>
                    <a:pt x="0" y="1"/>
                    <a:pt x="0" y="735"/>
                    <a:pt x="500" y="735"/>
                  </a:cubicBezTo>
                  <a:cubicBezTo>
                    <a:pt x="967" y="735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9" name="Google Shape;8009;p35"/>
            <p:cNvSpPr/>
            <p:nvPr/>
          </p:nvSpPr>
          <p:spPr>
            <a:xfrm>
              <a:off x="3941315" y="1657684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0" name="Google Shape;8010;p35"/>
            <p:cNvSpPr/>
            <p:nvPr/>
          </p:nvSpPr>
          <p:spPr>
            <a:xfrm>
              <a:off x="4014057" y="1701949"/>
              <a:ext cx="34601" cy="26811"/>
            </a:xfrm>
            <a:custGeom>
              <a:avLst/>
              <a:gdLst/>
              <a:ahLst/>
              <a:cxnLst/>
              <a:rect l="l" t="t" r="r" b="b"/>
              <a:pathLst>
                <a:path w="968" h="768" extrusionOk="0">
                  <a:moveTo>
                    <a:pt x="468" y="0"/>
                  </a:moveTo>
                  <a:cubicBezTo>
                    <a:pt x="1" y="0"/>
                    <a:pt x="1" y="768"/>
                    <a:pt x="468" y="768"/>
                  </a:cubicBezTo>
                  <a:cubicBezTo>
                    <a:pt x="968" y="768"/>
                    <a:pt x="968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1" name="Google Shape;8011;p35"/>
            <p:cNvSpPr/>
            <p:nvPr/>
          </p:nvSpPr>
          <p:spPr>
            <a:xfrm>
              <a:off x="4056987" y="1663514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68" y="734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2" name="Google Shape;8012;p35"/>
            <p:cNvSpPr/>
            <p:nvPr/>
          </p:nvSpPr>
          <p:spPr>
            <a:xfrm>
              <a:off x="3569313" y="1487395"/>
              <a:ext cx="87075" cy="99878"/>
            </a:xfrm>
            <a:custGeom>
              <a:avLst/>
              <a:gdLst/>
              <a:ahLst/>
              <a:cxnLst/>
              <a:rect l="l" t="t" r="r" b="b"/>
              <a:pathLst>
                <a:path w="2436" h="2861" extrusionOk="0">
                  <a:moveTo>
                    <a:pt x="571" y="1"/>
                  </a:moveTo>
                  <a:cubicBezTo>
                    <a:pt x="488" y="1"/>
                    <a:pt x="406" y="24"/>
                    <a:pt x="334" y="75"/>
                  </a:cubicBezTo>
                  <a:cubicBezTo>
                    <a:pt x="100" y="209"/>
                    <a:pt x="0" y="542"/>
                    <a:pt x="134" y="776"/>
                  </a:cubicBezTo>
                  <a:cubicBezTo>
                    <a:pt x="567" y="1443"/>
                    <a:pt x="1001" y="2110"/>
                    <a:pt x="1501" y="2711"/>
                  </a:cubicBezTo>
                  <a:cubicBezTo>
                    <a:pt x="1585" y="2811"/>
                    <a:pt x="1727" y="2861"/>
                    <a:pt x="1868" y="2861"/>
                  </a:cubicBezTo>
                  <a:cubicBezTo>
                    <a:pt x="2010" y="2861"/>
                    <a:pt x="2152" y="2811"/>
                    <a:pt x="2235" y="2711"/>
                  </a:cubicBezTo>
                  <a:cubicBezTo>
                    <a:pt x="2435" y="2477"/>
                    <a:pt x="2435" y="2177"/>
                    <a:pt x="2235" y="1977"/>
                  </a:cubicBezTo>
                  <a:cubicBezTo>
                    <a:pt x="2169" y="1877"/>
                    <a:pt x="2102" y="1810"/>
                    <a:pt x="2068" y="1743"/>
                  </a:cubicBezTo>
                  <a:cubicBezTo>
                    <a:pt x="2035" y="1710"/>
                    <a:pt x="2002" y="1676"/>
                    <a:pt x="1968" y="1610"/>
                  </a:cubicBezTo>
                  <a:cubicBezTo>
                    <a:pt x="1941" y="1610"/>
                    <a:pt x="1936" y="1588"/>
                    <a:pt x="1918" y="1580"/>
                  </a:cubicBezTo>
                  <a:lnTo>
                    <a:pt x="1918" y="1580"/>
                  </a:lnTo>
                  <a:cubicBezTo>
                    <a:pt x="1931" y="1596"/>
                    <a:pt x="1944" y="1615"/>
                    <a:pt x="1942" y="1615"/>
                  </a:cubicBezTo>
                  <a:cubicBezTo>
                    <a:pt x="1941" y="1615"/>
                    <a:pt x="1939" y="1614"/>
                    <a:pt x="1935" y="1610"/>
                  </a:cubicBezTo>
                  <a:cubicBezTo>
                    <a:pt x="1929" y="1599"/>
                    <a:pt x="1923" y="1589"/>
                    <a:pt x="1916" y="1579"/>
                  </a:cubicBezTo>
                  <a:lnTo>
                    <a:pt x="1916" y="1579"/>
                  </a:lnTo>
                  <a:cubicBezTo>
                    <a:pt x="1917" y="1579"/>
                    <a:pt x="1917" y="1579"/>
                    <a:pt x="1918" y="1580"/>
                  </a:cubicBezTo>
                  <a:lnTo>
                    <a:pt x="1918" y="1580"/>
                  </a:lnTo>
                  <a:cubicBezTo>
                    <a:pt x="1916" y="1578"/>
                    <a:pt x="1915" y="1577"/>
                    <a:pt x="1914" y="1575"/>
                  </a:cubicBezTo>
                  <a:lnTo>
                    <a:pt x="1914" y="1575"/>
                  </a:lnTo>
                  <a:cubicBezTo>
                    <a:pt x="1915" y="1577"/>
                    <a:pt x="1916" y="1578"/>
                    <a:pt x="1916" y="1579"/>
                  </a:cubicBezTo>
                  <a:lnTo>
                    <a:pt x="1916" y="1579"/>
                  </a:lnTo>
                  <a:cubicBezTo>
                    <a:pt x="1912" y="1577"/>
                    <a:pt x="1908" y="1576"/>
                    <a:pt x="1902" y="1576"/>
                  </a:cubicBezTo>
                  <a:cubicBezTo>
                    <a:pt x="1895" y="1563"/>
                    <a:pt x="1894" y="1557"/>
                    <a:pt x="1896" y="1557"/>
                  </a:cubicBezTo>
                  <a:lnTo>
                    <a:pt x="1896" y="1557"/>
                  </a:lnTo>
                  <a:cubicBezTo>
                    <a:pt x="1898" y="1557"/>
                    <a:pt x="1906" y="1565"/>
                    <a:pt x="1914" y="1575"/>
                  </a:cubicBezTo>
                  <a:lnTo>
                    <a:pt x="1914" y="1575"/>
                  </a:lnTo>
                  <a:cubicBezTo>
                    <a:pt x="1821" y="1424"/>
                    <a:pt x="1728" y="1298"/>
                    <a:pt x="1635" y="1143"/>
                  </a:cubicBezTo>
                  <a:cubicBezTo>
                    <a:pt x="1401" y="876"/>
                    <a:pt x="1235" y="576"/>
                    <a:pt x="1034" y="275"/>
                  </a:cubicBezTo>
                  <a:cubicBezTo>
                    <a:pt x="942" y="114"/>
                    <a:pt x="755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3" name="Google Shape;8013;p35"/>
            <p:cNvSpPr/>
            <p:nvPr/>
          </p:nvSpPr>
          <p:spPr>
            <a:xfrm>
              <a:off x="3668256" y="1442502"/>
              <a:ext cx="103803" cy="128818"/>
            </a:xfrm>
            <a:custGeom>
              <a:avLst/>
              <a:gdLst/>
              <a:ahLst/>
              <a:cxnLst/>
              <a:rect l="l" t="t" r="r" b="b"/>
              <a:pathLst>
                <a:path w="2904" h="3690" extrusionOk="0">
                  <a:moveTo>
                    <a:pt x="1099" y="385"/>
                  </a:moveTo>
                  <a:cubicBezTo>
                    <a:pt x="1100" y="388"/>
                    <a:pt x="1101" y="391"/>
                    <a:pt x="1102" y="394"/>
                  </a:cubicBezTo>
                  <a:cubicBezTo>
                    <a:pt x="1118" y="426"/>
                    <a:pt x="1124" y="437"/>
                    <a:pt x="1125" y="437"/>
                  </a:cubicBezTo>
                  <a:cubicBezTo>
                    <a:pt x="1127" y="437"/>
                    <a:pt x="1107" y="392"/>
                    <a:pt x="1099" y="385"/>
                  </a:cubicBezTo>
                  <a:close/>
                  <a:moveTo>
                    <a:pt x="623" y="1"/>
                  </a:moveTo>
                  <a:cubicBezTo>
                    <a:pt x="573" y="1"/>
                    <a:pt x="522" y="9"/>
                    <a:pt x="468" y="27"/>
                  </a:cubicBezTo>
                  <a:cubicBezTo>
                    <a:pt x="234" y="127"/>
                    <a:pt x="1" y="394"/>
                    <a:pt x="101" y="661"/>
                  </a:cubicBezTo>
                  <a:cubicBezTo>
                    <a:pt x="335" y="1228"/>
                    <a:pt x="668" y="1695"/>
                    <a:pt x="1035" y="2162"/>
                  </a:cubicBezTo>
                  <a:cubicBezTo>
                    <a:pt x="1102" y="2262"/>
                    <a:pt x="1202" y="2395"/>
                    <a:pt x="1269" y="2495"/>
                  </a:cubicBezTo>
                  <a:cubicBezTo>
                    <a:pt x="1302" y="2495"/>
                    <a:pt x="1302" y="2529"/>
                    <a:pt x="1335" y="2562"/>
                  </a:cubicBezTo>
                  <a:cubicBezTo>
                    <a:pt x="1309" y="2523"/>
                    <a:pt x="1303" y="2509"/>
                    <a:pt x="1306" y="2509"/>
                  </a:cubicBezTo>
                  <a:lnTo>
                    <a:pt x="1306" y="2509"/>
                  </a:lnTo>
                  <a:cubicBezTo>
                    <a:pt x="1311" y="2509"/>
                    <a:pt x="1335" y="2542"/>
                    <a:pt x="1335" y="2562"/>
                  </a:cubicBezTo>
                  <a:cubicBezTo>
                    <a:pt x="1369" y="2629"/>
                    <a:pt x="1435" y="2662"/>
                    <a:pt x="1469" y="2729"/>
                  </a:cubicBezTo>
                  <a:cubicBezTo>
                    <a:pt x="1635" y="2962"/>
                    <a:pt x="1769" y="3196"/>
                    <a:pt x="1869" y="3429"/>
                  </a:cubicBezTo>
                  <a:cubicBezTo>
                    <a:pt x="1962" y="3592"/>
                    <a:pt x="2167" y="3689"/>
                    <a:pt x="2362" y="3689"/>
                  </a:cubicBezTo>
                  <a:cubicBezTo>
                    <a:pt x="2448" y="3689"/>
                    <a:pt x="2531" y="3670"/>
                    <a:pt x="2603" y="3630"/>
                  </a:cubicBezTo>
                  <a:cubicBezTo>
                    <a:pt x="2836" y="3463"/>
                    <a:pt x="2903" y="3163"/>
                    <a:pt x="2770" y="2896"/>
                  </a:cubicBezTo>
                  <a:cubicBezTo>
                    <a:pt x="2536" y="2395"/>
                    <a:pt x="2203" y="1962"/>
                    <a:pt x="1836" y="1528"/>
                  </a:cubicBezTo>
                  <a:cubicBezTo>
                    <a:pt x="1802" y="1495"/>
                    <a:pt x="1769" y="1428"/>
                    <a:pt x="1736" y="1395"/>
                  </a:cubicBezTo>
                  <a:cubicBezTo>
                    <a:pt x="1702" y="1361"/>
                    <a:pt x="1702" y="1328"/>
                    <a:pt x="1669" y="1328"/>
                  </a:cubicBezTo>
                  <a:cubicBezTo>
                    <a:pt x="1649" y="1298"/>
                    <a:pt x="1644" y="1289"/>
                    <a:pt x="1646" y="1289"/>
                  </a:cubicBezTo>
                  <a:lnTo>
                    <a:pt x="1646" y="1289"/>
                  </a:lnTo>
                  <a:cubicBezTo>
                    <a:pt x="1648" y="1289"/>
                    <a:pt x="1670" y="1314"/>
                    <a:pt x="1675" y="1314"/>
                  </a:cubicBezTo>
                  <a:cubicBezTo>
                    <a:pt x="1677" y="1314"/>
                    <a:pt x="1676" y="1309"/>
                    <a:pt x="1669" y="1295"/>
                  </a:cubicBezTo>
                  <a:cubicBezTo>
                    <a:pt x="1602" y="1195"/>
                    <a:pt x="1502" y="1094"/>
                    <a:pt x="1435" y="994"/>
                  </a:cubicBezTo>
                  <a:cubicBezTo>
                    <a:pt x="1369" y="894"/>
                    <a:pt x="1302" y="794"/>
                    <a:pt x="1235" y="694"/>
                  </a:cubicBezTo>
                  <a:cubicBezTo>
                    <a:pt x="1202" y="627"/>
                    <a:pt x="1168" y="561"/>
                    <a:pt x="1135" y="494"/>
                  </a:cubicBezTo>
                  <a:cubicBezTo>
                    <a:pt x="1135" y="461"/>
                    <a:pt x="1135" y="461"/>
                    <a:pt x="1102" y="427"/>
                  </a:cubicBezTo>
                  <a:cubicBezTo>
                    <a:pt x="1094" y="395"/>
                    <a:pt x="1093" y="385"/>
                    <a:pt x="1097" y="385"/>
                  </a:cubicBezTo>
                  <a:lnTo>
                    <a:pt x="1097" y="385"/>
                  </a:lnTo>
                  <a:cubicBezTo>
                    <a:pt x="1097" y="385"/>
                    <a:pt x="1098" y="385"/>
                    <a:pt x="1099" y="385"/>
                  </a:cubicBezTo>
                  <a:lnTo>
                    <a:pt x="1099" y="385"/>
                  </a:lnTo>
                  <a:cubicBezTo>
                    <a:pt x="1015" y="170"/>
                    <a:pt x="845" y="1"/>
                    <a:pt x="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4" name="Google Shape;8014;p35"/>
            <p:cNvSpPr/>
            <p:nvPr/>
          </p:nvSpPr>
          <p:spPr>
            <a:xfrm>
              <a:off x="3764840" y="1440338"/>
              <a:ext cx="71597" cy="83086"/>
            </a:xfrm>
            <a:custGeom>
              <a:avLst/>
              <a:gdLst/>
              <a:ahLst/>
              <a:cxnLst/>
              <a:rect l="l" t="t" r="r" b="b"/>
              <a:pathLst>
                <a:path w="2003" h="2380" extrusionOk="0"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68" y="122"/>
                    <a:pt x="68" y="256"/>
                    <a:pt x="34" y="389"/>
                  </a:cubicBezTo>
                  <a:cubicBezTo>
                    <a:pt x="1" y="523"/>
                    <a:pt x="1" y="656"/>
                    <a:pt x="68" y="790"/>
                  </a:cubicBezTo>
                  <a:cubicBezTo>
                    <a:pt x="368" y="1223"/>
                    <a:pt x="735" y="1657"/>
                    <a:pt x="968" y="2124"/>
                  </a:cubicBezTo>
                  <a:cubicBezTo>
                    <a:pt x="1035" y="2257"/>
                    <a:pt x="1168" y="2357"/>
                    <a:pt x="1302" y="2357"/>
                  </a:cubicBezTo>
                  <a:cubicBezTo>
                    <a:pt x="1357" y="2371"/>
                    <a:pt x="1418" y="2379"/>
                    <a:pt x="1478" y="2379"/>
                  </a:cubicBezTo>
                  <a:cubicBezTo>
                    <a:pt x="1562" y="2379"/>
                    <a:pt x="1644" y="2363"/>
                    <a:pt x="1702" y="2324"/>
                  </a:cubicBezTo>
                  <a:cubicBezTo>
                    <a:pt x="1936" y="2157"/>
                    <a:pt x="2002" y="1857"/>
                    <a:pt x="1869" y="1590"/>
                  </a:cubicBezTo>
                  <a:cubicBezTo>
                    <a:pt x="1635" y="1123"/>
                    <a:pt x="1268" y="689"/>
                    <a:pt x="968" y="256"/>
                  </a:cubicBezTo>
                  <a:cubicBezTo>
                    <a:pt x="902" y="122"/>
                    <a:pt x="801" y="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5" name="Google Shape;8015;p35"/>
            <p:cNvSpPr/>
            <p:nvPr/>
          </p:nvSpPr>
          <p:spPr>
            <a:xfrm>
              <a:off x="3848306" y="1390347"/>
              <a:ext cx="77567" cy="101623"/>
            </a:xfrm>
            <a:custGeom>
              <a:avLst/>
              <a:gdLst/>
              <a:ahLst/>
              <a:cxnLst/>
              <a:rect l="l" t="t" r="r" b="b"/>
              <a:pathLst>
                <a:path w="2170" h="2911" extrusionOk="0">
                  <a:moveTo>
                    <a:pt x="513" y="0"/>
                  </a:moveTo>
                  <a:cubicBezTo>
                    <a:pt x="421" y="0"/>
                    <a:pt x="331" y="23"/>
                    <a:pt x="268" y="87"/>
                  </a:cubicBezTo>
                  <a:cubicBezTo>
                    <a:pt x="134" y="153"/>
                    <a:pt x="34" y="253"/>
                    <a:pt x="34" y="387"/>
                  </a:cubicBezTo>
                  <a:cubicBezTo>
                    <a:pt x="1" y="520"/>
                    <a:pt x="1" y="654"/>
                    <a:pt x="68" y="787"/>
                  </a:cubicBezTo>
                  <a:cubicBezTo>
                    <a:pt x="368" y="1454"/>
                    <a:pt x="902" y="1988"/>
                    <a:pt x="1202" y="2655"/>
                  </a:cubicBezTo>
                  <a:cubicBezTo>
                    <a:pt x="1235" y="2789"/>
                    <a:pt x="1402" y="2889"/>
                    <a:pt x="1502" y="2889"/>
                  </a:cubicBezTo>
                  <a:cubicBezTo>
                    <a:pt x="1557" y="2903"/>
                    <a:pt x="1618" y="2911"/>
                    <a:pt x="1678" y="2911"/>
                  </a:cubicBezTo>
                  <a:cubicBezTo>
                    <a:pt x="1762" y="2911"/>
                    <a:pt x="1844" y="2894"/>
                    <a:pt x="1902" y="2855"/>
                  </a:cubicBezTo>
                  <a:cubicBezTo>
                    <a:pt x="2036" y="2789"/>
                    <a:pt x="2136" y="2655"/>
                    <a:pt x="2136" y="2522"/>
                  </a:cubicBezTo>
                  <a:cubicBezTo>
                    <a:pt x="2169" y="2388"/>
                    <a:pt x="2169" y="2255"/>
                    <a:pt x="2102" y="2121"/>
                  </a:cubicBezTo>
                  <a:cubicBezTo>
                    <a:pt x="1802" y="1454"/>
                    <a:pt x="1268" y="921"/>
                    <a:pt x="968" y="253"/>
                  </a:cubicBezTo>
                  <a:cubicBezTo>
                    <a:pt x="935" y="153"/>
                    <a:pt x="768" y="53"/>
                    <a:pt x="668" y="20"/>
                  </a:cubicBezTo>
                  <a:cubicBezTo>
                    <a:pt x="619" y="8"/>
                    <a:pt x="566" y="0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6" name="Google Shape;8016;p35"/>
            <p:cNvSpPr/>
            <p:nvPr/>
          </p:nvSpPr>
          <p:spPr>
            <a:xfrm>
              <a:off x="3938956" y="1377047"/>
              <a:ext cx="51294" cy="62908"/>
            </a:xfrm>
            <a:custGeom>
              <a:avLst/>
              <a:gdLst/>
              <a:ahLst/>
              <a:cxnLst/>
              <a:rect l="l" t="t" r="r" b="b"/>
              <a:pathLst>
                <a:path w="1435" h="1802" extrusionOk="0">
                  <a:moveTo>
                    <a:pt x="600" y="1"/>
                  </a:moveTo>
                  <a:cubicBezTo>
                    <a:pt x="534" y="1"/>
                    <a:pt x="467" y="1"/>
                    <a:pt x="400" y="34"/>
                  </a:cubicBezTo>
                  <a:cubicBezTo>
                    <a:pt x="267" y="67"/>
                    <a:pt x="167" y="134"/>
                    <a:pt x="100" y="268"/>
                  </a:cubicBezTo>
                  <a:cubicBezTo>
                    <a:pt x="33" y="401"/>
                    <a:pt x="0" y="534"/>
                    <a:pt x="33" y="668"/>
                  </a:cubicBezTo>
                  <a:cubicBezTo>
                    <a:pt x="133" y="968"/>
                    <a:pt x="334" y="1268"/>
                    <a:pt x="467" y="1535"/>
                  </a:cubicBezTo>
                  <a:cubicBezTo>
                    <a:pt x="500" y="1602"/>
                    <a:pt x="534" y="1635"/>
                    <a:pt x="600" y="1702"/>
                  </a:cubicBezTo>
                  <a:cubicBezTo>
                    <a:pt x="667" y="1735"/>
                    <a:pt x="701" y="1769"/>
                    <a:pt x="767" y="1769"/>
                  </a:cubicBezTo>
                  <a:cubicBezTo>
                    <a:pt x="867" y="1802"/>
                    <a:pt x="934" y="1802"/>
                    <a:pt x="1001" y="1802"/>
                  </a:cubicBezTo>
                  <a:cubicBezTo>
                    <a:pt x="1067" y="1802"/>
                    <a:pt x="1134" y="1769"/>
                    <a:pt x="1168" y="1735"/>
                  </a:cubicBezTo>
                  <a:cubicBezTo>
                    <a:pt x="1301" y="1669"/>
                    <a:pt x="1401" y="1535"/>
                    <a:pt x="1401" y="1402"/>
                  </a:cubicBezTo>
                  <a:cubicBezTo>
                    <a:pt x="1434" y="1368"/>
                    <a:pt x="1434" y="1335"/>
                    <a:pt x="1434" y="1268"/>
                  </a:cubicBezTo>
                  <a:cubicBezTo>
                    <a:pt x="1434" y="1168"/>
                    <a:pt x="1401" y="1101"/>
                    <a:pt x="1368" y="1001"/>
                  </a:cubicBezTo>
                  <a:cubicBezTo>
                    <a:pt x="1268" y="801"/>
                    <a:pt x="1134" y="601"/>
                    <a:pt x="1034" y="368"/>
                  </a:cubicBezTo>
                  <a:lnTo>
                    <a:pt x="1034" y="368"/>
                  </a:lnTo>
                  <a:cubicBezTo>
                    <a:pt x="1034" y="401"/>
                    <a:pt x="1067" y="434"/>
                    <a:pt x="1067" y="501"/>
                  </a:cubicBezTo>
                  <a:lnTo>
                    <a:pt x="1034" y="401"/>
                  </a:lnTo>
                  <a:cubicBezTo>
                    <a:pt x="1001" y="268"/>
                    <a:pt x="934" y="134"/>
                    <a:pt x="801" y="67"/>
                  </a:cubicBezTo>
                  <a:cubicBezTo>
                    <a:pt x="734" y="34"/>
                    <a:pt x="667" y="34"/>
                    <a:pt x="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7" name="Google Shape;8017;p35"/>
            <p:cNvSpPr/>
            <p:nvPr/>
          </p:nvSpPr>
          <p:spPr>
            <a:xfrm>
              <a:off x="3507295" y="1537281"/>
              <a:ext cx="53689" cy="73171"/>
            </a:xfrm>
            <a:custGeom>
              <a:avLst/>
              <a:gdLst/>
              <a:ahLst/>
              <a:cxnLst/>
              <a:rect l="l" t="t" r="r" b="b"/>
              <a:pathLst>
                <a:path w="1502" h="2096" extrusionOk="0">
                  <a:moveTo>
                    <a:pt x="1102" y="714"/>
                  </a:moveTo>
                  <a:lnTo>
                    <a:pt x="1102" y="714"/>
                  </a:lnTo>
                  <a:cubicBezTo>
                    <a:pt x="1118" y="731"/>
                    <a:pt x="1127" y="756"/>
                    <a:pt x="1135" y="781"/>
                  </a:cubicBezTo>
                  <a:lnTo>
                    <a:pt x="1135" y="781"/>
                  </a:lnTo>
                  <a:cubicBezTo>
                    <a:pt x="1124" y="759"/>
                    <a:pt x="1113" y="737"/>
                    <a:pt x="1102" y="714"/>
                  </a:cubicBezTo>
                  <a:close/>
                  <a:moveTo>
                    <a:pt x="494" y="1"/>
                  </a:moveTo>
                  <a:cubicBezTo>
                    <a:pt x="459" y="1"/>
                    <a:pt x="428" y="5"/>
                    <a:pt x="401" y="14"/>
                  </a:cubicBezTo>
                  <a:cubicBezTo>
                    <a:pt x="268" y="47"/>
                    <a:pt x="134" y="147"/>
                    <a:pt x="67" y="247"/>
                  </a:cubicBezTo>
                  <a:cubicBezTo>
                    <a:pt x="1" y="381"/>
                    <a:pt x="1" y="514"/>
                    <a:pt x="34" y="648"/>
                  </a:cubicBezTo>
                  <a:cubicBezTo>
                    <a:pt x="101" y="1081"/>
                    <a:pt x="301" y="1482"/>
                    <a:pt x="534" y="1849"/>
                  </a:cubicBezTo>
                  <a:cubicBezTo>
                    <a:pt x="601" y="1949"/>
                    <a:pt x="701" y="2049"/>
                    <a:pt x="835" y="2082"/>
                  </a:cubicBezTo>
                  <a:cubicBezTo>
                    <a:pt x="870" y="2091"/>
                    <a:pt x="909" y="2095"/>
                    <a:pt x="947" y="2095"/>
                  </a:cubicBezTo>
                  <a:cubicBezTo>
                    <a:pt x="1053" y="2095"/>
                    <a:pt x="1162" y="2064"/>
                    <a:pt x="1235" y="2015"/>
                  </a:cubicBezTo>
                  <a:cubicBezTo>
                    <a:pt x="1335" y="1949"/>
                    <a:pt x="1435" y="1849"/>
                    <a:pt x="1468" y="1715"/>
                  </a:cubicBezTo>
                  <a:cubicBezTo>
                    <a:pt x="1502" y="1582"/>
                    <a:pt x="1502" y="1415"/>
                    <a:pt x="1435" y="1315"/>
                  </a:cubicBezTo>
                  <a:cubicBezTo>
                    <a:pt x="1331" y="1158"/>
                    <a:pt x="1247" y="1001"/>
                    <a:pt x="1167" y="845"/>
                  </a:cubicBezTo>
                  <a:lnTo>
                    <a:pt x="1167" y="845"/>
                  </a:lnTo>
                  <a:cubicBezTo>
                    <a:pt x="1101" y="679"/>
                    <a:pt x="1068" y="547"/>
                    <a:pt x="1035" y="381"/>
                  </a:cubicBezTo>
                  <a:cubicBezTo>
                    <a:pt x="1001" y="247"/>
                    <a:pt x="901" y="114"/>
                    <a:pt x="801" y="81"/>
                  </a:cubicBezTo>
                  <a:cubicBezTo>
                    <a:pt x="704" y="32"/>
                    <a:pt x="588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8" name="Google Shape;8018;p35"/>
            <p:cNvSpPr/>
            <p:nvPr/>
          </p:nvSpPr>
          <p:spPr>
            <a:xfrm>
              <a:off x="1723531" y="1109222"/>
              <a:ext cx="682050" cy="475160"/>
            </a:xfrm>
            <a:custGeom>
              <a:avLst/>
              <a:gdLst/>
              <a:ahLst/>
              <a:cxnLst/>
              <a:rect l="l" t="t" r="r" b="b"/>
              <a:pathLst>
                <a:path w="19081" h="13611" extrusionOk="0">
                  <a:moveTo>
                    <a:pt x="0" y="1"/>
                  </a:moveTo>
                  <a:lnTo>
                    <a:pt x="0" y="1"/>
                  </a:lnTo>
                  <a:cubicBezTo>
                    <a:pt x="2035" y="8807"/>
                    <a:pt x="11809" y="12543"/>
                    <a:pt x="18781" y="13577"/>
                  </a:cubicBezTo>
                  <a:lnTo>
                    <a:pt x="19081" y="13610"/>
                  </a:lnTo>
                  <a:cubicBezTo>
                    <a:pt x="18947" y="10408"/>
                    <a:pt x="15145" y="6505"/>
                    <a:pt x="12676" y="4771"/>
                  </a:cubicBezTo>
                  <a:cubicBezTo>
                    <a:pt x="9107" y="2235"/>
                    <a:pt x="4237" y="123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9" name="Google Shape;8019;p35"/>
            <p:cNvSpPr/>
            <p:nvPr/>
          </p:nvSpPr>
          <p:spPr>
            <a:xfrm>
              <a:off x="1624552" y="1385146"/>
              <a:ext cx="785818" cy="276801"/>
            </a:xfrm>
            <a:custGeom>
              <a:avLst/>
              <a:gdLst/>
              <a:ahLst/>
              <a:cxnLst/>
              <a:rect l="l" t="t" r="r" b="b"/>
              <a:pathLst>
                <a:path w="21984" h="7929" extrusionOk="0">
                  <a:moveTo>
                    <a:pt x="6091" y="0"/>
                  </a:moveTo>
                  <a:cubicBezTo>
                    <a:pt x="4143" y="0"/>
                    <a:pt x="2120" y="174"/>
                    <a:pt x="1" y="469"/>
                  </a:cubicBezTo>
                  <a:cubicBezTo>
                    <a:pt x="1469" y="4939"/>
                    <a:pt x="7073" y="7141"/>
                    <a:pt x="11209" y="7774"/>
                  </a:cubicBezTo>
                  <a:cubicBezTo>
                    <a:pt x="11926" y="7881"/>
                    <a:pt x="12602" y="7929"/>
                    <a:pt x="13249" y="7929"/>
                  </a:cubicBezTo>
                  <a:cubicBezTo>
                    <a:pt x="16246" y="7929"/>
                    <a:pt x="18632" y="6906"/>
                    <a:pt x="21650" y="5973"/>
                  </a:cubicBezTo>
                  <a:lnTo>
                    <a:pt x="21983" y="5873"/>
                  </a:lnTo>
                  <a:cubicBezTo>
                    <a:pt x="16950" y="1513"/>
                    <a:pt x="11843" y="0"/>
                    <a:pt x="6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0" name="Google Shape;8020;p35"/>
            <p:cNvSpPr/>
            <p:nvPr/>
          </p:nvSpPr>
          <p:spPr>
            <a:xfrm>
              <a:off x="2297744" y="1555085"/>
              <a:ext cx="36710" cy="27090"/>
            </a:xfrm>
            <a:custGeom>
              <a:avLst/>
              <a:gdLst/>
              <a:ahLst/>
              <a:cxnLst/>
              <a:rect l="l" t="t" r="r" b="b"/>
              <a:pathLst>
                <a:path w="1027" h="776" extrusionOk="0">
                  <a:moveTo>
                    <a:pt x="492" y="0"/>
                  </a:moveTo>
                  <a:cubicBezTo>
                    <a:pt x="74" y="0"/>
                    <a:pt x="1" y="708"/>
                    <a:pt x="448" y="772"/>
                  </a:cubicBezTo>
                  <a:cubicBezTo>
                    <a:pt x="469" y="774"/>
                    <a:pt x="488" y="776"/>
                    <a:pt x="507" y="776"/>
                  </a:cubicBezTo>
                  <a:cubicBezTo>
                    <a:pt x="926" y="776"/>
                    <a:pt x="1027" y="100"/>
                    <a:pt x="548" y="4"/>
                  </a:cubicBezTo>
                  <a:cubicBezTo>
                    <a:pt x="529" y="2"/>
                    <a:pt x="510" y="0"/>
                    <a:pt x="492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1" name="Google Shape;8021;p35"/>
            <p:cNvSpPr/>
            <p:nvPr/>
          </p:nvSpPr>
          <p:spPr>
            <a:xfrm>
              <a:off x="2197657" y="1495669"/>
              <a:ext cx="36746" cy="27125"/>
            </a:xfrm>
            <a:custGeom>
              <a:avLst/>
              <a:gdLst/>
              <a:ahLst/>
              <a:cxnLst/>
              <a:rect l="l" t="t" r="r" b="b"/>
              <a:pathLst>
                <a:path w="1028" h="777" extrusionOk="0">
                  <a:moveTo>
                    <a:pt x="521" y="1"/>
                  </a:moveTo>
                  <a:cubicBezTo>
                    <a:pt x="102" y="1"/>
                    <a:pt x="1" y="677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2" name="Google Shape;8022;p35"/>
            <p:cNvSpPr/>
            <p:nvPr/>
          </p:nvSpPr>
          <p:spPr>
            <a:xfrm>
              <a:off x="2203591" y="1586503"/>
              <a:ext cx="36710" cy="27125"/>
            </a:xfrm>
            <a:custGeom>
              <a:avLst/>
              <a:gdLst/>
              <a:ahLst/>
              <a:cxnLst/>
              <a:rect l="l" t="t" r="r" b="b"/>
              <a:pathLst>
                <a:path w="1027" h="777" extrusionOk="0">
                  <a:moveTo>
                    <a:pt x="488" y="1"/>
                  </a:moveTo>
                  <a:cubicBezTo>
                    <a:pt x="73" y="1"/>
                    <a:pt x="0" y="676"/>
                    <a:pt x="447" y="772"/>
                  </a:cubicBezTo>
                  <a:cubicBezTo>
                    <a:pt x="466" y="775"/>
                    <a:pt x="485" y="776"/>
                    <a:pt x="504" y="776"/>
                  </a:cubicBezTo>
                  <a:cubicBezTo>
                    <a:pt x="924" y="776"/>
                    <a:pt x="1027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3" name="Google Shape;8023;p35"/>
            <p:cNvSpPr/>
            <p:nvPr/>
          </p:nvSpPr>
          <p:spPr>
            <a:xfrm>
              <a:off x="2102217" y="1572540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5"/>
                    <a:pt x="448" y="739"/>
                  </a:cubicBezTo>
                  <a:cubicBezTo>
                    <a:pt x="469" y="741"/>
                    <a:pt x="490" y="743"/>
                    <a:pt x="511" y="743"/>
                  </a:cubicBezTo>
                  <a:cubicBezTo>
                    <a:pt x="956" y="743"/>
                    <a:pt x="1028" y="69"/>
                    <a:pt x="581" y="5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4" name="Google Shape;8024;p35"/>
            <p:cNvSpPr/>
            <p:nvPr/>
          </p:nvSpPr>
          <p:spPr>
            <a:xfrm>
              <a:off x="2096248" y="1470080"/>
              <a:ext cx="36782" cy="27090"/>
            </a:xfrm>
            <a:custGeom>
              <a:avLst/>
              <a:gdLst/>
              <a:ahLst/>
              <a:cxnLst/>
              <a:rect l="l" t="t" r="r" b="b"/>
              <a:pathLst>
                <a:path w="1029" h="776" extrusionOk="0">
                  <a:moveTo>
                    <a:pt x="521" y="0"/>
                  </a:moveTo>
                  <a:cubicBezTo>
                    <a:pt x="74" y="0"/>
                    <a:pt x="0" y="708"/>
                    <a:pt x="448" y="771"/>
                  </a:cubicBezTo>
                  <a:cubicBezTo>
                    <a:pt x="470" y="774"/>
                    <a:pt x="491" y="776"/>
                    <a:pt x="511" y="776"/>
                  </a:cubicBezTo>
                  <a:cubicBezTo>
                    <a:pt x="956" y="776"/>
                    <a:pt x="1028" y="100"/>
                    <a:pt x="581" y="4"/>
                  </a:cubicBezTo>
                  <a:cubicBezTo>
                    <a:pt x="561" y="1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5" name="Google Shape;8025;p35"/>
            <p:cNvSpPr/>
            <p:nvPr/>
          </p:nvSpPr>
          <p:spPr>
            <a:xfrm>
              <a:off x="1990191" y="1433949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6" name="Google Shape;8026;p35"/>
            <p:cNvSpPr/>
            <p:nvPr/>
          </p:nvSpPr>
          <p:spPr>
            <a:xfrm>
              <a:off x="2008028" y="1513159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518" y="0"/>
                  </a:moveTo>
                  <a:cubicBezTo>
                    <a:pt x="73" y="0"/>
                    <a:pt x="1" y="675"/>
                    <a:pt x="447" y="738"/>
                  </a:cubicBezTo>
                  <a:cubicBezTo>
                    <a:pt x="478" y="744"/>
                    <a:pt x="507" y="747"/>
                    <a:pt x="535" y="747"/>
                  </a:cubicBezTo>
                  <a:cubicBezTo>
                    <a:pt x="958" y="747"/>
                    <a:pt x="1019" y="67"/>
                    <a:pt x="581" y="4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7" name="Google Shape;8027;p35"/>
            <p:cNvSpPr/>
            <p:nvPr/>
          </p:nvSpPr>
          <p:spPr>
            <a:xfrm>
              <a:off x="1960380" y="1609788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80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8" name="Google Shape;8028;p35"/>
            <p:cNvSpPr/>
            <p:nvPr/>
          </p:nvSpPr>
          <p:spPr>
            <a:xfrm>
              <a:off x="1875699" y="1546916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8" y="1"/>
                  </a:moveTo>
                  <a:cubicBezTo>
                    <a:pt x="72" y="1"/>
                    <a:pt x="0" y="675"/>
                    <a:pt x="447" y="739"/>
                  </a:cubicBezTo>
                  <a:cubicBezTo>
                    <a:pt x="467" y="742"/>
                    <a:pt x="487" y="743"/>
                    <a:pt x="506" y="743"/>
                  </a:cubicBezTo>
                  <a:cubicBezTo>
                    <a:pt x="924" y="743"/>
                    <a:pt x="1026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9" name="Google Shape;8029;p35"/>
            <p:cNvSpPr/>
            <p:nvPr/>
          </p:nvSpPr>
          <p:spPr>
            <a:xfrm>
              <a:off x="1924599" y="1487535"/>
              <a:ext cx="36746" cy="27090"/>
            </a:xfrm>
            <a:custGeom>
              <a:avLst/>
              <a:gdLst/>
              <a:ahLst/>
              <a:cxnLst/>
              <a:rect l="l" t="t" r="r" b="b"/>
              <a:pathLst>
                <a:path w="1028" h="776" extrusionOk="0">
                  <a:moveTo>
                    <a:pt x="523" y="1"/>
                  </a:moveTo>
                  <a:cubicBezTo>
                    <a:pt x="103" y="1"/>
                    <a:pt x="0" y="708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60" y="2"/>
                    <a:pt x="542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0" name="Google Shape;8030;p35"/>
            <p:cNvSpPr/>
            <p:nvPr/>
          </p:nvSpPr>
          <p:spPr>
            <a:xfrm>
              <a:off x="1866191" y="1410665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79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1" name="Google Shape;8031;p35"/>
            <p:cNvSpPr/>
            <p:nvPr/>
          </p:nvSpPr>
          <p:spPr>
            <a:xfrm>
              <a:off x="1798561" y="1499020"/>
              <a:ext cx="36353" cy="26113"/>
            </a:xfrm>
            <a:custGeom>
              <a:avLst/>
              <a:gdLst/>
              <a:ahLst/>
              <a:cxnLst/>
              <a:rect l="l" t="t" r="r" b="b"/>
              <a:pathLst>
                <a:path w="1017" h="748" extrusionOk="0">
                  <a:moveTo>
                    <a:pt x="488" y="0"/>
                  </a:moveTo>
                  <a:cubicBezTo>
                    <a:pt x="89" y="0"/>
                    <a:pt x="0" y="680"/>
                    <a:pt x="470" y="743"/>
                  </a:cubicBezTo>
                  <a:cubicBezTo>
                    <a:pt x="490" y="746"/>
                    <a:pt x="510" y="747"/>
                    <a:pt x="529" y="747"/>
                  </a:cubicBezTo>
                  <a:cubicBezTo>
                    <a:pt x="945" y="747"/>
                    <a:pt x="1017" y="73"/>
                    <a:pt x="570" y="9"/>
                  </a:cubicBezTo>
                  <a:cubicBezTo>
                    <a:pt x="542" y="3"/>
                    <a:pt x="51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2" name="Google Shape;8032;p35"/>
            <p:cNvSpPr/>
            <p:nvPr/>
          </p:nvSpPr>
          <p:spPr>
            <a:xfrm>
              <a:off x="1761207" y="1424663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4"/>
                    <a:pt x="448" y="738"/>
                  </a:cubicBezTo>
                  <a:cubicBezTo>
                    <a:pt x="469" y="741"/>
                    <a:pt x="490" y="742"/>
                    <a:pt x="510" y="742"/>
                  </a:cubicBezTo>
                  <a:cubicBezTo>
                    <a:pt x="956" y="742"/>
                    <a:pt x="1028" y="68"/>
                    <a:pt x="581" y="4"/>
                  </a:cubicBezTo>
                  <a:cubicBezTo>
                    <a:pt x="559" y="1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3" name="Google Shape;8033;p35"/>
            <p:cNvSpPr/>
            <p:nvPr/>
          </p:nvSpPr>
          <p:spPr>
            <a:xfrm>
              <a:off x="1682817" y="1458246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485" y="1"/>
                  </a:moveTo>
                  <a:cubicBezTo>
                    <a:pt x="62" y="1"/>
                    <a:pt x="0" y="681"/>
                    <a:pt x="439" y="744"/>
                  </a:cubicBezTo>
                  <a:cubicBezTo>
                    <a:pt x="461" y="746"/>
                    <a:pt x="482" y="748"/>
                    <a:pt x="502" y="748"/>
                  </a:cubicBezTo>
                  <a:cubicBezTo>
                    <a:pt x="947" y="748"/>
                    <a:pt x="1019" y="74"/>
                    <a:pt x="572" y="10"/>
                  </a:cubicBezTo>
                  <a:cubicBezTo>
                    <a:pt x="542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4" name="Google Shape;8034;p35"/>
            <p:cNvSpPr/>
            <p:nvPr/>
          </p:nvSpPr>
          <p:spPr>
            <a:xfrm>
              <a:off x="1646750" y="1413004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9" y="0"/>
                  </a:moveTo>
                  <a:cubicBezTo>
                    <a:pt x="73" y="0"/>
                    <a:pt x="1" y="675"/>
                    <a:pt x="447" y="739"/>
                  </a:cubicBezTo>
                  <a:cubicBezTo>
                    <a:pt x="468" y="742"/>
                    <a:pt x="487" y="743"/>
                    <a:pt x="506" y="743"/>
                  </a:cubicBezTo>
                  <a:cubicBezTo>
                    <a:pt x="925" y="743"/>
                    <a:pt x="1026" y="69"/>
                    <a:pt x="547" y="5"/>
                  </a:cubicBezTo>
                  <a:cubicBezTo>
                    <a:pt x="527" y="2"/>
                    <a:pt x="507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5" name="Google Shape;8035;p35"/>
            <p:cNvSpPr/>
            <p:nvPr/>
          </p:nvSpPr>
          <p:spPr>
            <a:xfrm>
              <a:off x="2094353" y="1308904"/>
              <a:ext cx="91865" cy="91778"/>
            </a:xfrm>
            <a:custGeom>
              <a:avLst/>
              <a:gdLst/>
              <a:ahLst/>
              <a:cxnLst/>
              <a:rect l="l" t="t" r="r" b="b"/>
              <a:pathLst>
                <a:path w="2570" h="2629" extrusionOk="0">
                  <a:moveTo>
                    <a:pt x="2036" y="0"/>
                  </a:moveTo>
                  <a:cubicBezTo>
                    <a:pt x="1914" y="0"/>
                    <a:pt x="1794" y="44"/>
                    <a:pt x="1702" y="151"/>
                  </a:cubicBezTo>
                  <a:cubicBezTo>
                    <a:pt x="1235" y="718"/>
                    <a:pt x="734" y="1252"/>
                    <a:pt x="167" y="1753"/>
                  </a:cubicBezTo>
                  <a:cubicBezTo>
                    <a:pt x="67" y="1819"/>
                    <a:pt x="1" y="1986"/>
                    <a:pt x="1" y="2119"/>
                  </a:cubicBezTo>
                  <a:cubicBezTo>
                    <a:pt x="1" y="2253"/>
                    <a:pt x="67" y="2386"/>
                    <a:pt x="167" y="2486"/>
                  </a:cubicBezTo>
                  <a:cubicBezTo>
                    <a:pt x="250" y="2569"/>
                    <a:pt x="355" y="2629"/>
                    <a:pt x="464" y="2629"/>
                  </a:cubicBezTo>
                  <a:cubicBezTo>
                    <a:pt x="487" y="2629"/>
                    <a:pt x="511" y="2626"/>
                    <a:pt x="534" y="2620"/>
                  </a:cubicBezTo>
                  <a:cubicBezTo>
                    <a:pt x="668" y="2620"/>
                    <a:pt x="801" y="2586"/>
                    <a:pt x="901" y="2486"/>
                  </a:cubicBezTo>
                  <a:cubicBezTo>
                    <a:pt x="1468" y="1986"/>
                    <a:pt x="1935" y="1452"/>
                    <a:pt x="2436" y="885"/>
                  </a:cubicBezTo>
                  <a:cubicBezTo>
                    <a:pt x="2536" y="785"/>
                    <a:pt x="2569" y="652"/>
                    <a:pt x="2569" y="518"/>
                  </a:cubicBezTo>
                  <a:cubicBezTo>
                    <a:pt x="2569" y="385"/>
                    <a:pt x="2536" y="251"/>
                    <a:pt x="2436" y="151"/>
                  </a:cubicBezTo>
                  <a:cubicBezTo>
                    <a:pt x="2327" y="61"/>
                    <a:pt x="2180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6" name="Google Shape;8036;p35"/>
            <p:cNvSpPr/>
            <p:nvPr/>
          </p:nvSpPr>
          <p:spPr>
            <a:xfrm>
              <a:off x="1979897" y="1250884"/>
              <a:ext cx="118066" cy="117821"/>
            </a:xfrm>
            <a:custGeom>
              <a:avLst/>
              <a:gdLst/>
              <a:ahLst/>
              <a:cxnLst/>
              <a:rect l="l" t="t" r="r" b="b"/>
              <a:pathLst>
                <a:path w="3303" h="3375" extrusionOk="0">
                  <a:moveTo>
                    <a:pt x="2068" y="512"/>
                  </a:moveTo>
                  <a:lnTo>
                    <a:pt x="2035" y="579"/>
                  </a:lnTo>
                  <a:cubicBezTo>
                    <a:pt x="2044" y="561"/>
                    <a:pt x="2055" y="546"/>
                    <a:pt x="2068" y="531"/>
                  </a:cubicBezTo>
                  <a:lnTo>
                    <a:pt x="2068" y="531"/>
                  </a:lnTo>
                  <a:cubicBezTo>
                    <a:pt x="2068" y="526"/>
                    <a:pt x="2068" y="520"/>
                    <a:pt x="2068" y="512"/>
                  </a:cubicBezTo>
                  <a:close/>
                  <a:moveTo>
                    <a:pt x="2740" y="0"/>
                  </a:moveTo>
                  <a:cubicBezTo>
                    <a:pt x="2553" y="0"/>
                    <a:pt x="2362" y="82"/>
                    <a:pt x="2269" y="246"/>
                  </a:cubicBezTo>
                  <a:cubicBezTo>
                    <a:pt x="2235" y="312"/>
                    <a:pt x="2202" y="346"/>
                    <a:pt x="2168" y="412"/>
                  </a:cubicBezTo>
                  <a:cubicBezTo>
                    <a:pt x="2144" y="461"/>
                    <a:pt x="2102" y="492"/>
                    <a:pt x="2068" y="531"/>
                  </a:cubicBezTo>
                  <a:lnTo>
                    <a:pt x="2068" y="531"/>
                  </a:lnTo>
                  <a:cubicBezTo>
                    <a:pt x="2067" y="548"/>
                    <a:pt x="2061" y="554"/>
                    <a:pt x="2035" y="579"/>
                  </a:cubicBezTo>
                  <a:cubicBezTo>
                    <a:pt x="2002" y="613"/>
                    <a:pt x="2002" y="613"/>
                    <a:pt x="1968" y="646"/>
                  </a:cubicBezTo>
                  <a:cubicBezTo>
                    <a:pt x="1935" y="679"/>
                    <a:pt x="1902" y="746"/>
                    <a:pt x="1835" y="779"/>
                  </a:cubicBezTo>
                  <a:cubicBezTo>
                    <a:pt x="1668" y="979"/>
                    <a:pt x="1468" y="1146"/>
                    <a:pt x="1301" y="1346"/>
                  </a:cubicBezTo>
                  <a:cubicBezTo>
                    <a:pt x="868" y="1713"/>
                    <a:pt x="467" y="2114"/>
                    <a:pt x="167" y="2581"/>
                  </a:cubicBezTo>
                  <a:cubicBezTo>
                    <a:pt x="0" y="2814"/>
                    <a:pt x="100" y="3181"/>
                    <a:pt x="367" y="3314"/>
                  </a:cubicBezTo>
                  <a:cubicBezTo>
                    <a:pt x="439" y="3355"/>
                    <a:pt x="516" y="3374"/>
                    <a:pt x="594" y="3374"/>
                  </a:cubicBezTo>
                  <a:cubicBezTo>
                    <a:pt x="772" y="3374"/>
                    <a:pt x="952" y="3276"/>
                    <a:pt x="1068" y="3114"/>
                  </a:cubicBezTo>
                  <a:cubicBezTo>
                    <a:pt x="1101" y="3048"/>
                    <a:pt x="1134" y="3014"/>
                    <a:pt x="1168" y="2948"/>
                  </a:cubicBezTo>
                  <a:cubicBezTo>
                    <a:pt x="1201" y="2914"/>
                    <a:pt x="1234" y="2881"/>
                    <a:pt x="1234" y="2881"/>
                  </a:cubicBezTo>
                  <a:cubicBezTo>
                    <a:pt x="1335" y="2747"/>
                    <a:pt x="1435" y="2681"/>
                    <a:pt x="1501" y="2581"/>
                  </a:cubicBezTo>
                  <a:cubicBezTo>
                    <a:pt x="1701" y="2380"/>
                    <a:pt x="1902" y="2214"/>
                    <a:pt x="2102" y="2014"/>
                  </a:cubicBezTo>
                  <a:cubicBezTo>
                    <a:pt x="2502" y="1647"/>
                    <a:pt x="2869" y="1246"/>
                    <a:pt x="3169" y="779"/>
                  </a:cubicBezTo>
                  <a:cubicBezTo>
                    <a:pt x="3303" y="546"/>
                    <a:pt x="3236" y="179"/>
                    <a:pt x="2969" y="45"/>
                  </a:cubicBezTo>
                  <a:cubicBezTo>
                    <a:pt x="2899" y="15"/>
                    <a:pt x="2820" y="0"/>
                    <a:pt x="2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7" name="Google Shape;8037;p35"/>
            <p:cNvSpPr/>
            <p:nvPr/>
          </p:nvSpPr>
          <p:spPr>
            <a:xfrm>
              <a:off x="1926243" y="1234686"/>
              <a:ext cx="76351" cy="78478"/>
            </a:xfrm>
            <a:custGeom>
              <a:avLst/>
              <a:gdLst/>
              <a:ahLst/>
              <a:cxnLst/>
              <a:rect l="l" t="t" r="r" b="b"/>
              <a:pathLst>
                <a:path w="2136" h="2248" extrusionOk="0">
                  <a:moveTo>
                    <a:pt x="1684" y="0"/>
                  </a:moveTo>
                  <a:cubicBezTo>
                    <a:pt x="1658" y="0"/>
                    <a:pt x="1631" y="3"/>
                    <a:pt x="1601" y="9"/>
                  </a:cubicBezTo>
                  <a:cubicBezTo>
                    <a:pt x="1501" y="9"/>
                    <a:pt x="1334" y="42"/>
                    <a:pt x="1268" y="143"/>
                  </a:cubicBezTo>
                  <a:cubicBezTo>
                    <a:pt x="867" y="576"/>
                    <a:pt x="434" y="976"/>
                    <a:pt x="67" y="1443"/>
                  </a:cubicBezTo>
                  <a:cubicBezTo>
                    <a:pt x="0" y="1544"/>
                    <a:pt x="0" y="1744"/>
                    <a:pt x="34" y="1844"/>
                  </a:cubicBezTo>
                  <a:cubicBezTo>
                    <a:pt x="67" y="1977"/>
                    <a:pt x="167" y="2111"/>
                    <a:pt x="267" y="2177"/>
                  </a:cubicBezTo>
                  <a:cubicBezTo>
                    <a:pt x="350" y="2219"/>
                    <a:pt x="432" y="2247"/>
                    <a:pt x="514" y="2247"/>
                  </a:cubicBezTo>
                  <a:cubicBezTo>
                    <a:pt x="565" y="2247"/>
                    <a:pt x="616" y="2236"/>
                    <a:pt x="667" y="2211"/>
                  </a:cubicBezTo>
                  <a:cubicBezTo>
                    <a:pt x="801" y="2177"/>
                    <a:pt x="901" y="2077"/>
                    <a:pt x="968" y="1977"/>
                  </a:cubicBezTo>
                  <a:cubicBezTo>
                    <a:pt x="1268" y="1577"/>
                    <a:pt x="1668" y="1243"/>
                    <a:pt x="1968" y="876"/>
                  </a:cubicBezTo>
                  <a:cubicBezTo>
                    <a:pt x="2068" y="776"/>
                    <a:pt x="2135" y="643"/>
                    <a:pt x="2135" y="509"/>
                  </a:cubicBezTo>
                  <a:cubicBezTo>
                    <a:pt x="2135" y="376"/>
                    <a:pt x="2068" y="243"/>
                    <a:pt x="1968" y="143"/>
                  </a:cubicBezTo>
                  <a:cubicBezTo>
                    <a:pt x="1886" y="60"/>
                    <a:pt x="1804" y="0"/>
                    <a:pt x="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8" name="Google Shape;8038;p35"/>
            <p:cNvSpPr/>
            <p:nvPr/>
          </p:nvSpPr>
          <p:spPr>
            <a:xfrm>
              <a:off x="1837988" y="1173281"/>
              <a:ext cx="93044" cy="95269"/>
            </a:xfrm>
            <a:custGeom>
              <a:avLst/>
              <a:gdLst/>
              <a:ahLst/>
              <a:cxnLst/>
              <a:rect l="l" t="t" r="r" b="b"/>
              <a:pathLst>
                <a:path w="2603" h="2729" extrusionOk="0">
                  <a:moveTo>
                    <a:pt x="1997" y="0"/>
                  </a:moveTo>
                  <a:cubicBezTo>
                    <a:pt x="1817" y="0"/>
                    <a:pt x="1646" y="89"/>
                    <a:pt x="1535" y="267"/>
                  </a:cubicBezTo>
                  <a:cubicBezTo>
                    <a:pt x="1510" y="317"/>
                    <a:pt x="1467" y="385"/>
                    <a:pt x="1419" y="444"/>
                  </a:cubicBezTo>
                  <a:lnTo>
                    <a:pt x="1419" y="444"/>
                  </a:lnTo>
                  <a:cubicBezTo>
                    <a:pt x="1429" y="430"/>
                    <a:pt x="1435" y="415"/>
                    <a:pt x="1435" y="400"/>
                  </a:cubicBezTo>
                  <a:lnTo>
                    <a:pt x="1435" y="400"/>
                  </a:lnTo>
                  <a:cubicBezTo>
                    <a:pt x="1035" y="934"/>
                    <a:pt x="534" y="1368"/>
                    <a:pt x="168" y="1935"/>
                  </a:cubicBezTo>
                  <a:cubicBezTo>
                    <a:pt x="1" y="2168"/>
                    <a:pt x="101" y="2535"/>
                    <a:pt x="334" y="2669"/>
                  </a:cubicBezTo>
                  <a:cubicBezTo>
                    <a:pt x="416" y="2710"/>
                    <a:pt x="501" y="2729"/>
                    <a:pt x="584" y="2729"/>
                  </a:cubicBezTo>
                  <a:cubicBezTo>
                    <a:pt x="772" y="2729"/>
                    <a:pt x="952" y="2631"/>
                    <a:pt x="1068" y="2469"/>
                  </a:cubicBezTo>
                  <a:cubicBezTo>
                    <a:pt x="1090" y="2402"/>
                    <a:pt x="1127" y="2351"/>
                    <a:pt x="1169" y="2294"/>
                  </a:cubicBezTo>
                  <a:lnTo>
                    <a:pt x="1169" y="2294"/>
                  </a:lnTo>
                  <a:cubicBezTo>
                    <a:pt x="1168" y="2297"/>
                    <a:pt x="1168" y="2299"/>
                    <a:pt x="1168" y="2302"/>
                  </a:cubicBezTo>
                  <a:cubicBezTo>
                    <a:pt x="1569" y="1801"/>
                    <a:pt x="2069" y="1334"/>
                    <a:pt x="2436" y="767"/>
                  </a:cubicBezTo>
                  <a:cubicBezTo>
                    <a:pt x="2603" y="534"/>
                    <a:pt x="2503" y="200"/>
                    <a:pt x="2269" y="67"/>
                  </a:cubicBezTo>
                  <a:cubicBezTo>
                    <a:pt x="2180" y="22"/>
                    <a:pt x="2087" y="0"/>
                    <a:pt x="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9" name="Google Shape;8039;p35"/>
            <p:cNvSpPr/>
            <p:nvPr/>
          </p:nvSpPr>
          <p:spPr>
            <a:xfrm>
              <a:off x="1785549" y="1147203"/>
              <a:ext cx="54869" cy="60324"/>
            </a:xfrm>
            <a:custGeom>
              <a:avLst/>
              <a:gdLst/>
              <a:ahLst/>
              <a:cxnLst/>
              <a:rect l="l" t="t" r="r" b="b"/>
              <a:pathLst>
                <a:path w="1535" h="1728" extrusionOk="0">
                  <a:moveTo>
                    <a:pt x="975" y="0"/>
                  </a:moveTo>
                  <a:cubicBezTo>
                    <a:pt x="939" y="0"/>
                    <a:pt x="903" y="4"/>
                    <a:pt x="867" y="13"/>
                  </a:cubicBezTo>
                  <a:cubicBezTo>
                    <a:pt x="734" y="47"/>
                    <a:pt x="600" y="147"/>
                    <a:pt x="534" y="247"/>
                  </a:cubicBezTo>
                  <a:cubicBezTo>
                    <a:pt x="434" y="514"/>
                    <a:pt x="234" y="714"/>
                    <a:pt x="67" y="947"/>
                  </a:cubicBezTo>
                  <a:cubicBezTo>
                    <a:pt x="33" y="1014"/>
                    <a:pt x="0" y="1081"/>
                    <a:pt x="0" y="1147"/>
                  </a:cubicBezTo>
                  <a:cubicBezTo>
                    <a:pt x="0" y="1214"/>
                    <a:pt x="0" y="1281"/>
                    <a:pt x="0" y="1348"/>
                  </a:cubicBezTo>
                  <a:cubicBezTo>
                    <a:pt x="33" y="1414"/>
                    <a:pt x="67" y="1481"/>
                    <a:pt x="100" y="1514"/>
                  </a:cubicBezTo>
                  <a:cubicBezTo>
                    <a:pt x="133" y="1581"/>
                    <a:pt x="200" y="1614"/>
                    <a:pt x="234" y="1648"/>
                  </a:cubicBezTo>
                  <a:cubicBezTo>
                    <a:pt x="331" y="1697"/>
                    <a:pt x="429" y="1728"/>
                    <a:pt x="527" y="1728"/>
                  </a:cubicBezTo>
                  <a:cubicBezTo>
                    <a:pt x="562" y="1728"/>
                    <a:pt x="598" y="1723"/>
                    <a:pt x="634" y="1715"/>
                  </a:cubicBezTo>
                  <a:cubicBezTo>
                    <a:pt x="701" y="1681"/>
                    <a:pt x="734" y="1681"/>
                    <a:pt x="767" y="1648"/>
                  </a:cubicBezTo>
                  <a:cubicBezTo>
                    <a:pt x="867" y="1614"/>
                    <a:pt x="901" y="1548"/>
                    <a:pt x="967" y="1481"/>
                  </a:cubicBezTo>
                  <a:cubicBezTo>
                    <a:pt x="1134" y="1248"/>
                    <a:pt x="1301" y="1014"/>
                    <a:pt x="1434" y="781"/>
                  </a:cubicBezTo>
                  <a:cubicBezTo>
                    <a:pt x="1468" y="714"/>
                    <a:pt x="1501" y="647"/>
                    <a:pt x="1501" y="580"/>
                  </a:cubicBezTo>
                  <a:cubicBezTo>
                    <a:pt x="1534" y="514"/>
                    <a:pt x="1534" y="447"/>
                    <a:pt x="1501" y="380"/>
                  </a:cubicBezTo>
                  <a:cubicBezTo>
                    <a:pt x="1468" y="314"/>
                    <a:pt x="1468" y="247"/>
                    <a:pt x="1401" y="213"/>
                  </a:cubicBezTo>
                  <a:cubicBezTo>
                    <a:pt x="1368" y="147"/>
                    <a:pt x="1334" y="113"/>
                    <a:pt x="1268" y="80"/>
                  </a:cubicBezTo>
                  <a:cubicBezTo>
                    <a:pt x="1170" y="31"/>
                    <a:pt x="1072" y="0"/>
                    <a:pt x="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0" name="Google Shape;8040;p35"/>
            <p:cNvSpPr/>
            <p:nvPr/>
          </p:nvSpPr>
          <p:spPr>
            <a:xfrm>
              <a:off x="2183788" y="1367028"/>
              <a:ext cx="59658" cy="70623"/>
            </a:xfrm>
            <a:custGeom>
              <a:avLst/>
              <a:gdLst/>
              <a:ahLst/>
              <a:cxnLst/>
              <a:rect l="l" t="t" r="r" b="b"/>
              <a:pathLst>
                <a:path w="1669" h="2023" extrusionOk="0">
                  <a:moveTo>
                    <a:pt x="1121" y="1"/>
                  </a:moveTo>
                  <a:cubicBezTo>
                    <a:pt x="1037" y="1"/>
                    <a:pt x="952" y="24"/>
                    <a:pt x="868" y="88"/>
                  </a:cubicBezTo>
                  <a:cubicBezTo>
                    <a:pt x="768" y="154"/>
                    <a:pt x="667" y="254"/>
                    <a:pt x="634" y="388"/>
                  </a:cubicBezTo>
                  <a:cubicBezTo>
                    <a:pt x="547" y="591"/>
                    <a:pt x="434" y="795"/>
                    <a:pt x="296" y="977"/>
                  </a:cubicBezTo>
                  <a:lnTo>
                    <a:pt x="296" y="977"/>
                  </a:lnTo>
                  <a:cubicBezTo>
                    <a:pt x="299" y="969"/>
                    <a:pt x="301" y="962"/>
                    <a:pt x="301" y="955"/>
                  </a:cubicBezTo>
                  <a:lnTo>
                    <a:pt x="301" y="955"/>
                  </a:lnTo>
                  <a:cubicBezTo>
                    <a:pt x="293" y="971"/>
                    <a:pt x="285" y="986"/>
                    <a:pt x="276" y="1002"/>
                  </a:cubicBezTo>
                  <a:lnTo>
                    <a:pt x="276" y="1002"/>
                  </a:lnTo>
                  <a:cubicBezTo>
                    <a:pt x="263" y="1020"/>
                    <a:pt x="248" y="1038"/>
                    <a:pt x="234" y="1055"/>
                  </a:cubicBezTo>
                  <a:cubicBezTo>
                    <a:pt x="245" y="1044"/>
                    <a:pt x="256" y="1033"/>
                    <a:pt x="266" y="1022"/>
                  </a:cubicBezTo>
                  <a:lnTo>
                    <a:pt x="266" y="1022"/>
                  </a:lnTo>
                  <a:cubicBezTo>
                    <a:pt x="241" y="1066"/>
                    <a:pt x="212" y="1110"/>
                    <a:pt x="167" y="1155"/>
                  </a:cubicBezTo>
                  <a:cubicBezTo>
                    <a:pt x="134" y="1188"/>
                    <a:pt x="67" y="1255"/>
                    <a:pt x="67" y="1322"/>
                  </a:cubicBezTo>
                  <a:cubicBezTo>
                    <a:pt x="34" y="1355"/>
                    <a:pt x="0" y="1422"/>
                    <a:pt x="0" y="1522"/>
                  </a:cubicBezTo>
                  <a:cubicBezTo>
                    <a:pt x="0" y="1622"/>
                    <a:pt x="67" y="1789"/>
                    <a:pt x="167" y="1855"/>
                  </a:cubicBezTo>
                  <a:cubicBezTo>
                    <a:pt x="267" y="1956"/>
                    <a:pt x="401" y="2022"/>
                    <a:pt x="534" y="2022"/>
                  </a:cubicBezTo>
                  <a:cubicBezTo>
                    <a:pt x="667" y="2022"/>
                    <a:pt x="834" y="1989"/>
                    <a:pt x="901" y="1855"/>
                  </a:cubicBezTo>
                  <a:cubicBezTo>
                    <a:pt x="1068" y="1689"/>
                    <a:pt x="1201" y="1489"/>
                    <a:pt x="1335" y="1288"/>
                  </a:cubicBezTo>
                  <a:cubicBezTo>
                    <a:pt x="1468" y="1088"/>
                    <a:pt x="1568" y="888"/>
                    <a:pt x="1635" y="655"/>
                  </a:cubicBezTo>
                  <a:cubicBezTo>
                    <a:pt x="1668" y="555"/>
                    <a:pt x="1635" y="388"/>
                    <a:pt x="1568" y="254"/>
                  </a:cubicBezTo>
                  <a:cubicBezTo>
                    <a:pt x="1535" y="154"/>
                    <a:pt x="1401" y="54"/>
                    <a:pt x="1268" y="21"/>
                  </a:cubicBezTo>
                  <a:cubicBezTo>
                    <a:pt x="1219" y="9"/>
                    <a:pt x="1170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1" name="Google Shape;8041;p35"/>
            <p:cNvSpPr/>
            <p:nvPr/>
          </p:nvSpPr>
          <p:spPr>
            <a:xfrm>
              <a:off x="2695304" y="943716"/>
              <a:ext cx="916966" cy="677917"/>
            </a:xfrm>
            <a:custGeom>
              <a:avLst/>
              <a:gdLst/>
              <a:ahLst/>
              <a:cxnLst/>
              <a:rect l="l" t="t" r="r" b="b"/>
              <a:pathLst>
                <a:path w="25653" h="19419" extrusionOk="0">
                  <a:moveTo>
                    <a:pt x="14942" y="1"/>
                  </a:moveTo>
                  <a:cubicBezTo>
                    <a:pt x="12715" y="1"/>
                    <a:pt x="11194" y="4191"/>
                    <a:pt x="10541" y="5776"/>
                  </a:cubicBezTo>
                  <a:cubicBezTo>
                    <a:pt x="9741" y="7877"/>
                    <a:pt x="9641" y="10079"/>
                    <a:pt x="9040" y="12180"/>
                  </a:cubicBezTo>
                  <a:cubicBezTo>
                    <a:pt x="8390" y="10507"/>
                    <a:pt x="6962" y="3138"/>
                    <a:pt x="4331" y="3138"/>
                  </a:cubicBezTo>
                  <a:cubicBezTo>
                    <a:pt x="4129" y="3138"/>
                    <a:pt x="3920" y="3181"/>
                    <a:pt x="3703" y="3274"/>
                  </a:cubicBezTo>
                  <a:cubicBezTo>
                    <a:pt x="1" y="4875"/>
                    <a:pt x="4504" y="13815"/>
                    <a:pt x="5104" y="16316"/>
                  </a:cubicBezTo>
                  <a:lnTo>
                    <a:pt x="14544" y="19419"/>
                  </a:lnTo>
                  <a:cubicBezTo>
                    <a:pt x="16446" y="18485"/>
                    <a:pt x="18247" y="17084"/>
                    <a:pt x="19948" y="15783"/>
                  </a:cubicBezTo>
                  <a:cubicBezTo>
                    <a:pt x="21249" y="14782"/>
                    <a:pt x="25252" y="12180"/>
                    <a:pt x="25452" y="10479"/>
                  </a:cubicBezTo>
                  <a:cubicBezTo>
                    <a:pt x="25652" y="8611"/>
                    <a:pt x="24118" y="8033"/>
                    <a:pt x="22598" y="8033"/>
                  </a:cubicBezTo>
                  <a:cubicBezTo>
                    <a:pt x="21838" y="8033"/>
                    <a:pt x="21082" y="8177"/>
                    <a:pt x="20549" y="8377"/>
                  </a:cubicBezTo>
                  <a:cubicBezTo>
                    <a:pt x="18447" y="9178"/>
                    <a:pt x="16145" y="10679"/>
                    <a:pt x="14945" y="12580"/>
                  </a:cubicBezTo>
                  <a:cubicBezTo>
                    <a:pt x="15245" y="10479"/>
                    <a:pt x="18747" y="972"/>
                    <a:pt x="15445" y="72"/>
                  </a:cubicBezTo>
                  <a:cubicBezTo>
                    <a:pt x="15274" y="24"/>
                    <a:pt x="15106" y="1"/>
                    <a:pt x="14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2" name="Google Shape;8042;p35"/>
            <p:cNvSpPr/>
            <p:nvPr/>
          </p:nvSpPr>
          <p:spPr>
            <a:xfrm>
              <a:off x="2827669" y="1128003"/>
              <a:ext cx="179368" cy="430510"/>
            </a:xfrm>
            <a:custGeom>
              <a:avLst/>
              <a:gdLst/>
              <a:ahLst/>
              <a:cxnLst/>
              <a:rect l="l" t="t" r="r" b="b"/>
              <a:pathLst>
                <a:path w="5018" h="12332" extrusionOk="0">
                  <a:moveTo>
                    <a:pt x="630" y="1"/>
                  </a:moveTo>
                  <a:cubicBezTo>
                    <a:pt x="321" y="1"/>
                    <a:pt x="0" y="249"/>
                    <a:pt x="100" y="630"/>
                  </a:cubicBezTo>
                  <a:cubicBezTo>
                    <a:pt x="1234" y="4466"/>
                    <a:pt x="3102" y="8035"/>
                    <a:pt x="3903" y="11971"/>
                  </a:cubicBezTo>
                  <a:cubicBezTo>
                    <a:pt x="3969" y="12222"/>
                    <a:pt x="4165" y="12332"/>
                    <a:pt x="4370" y="12332"/>
                  </a:cubicBezTo>
                  <a:cubicBezTo>
                    <a:pt x="4684" y="12332"/>
                    <a:pt x="5018" y="12075"/>
                    <a:pt x="4937" y="11671"/>
                  </a:cubicBezTo>
                  <a:cubicBezTo>
                    <a:pt x="4103" y="7768"/>
                    <a:pt x="2235" y="4199"/>
                    <a:pt x="1101" y="363"/>
                  </a:cubicBezTo>
                  <a:cubicBezTo>
                    <a:pt x="1034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3" name="Google Shape;8043;p35"/>
            <p:cNvSpPr/>
            <p:nvPr/>
          </p:nvSpPr>
          <p:spPr>
            <a:xfrm>
              <a:off x="3036529" y="1022716"/>
              <a:ext cx="188698" cy="567253"/>
            </a:xfrm>
            <a:custGeom>
              <a:avLst/>
              <a:gdLst/>
              <a:ahLst/>
              <a:cxnLst/>
              <a:rect l="l" t="t" r="r" b="b"/>
              <a:pathLst>
                <a:path w="5279" h="16249" extrusionOk="0">
                  <a:moveTo>
                    <a:pt x="4640" y="0"/>
                  </a:moveTo>
                  <a:cubicBezTo>
                    <a:pt x="4440" y="0"/>
                    <a:pt x="4251" y="113"/>
                    <a:pt x="4198" y="377"/>
                  </a:cubicBezTo>
                  <a:cubicBezTo>
                    <a:pt x="2963" y="5481"/>
                    <a:pt x="1095" y="10418"/>
                    <a:pt x="61" y="15588"/>
                  </a:cubicBezTo>
                  <a:cubicBezTo>
                    <a:pt x="1" y="15991"/>
                    <a:pt x="343" y="16248"/>
                    <a:pt x="652" y="16248"/>
                  </a:cubicBezTo>
                  <a:cubicBezTo>
                    <a:pt x="855" y="16248"/>
                    <a:pt x="1043" y="16139"/>
                    <a:pt x="1095" y="15888"/>
                  </a:cubicBezTo>
                  <a:cubicBezTo>
                    <a:pt x="2096" y="10718"/>
                    <a:pt x="3964" y="5781"/>
                    <a:pt x="5198" y="644"/>
                  </a:cubicBezTo>
                  <a:cubicBezTo>
                    <a:pt x="5279" y="261"/>
                    <a:pt x="4946" y="0"/>
                    <a:pt x="4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4" name="Google Shape;8044;p35"/>
            <p:cNvSpPr/>
            <p:nvPr/>
          </p:nvSpPr>
          <p:spPr>
            <a:xfrm>
              <a:off x="3122318" y="1287365"/>
              <a:ext cx="393588" cy="327177"/>
            </a:xfrm>
            <a:custGeom>
              <a:avLst/>
              <a:gdLst/>
              <a:ahLst/>
              <a:cxnLst/>
              <a:rect l="l" t="t" r="r" b="b"/>
              <a:pathLst>
                <a:path w="11011" h="9372" extrusionOk="0">
                  <a:moveTo>
                    <a:pt x="10311" y="1"/>
                  </a:moveTo>
                  <a:cubicBezTo>
                    <a:pt x="10224" y="1"/>
                    <a:pt x="10130" y="31"/>
                    <a:pt x="10037" y="101"/>
                  </a:cubicBezTo>
                  <a:cubicBezTo>
                    <a:pt x="6501" y="2536"/>
                    <a:pt x="2532" y="4838"/>
                    <a:pt x="230" y="8607"/>
                  </a:cubicBezTo>
                  <a:cubicBezTo>
                    <a:pt x="0" y="8998"/>
                    <a:pt x="355" y="9372"/>
                    <a:pt x="708" y="9372"/>
                  </a:cubicBezTo>
                  <a:cubicBezTo>
                    <a:pt x="867" y="9372"/>
                    <a:pt x="1027" y="9295"/>
                    <a:pt x="1131" y="9108"/>
                  </a:cubicBezTo>
                  <a:cubicBezTo>
                    <a:pt x="3332" y="5538"/>
                    <a:pt x="7202" y="3337"/>
                    <a:pt x="10571" y="1002"/>
                  </a:cubicBezTo>
                  <a:cubicBezTo>
                    <a:pt x="11011" y="672"/>
                    <a:pt x="10725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5" name="Google Shape;8045;p35"/>
            <p:cNvSpPr/>
            <p:nvPr/>
          </p:nvSpPr>
          <p:spPr>
            <a:xfrm>
              <a:off x="1982256" y="4047513"/>
              <a:ext cx="686840" cy="296665"/>
            </a:xfrm>
            <a:custGeom>
              <a:avLst/>
              <a:gdLst/>
              <a:ahLst/>
              <a:cxnLst/>
              <a:rect l="l" t="t" r="r" b="b"/>
              <a:pathLst>
                <a:path w="19215" h="8498" extrusionOk="0">
                  <a:moveTo>
                    <a:pt x="9825" y="0"/>
                  </a:moveTo>
                  <a:cubicBezTo>
                    <a:pt x="7494" y="0"/>
                    <a:pt x="5080" y="670"/>
                    <a:pt x="2803" y="1159"/>
                  </a:cubicBezTo>
                  <a:cubicBezTo>
                    <a:pt x="1869" y="1293"/>
                    <a:pt x="935" y="1359"/>
                    <a:pt x="1" y="1593"/>
                  </a:cubicBezTo>
                  <a:cubicBezTo>
                    <a:pt x="935" y="3094"/>
                    <a:pt x="3470" y="4028"/>
                    <a:pt x="4971" y="4762"/>
                  </a:cubicBezTo>
                  <a:cubicBezTo>
                    <a:pt x="6839" y="5696"/>
                    <a:pt x="8774" y="5896"/>
                    <a:pt x="10809" y="6263"/>
                  </a:cubicBezTo>
                  <a:cubicBezTo>
                    <a:pt x="13611" y="6763"/>
                    <a:pt x="16112" y="7931"/>
                    <a:pt x="18781" y="8498"/>
                  </a:cubicBezTo>
                  <a:lnTo>
                    <a:pt x="19081" y="8364"/>
                  </a:lnTo>
                  <a:cubicBezTo>
                    <a:pt x="19215" y="5329"/>
                    <a:pt x="17280" y="3327"/>
                    <a:pt x="14978" y="1593"/>
                  </a:cubicBezTo>
                  <a:cubicBezTo>
                    <a:pt x="13379" y="400"/>
                    <a:pt x="11627" y="0"/>
                    <a:pt x="9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6" name="Google Shape;8046;p35"/>
            <p:cNvSpPr/>
            <p:nvPr/>
          </p:nvSpPr>
          <p:spPr>
            <a:xfrm>
              <a:off x="1930997" y="4452776"/>
              <a:ext cx="640336" cy="253307"/>
            </a:xfrm>
            <a:custGeom>
              <a:avLst/>
              <a:gdLst/>
              <a:ahLst/>
              <a:cxnLst/>
              <a:rect l="l" t="t" r="r" b="b"/>
              <a:pathLst>
                <a:path w="17914" h="7256" extrusionOk="0">
                  <a:moveTo>
                    <a:pt x="10349" y="1"/>
                  </a:moveTo>
                  <a:cubicBezTo>
                    <a:pt x="6889" y="1"/>
                    <a:pt x="3433" y="2069"/>
                    <a:pt x="1" y="2126"/>
                  </a:cubicBezTo>
                  <a:cubicBezTo>
                    <a:pt x="768" y="3227"/>
                    <a:pt x="2869" y="4294"/>
                    <a:pt x="4003" y="4961"/>
                  </a:cubicBezTo>
                  <a:cubicBezTo>
                    <a:pt x="5671" y="5895"/>
                    <a:pt x="7539" y="6596"/>
                    <a:pt x="9407" y="6829"/>
                  </a:cubicBezTo>
                  <a:cubicBezTo>
                    <a:pt x="10617" y="6974"/>
                    <a:pt x="12356" y="7255"/>
                    <a:pt x="13992" y="7255"/>
                  </a:cubicBezTo>
                  <a:cubicBezTo>
                    <a:pt x="15377" y="7255"/>
                    <a:pt x="16690" y="7053"/>
                    <a:pt x="17546" y="6396"/>
                  </a:cubicBezTo>
                  <a:lnTo>
                    <a:pt x="17913" y="6329"/>
                  </a:lnTo>
                  <a:cubicBezTo>
                    <a:pt x="17613" y="3093"/>
                    <a:pt x="15178" y="858"/>
                    <a:pt x="12076" y="191"/>
                  </a:cubicBezTo>
                  <a:cubicBezTo>
                    <a:pt x="11500" y="58"/>
                    <a:pt x="10925" y="1"/>
                    <a:pt x="10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7" name="Google Shape;8047;p35"/>
            <p:cNvSpPr/>
            <p:nvPr/>
          </p:nvSpPr>
          <p:spPr>
            <a:xfrm>
              <a:off x="2862235" y="4391894"/>
              <a:ext cx="738099" cy="238575"/>
            </a:xfrm>
            <a:custGeom>
              <a:avLst/>
              <a:gdLst/>
              <a:ahLst/>
              <a:cxnLst/>
              <a:rect l="l" t="t" r="r" b="b"/>
              <a:pathLst>
                <a:path w="20649" h="6834" extrusionOk="0">
                  <a:moveTo>
                    <a:pt x="8073" y="1"/>
                  </a:moveTo>
                  <a:cubicBezTo>
                    <a:pt x="5905" y="1"/>
                    <a:pt x="3670" y="801"/>
                    <a:pt x="2102" y="2302"/>
                  </a:cubicBezTo>
                  <a:cubicBezTo>
                    <a:pt x="1435" y="3036"/>
                    <a:pt x="1" y="4237"/>
                    <a:pt x="1" y="5271"/>
                  </a:cubicBezTo>
                  <a:lnTo>
                    <a:pt x="201" y="5404"/>
                  </a:lnTo>
                  <a:cubicBezTo>
                    <a:pt x="330" y="5367"/>
                    <a:pt x="468" y="5350"/>
                    <a:pt x="613" y="5350"/>
                  </a:cubicBezTo>
                  <a:cubicBezTo>
                    <a:pt x="1633" y="5350"/>
                    <a:pt x="2998" y="6172"/>
                    <a:pt x="3903" y="6405"/>
                  </a:cubicBezTo>
                  <a:cubicBezTo>
                    <a:pt x="5053" y="6710"/>
                    <a:pt x="6285" y="6834"/>
                    <a:pt x="7518" y="6834"/>
                  </a:cubicBezTo>
                  <a:cubicBezTo>
                    <a:pt x="8039" y="6834"/>
                    <a:pt x="8559" y="6812"/>
                    <a:pt x="9074" y="6772"/>
                  </a:cubicBezTo>
                  <a:cubicBezTo>
                    <a:pt x="10942" y="6572"/>
                    <a:pt x="12976" y="5971"/>
                    <a:pt x="14678" y="5271"/>
                  </a:cubicBezTo>
                  <a:cubicBezTo>
                    <a:pt x="16479" y="4604"/>
                    <a:pt x="19581" y="3103"/>
                    <a:pt x="20649" y="1602"/>
                  </a:cubicBezTo>
                  <a:cubicBezTo>
                    <a:pt x="16479" y="1368"/>
                    <a:pt x="12309" y="1"/>
                    <a:pt x="8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8" name="Google Shape;8048;p35"/>
            <p:cNvSpPr/>
            <p:nvPr/>
          </p:nvSpPr>
          <p:spPr>
            <a:xfrm>
              <a:off x="2900375" y="4009881"/>
              <a:ext cx="626038" cy="232431"/>
            </a:xfrm>
            <a:custGeom>
              <a:avLst/>
              <a:gdLst/>
              <a:ahLst/>
              <a:cxnLst/>
              <a:rect l="l" t="t" r="r" b="b"/>
              <a:pathLst>
                <a:path w="17514" h="6658" extrusionOk="0">
                  <a:moveTo>
                    <a:pt x="9649" y="1"/>
                  </a:moveTo>
                  <a:cubicBezTo>
                    <a:pt x="5158" y="1"/>
                    <a:pt x="750" y="824"/>
                    <a:pt x="1" y="5540"/>
                  </a:cubicBezTo>
                  <a:lnTo>
                    <a:pt x="234" y="5606"/>
                  </a:lnTo>
                  <a:cubicBezTo>
                    <a:pt x="1897" y="6283"/>
                    <a:pt x="3280" y="6657"/>
                    <a:pt x="4747" y="6657"/>
                  </a:cubicBezTo>
                  <a:cubicBezTo>
                    <a:pt x="5810" y="6657"/>
                    <a:pt x="6917" y="6461"/>
                    <a:pt x="8207" y="6040"/>
                  </a:cubicBezTo>
                  <a:cubicBezTo>
                    <a:pt x="10108" y="5473"/>
                    <a:pt x="11976" y="4973"/>
                    <a:pt x="13677" y="4039"/>
                  </a:cubicBezTo>
                  <a:cubicBezTo>
                    <a:pt x="14912" y="3371"/>
                    <a:pt x="17447" y="1637"/>
                    <a:pt x="17513" y="202"/>
                  </a:cubicBezTo>
                  <a:lnTo>
                    <a:pt x="17513" y="202"/>
                  </a:lnTo>
                  <a:cubicBezTo>
                    <a:pt x="17167" y="227"/>
                    <a:pt x="16793" y="238"/>
                    <a:pt x="16395" y="238"/>
                  </a:cubicBezTo>
                  <a:cubicBezTo>
                    <a:pt x="14490" y="238"/>
                    <a:pt x="12058" y="1"/>
                    <a:pt x="9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9" name="Google Shape;8049;p35"/>
            <p:cNvSpPr/>
            <p:nvPr/>
          </p:nvSpPr>
          <p:spPr>
            <a:xfrm>
              <a:off x="2475899" y="3795676"/>
              <a:ext cx="391122" cy="1407920"/>
            </a:xfrm>
            <a:custGeom>
              <a:avLst/>
              <a:gdLst/>
              <a:ahLst/>
              <a:cxnLst/>
              <a:rect l="l" t="t" r="r" b="b"/>
              <a:pathLst>
                <a:path w="10942" h="40330" extrusionOk="0">
                  <a:moveTo>
                    <a:pt x="10075" y="1"/>
                  </a:moveTo>
                  <a:lnTo>
                    <a:pt x="6639" y="601"/>
                  </a:lnTo>
                  <a:cubicBezTo>
                    <a:pt x="8073" y="13844"/>
                    <a:pt x="5205" y="27654"/>
                    <a:pt x="1" y="39762"/>
                  </a:cubicBezTo>
                  <a:cubicBezTo>
                    <a:pt x="568" y="40029"/>
                    <a:pt x="2302" y="40329"/>
                    <a:pt x="2903" y="40329"/>
                  </a:cubicBezTo>
                  <a:cubicBezTo>
                    <a:pt x="8073" y="27654"/>
                    <a:pt x="10942" y="13544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0" name="Google Shape;8050;p35"/>
            <p:cNvSpPr/>
            <p:nvPr/>
          </p:nvSpPr>
          <p:spPr>
            <a:xfrm>
              <a:off x="2142038" y="1064747"/>
              <a:ext cx="400666" cy="165369"/>
            </a:xfrm>
            <a:custGeom>
              <a:avLst/>
              <a:gdLst/>
              <a:ahLst/>
              <a:cxnLst/>
              <a:rect l="l" t="t" r="r" b="b"/>
              <a:pathLst>
                <a:path w="11209" h="4737" extrusionOk="0">
                  <a:moveTo>
                    <a:pt x="7153" y="0"/>
                  </a:moveTo>
                  <a:cubicBezTo>
                    <a:pt x="7062" y="0"/>
                    <a:pt x="6968" y="2"/>
                    <a:pt x="6872" y="7"/>
                  </a:cubicBezTo>
                  <a:cubicBezTo>
                    <a:pt x="3537" y="174"/>
                    <a:pt x="2536" y="2976"/>
                    <a:pt x="1" y="4510"/>
                  </a:cubicBezTo>
                  <a:cubicBezTo>
                    <a:pt x="114" y="4507"/>
                    <a:pt x="229" y="4505"/>
                    <a:pt x="346" y="4505"/>
                  </a:cubicBezTo>
                  <a:cubicBezTo>
                    <a:pt x="1789" y="4505"/>
                    <a:pt x="3527" y="4736"/>
                    <a:pt x="5214" y="4736"/>
                  </a:cubicBezTo>
                  <a:cubicBezTo>
                    <a:pt x="7552" y="4736"/>
                    <a:pt x="9791" y="4293"/>
                    <a:pt x="11009" y="2175"/>
                  </a:cubicBezTo>
                  <a:lnTo>
                    <a:pt x="11209" y="2075"/>
                  </a:lnTo>
                  <a:cubicBezTo>
                    <a:pt x="9905" y="962"/>
                    <a:pt x="9025" y="0"/>
                    <a:pt x="7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1" name="Google Shape;8051;p35"/>
            <p:cNvSpPr/>
            <p:nvPr/>
          </p:nvSpPr>
          <p:spPr>
            <a:xfrm>
              <a:off x="2319728" y="678614"/>
              <a:ext cx="389906" cy="349309"/>
            </a:xfrm>
            <a:custGeom>
              <a:avLst/>
              <a:gdLst/>
              <a:ahLst/>
              <a:cxnLst/>
              <a:rect l="l" t="t" r="r" b="b"/>
              <a:pathLst>
                <a:path w="10908" h="10006" extrusionOk="0">
                  <a:moveTo>
                    <a:pt x="3567" y="1"/>
                  </a:moveTo>
                  <a:cubicBezTo>
                    <a:pt x="2327" y="1"/>
                    <a:pt x="1090" y="207"/>
                    <a:pt x="0" y="527"/>
                  </a:cubicBezTo>
                  <a:cubicBezTo>
                    <a:pt x="1901" y="2328"/>
                    <a:pt x="3869" y="3863"/>
                    <a:pt x="4603" y="6465"/>
                  </a:cubicBezTo>
                  <a:cubicBezTo>
                    <a:pt x="4988" y="7973"/>
                    <a:pt x="5189" y="10006"/>
                    <a:pt x="6926" y="10006"/>
                  </a:cubicBezTo>
                  <a:cubicBezTo>
                    <a:pt x="7149" y="10006"/>
                    <a:pt x="7396" y="9972"/>
                    <a:pt x="7672" y="9900"/>
                  </a:cubicBezTo>
                  <a:lnTo>
                    <a:pt x="7839" y="9900"/>
                  </a:lnTo>
                  <a:cubicBezTo>
                    <a:pt x="10641" y="9000"/>
                    <a:pt x="10908" y="4663"/>
                    <a:pt x="9473" y="2595"/>
                  </a:cubicBezTo>
                  <a:cubicBezTo>
                    <a:pt x="8075" y="681"/>
                    <a:pt x="5817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2" name="Google Shape;8052;p35"/>
            <p:cNvSpPr/>
            <p:nvPr/>
          </p:nvSpPr>
          <p:spPr>
            <a:xfrm>
              <a:off x="2734660" y="768157"/>
              <a:ext cx="441201" cy="206039"/>
            </a:xfrm>
            <a:custGeom>
              <a:avLst/>
              <a:gdLst/>
              <a:ahLst/>
              <a:cxnLst/>
              <a:rect l="l" t="t" r="r" b="b"/>
              <a:pathLst>
                <a:path w="12343" h="5902" extrusionOk="0">
                  <a:moveTo>
                    <a:pt x="6834" y="0"/>
                  </a:moveTo>
                  <a:cubicBezTo>
                    <a:pt x="5337" y="0"/>
                    <a:pt x="3906" y="278"/>
                    <a:pt x="2769" y="1164"/>
                  </a:cubicBezTo>
                  <a:cubicBezTo>
                    <a:pt x="1235" y="2365"/>
                    <a:pt x="467" y="4066"/>
                    <a:pt x="0" y="5901"/>
                  </a:cubicBezTo>
                  <a:lnTo>
                    <a:pt x="167" y="5901"/>
                  </a:lnTo>
                  <a:cubicBezTo>
                    <a:pt x="1735" y="4967"/>
                    <a:pt x="4270" y="5301"/>
                    <a:pt x="6038" y="4800"/>
                  </a:cubicBezTo>
                  <a:cubicBezTo>
                    <a:pt x="8273" y="4167"/>
                    <a:pt x="11042" y="2599"/>
                    <a:pt x="12342" y="664"/>
                  </a:cubicBezTo>
                  <a:cubicBezTo>
                    <a:pt x="10707" y="441"/>
                    <a:pt x="8718" y="0"/>
                    <a:pt x="6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3" name="Google Shape;8053;p35"/>
            <p:cNvSpPr/>
            <p:nvPr/>
          </p:nvSpPr>
          <p:spPr>
            <a:xfrm>
              <a:off x="2635681" y="822755"/>
              <a:ext cx="413784" cy="719565"/>
            </a:xfrm>
            <a:custGeom>
              <a:avLst/>
              <a:gdLst/>
              <a:ahLst/>
              <a:cxnLst/>
              <a:rect l="l" t="t" r="r" b="b"/>
              <a:pathLst>
                <a:path w="11576" h="20612" extrusionOk="0">
                  <a:moveTo>
                    <a:pt x="10908" y="1"/>
                  </a:moveTo>
                  <a:cubicBezTo>
                    <a:pt x="8106" y="1"/>
                    <a:pt x="5038" y="1068"/>
                    <a:pt x="3103" y="3136"/>
                  </a:cubicBezTo>
                  <a:cubicBezTo>
                    <a:pt x="835" y="5605"/>
                    <a:pt x="1" y="9207"/>
                    <a:pt x="101" y="12476"/>
                  </a:cubicBezTo>
                  <a:cubicBezTo>
                    <a:pt x="167" y="15045"/>
                    <a:pt x="701" y="17547"/>
                    <a:pt x="634" y="20082"/>
                  </a:cubicBezTo>
                  <a:cubicBezTo>
                    <a:pt x="634" y="20436"/>
                    <a:pt x="899" y="20611"/>
                    <a:pt x="1165" y="20611"/>
                  </a:cubicBezTo>
                  <a:cubicBezTo>
                    <a:pt x="1425" y="20611"/>
                    <a:pt x="1685" y="20445"/>
                    <a:pt x="1702" y="20115"/>
                  </a:cubicBezTo>
                  <a:cubicBezTo>
                    <a:pt x="1735" y="17980"/>
                    <a:pt x="1402" y="15912"/>
                    <a:pt x="1235" y="13811"/>
                  </a:cubicBezTo>
                  <a:cubicBezTo>
                    <a:pt x="1068" y="11842"/>
                    <a:pt x="1135" y="9908"/>
                    <a:pt x="1669" y="7973"/>
                  </a:cubicBezTo>
                  <a:cubicBezTo>
                    <a:pt x="2402" y="5405"/>
                    <a:pt x="3903" y="3236"/>
                    <a:pt x="6372" y="2069"/>
                  </a:cubicBezTo>
                  <a:cubicBezTo>
                    <a:pt x="7740" y="1435"/>
                    <a:pt x="9407" y="1068"/>
                    <a:pt x="10908" y="1068"/>
                  </a:cubicBezTo>
                  <a:cubicBezTo>
                    <a:pt x="11576" y="1068"/>
                    <a:pt x="11576" y="1"/>
                    <a:pt x="10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4" name="Google Shape;8054;p35"/>
            <p:cNvSpPr/>
            <p:nvPr/>
          </p:nvSpPr>
          <p:spPr>
            <a:xfrm>
              <a:off x="2446731" y="735656"/>
              <a:ext cx="195918" cy="784951"/>
            </a:xfrm>
            <a:custGeom>
              <a:avLst/>
              <a:gdLst/>
              <a:ahLst/>
              <a:cxnLst/>
              <a:rect l="l" t="t" r="r" b="b"/>
              <a:pathLst>
                <a:path w="5481" h="22485" extrusionOk="0">
                  <a:moveTo>
                    <a:pt x="806" y="0"/>
                  </a:moveTo>
                  <a:cubicBezTo>
                    <a:pt x="323" y="0"/>
                    <a:pt x="0" y="703"/>
                    <a:pt x="517" y="961"/>
                  </a:cubicBezTo>
                  <a:cubicBezTo>
                    <a:pt x="3786" y="2562"/>
                    <a:pt x="3786" y="6999"/>
                    <a:pt x="3852" y="10168"/>
                  </a:cubicBezTo>
                  <a:cubicBezTo>
                    <a:pt x="3886" y="12036"/>
                    <a:pt x="3952" y="13870"/>
                    <a:pt x="4019" y="15738"/>
                  </a:cubicBezTo>
                  <a:cubicBezTo>
                    <a:pt x="4119" y="17840"/>
                    <a:pt x="4119" y="19975"/>
                    <a:pt x="4419" y="22110"/>
                  </a:cubicBezTo>
                  <a:cubicBezTo>
                    <a:pt x="4459" y="22372"/>
                    <a:pt x="4637" y="22484"/>
                    <a:pt x="4833" y="22484"/>
                  </a:cubicBezTo>
                  <a:cubicBezTo>
                    <a:pt x="5136" y="22484"/>
                    <a:pt x="5481" y="22215"/>
                    <a:pt x="5420" y="21809"/>
                  </a:cubicBezTo>
                  <a:cubicBezTo>
                    <a:pt x="5187" y="20075"/>
                    <a:pt x="5153" y="18307"/>
                    <a:pt x="5087" y="16539"/>
                  </a:cubicBezTo>
                  <a:cubicBezTo>
                    <a:pt x="5053" y="14971"/>
                    <a:pt x="4953" y="13403"/>
                    <a:pt x="4920" y="11836"/>
                  </a:cubicBezTo>
                  <a:cubicBezTo>
                    <a:pt x="4886" y="8934"/>
                    <a:pt x="4953" y="5898"/>
                    <a:pt x="3886" y="3163"/>
                  </a:cubicBezTo>
                  <a:cubicBezTo>
                    <a:pt x="3352" y="1795"/>
                    <a:pt x="2351" y="694"/>
                    <a:pt x="1050" y="61"/>
                  </a:cubicBezTo>
                  <a:cubicBezTo>
                    <a:pt x="967" y="19"/>
                    <a:pt x="884" y="0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5" name="Google Shape;8055;p35"/>
            <p:cNvSpPr/>
            <p:nvPr/>
          </p:nvSpPr>
          <p:spPr>
            <a:xfrm>
              <a:off x="2285090" y="1107825"/>
              <a:ext cx="335860" cy="88183"/>
            </a:xfrm>
            <a:custGeom>
              <a:avLst/>
              <a:gdLst/>
              <a:ahLst/>
              <a:cxnLst/>
              <a:rect l="l" t="t" r="r" b="b"/>
              <a:pathLst>
                <a:path w="9396" h="2526" extrusionOk="0">
                  <a:moveTo>
                    <a:pt x="4657" y="0"/>
                  </a:moveTo>
                  <a:cubicBezTo>
                    <a:pt x="3236" y="0"/>
                    <a:pt x="1874" y="408"/>
                    <a:pt x="569" y="874"/>
                  </a:cubicBezTo>
                  <a:cubicBezTo>
                    <a:pt x="0" y="1084"/>
                    <a:pt x="156" y="1910"/>
                    <a:pt x="652" y="1910"/>
                  </a:cubicBezTo>
                  <a:cubicBezTo>
                    <a:pt x="709" y="1910"/>
                    <a:pt x="770" y="1899"/>
                    <a:pt x="836" y="1875"/>
                  </a:cubicBezTo>
                  <a:cubicBezTo>
                    <a:pt x="2091" y="1434"/>
                    <a:pt x="3451" y="1062"/>
                    <a:pt x="4760" y="1062"/>
                  </a:cubicBezTo>
                  <a:cubicBezTo>
                    <a:pt x="6024" y="1062"/>
                    <a:pt x="7242" y="1409"/>
                    <a:pt x="8274" y="2376"/>
                  </a:cubicBezTo>
                  <a:cubicBezTo>
                    <a:pt x="8380" y="2481"/>
                    <a:pt x="8500" y="2525"/>
                    <a:pt x="8618" y="2525"/>
                  </a:cubicBezTo>
                  <a:cubicBezTo>
                    <a:pt x="9023" y="2525"/>
                    <a:pt x="9396" y="2003"/>
                    <a:pt x="9008" y="1642"/>
                  </a:cubicBezTo>
                  <a:cubicBezTo>
                    <a:pt x="7874" y="608"/>
                    <a:pt x="6473" y="41"/>
                    <a:pt x="4972" y="7"/>
                  </a:cubicBezTo>
                  <a:cubicBezTo>
                    <a:pt x="4866" y="3"/>
                    <a:pt x="4761" y="0"/>
                    <a:pt x="4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6" name="Google Shape;8056;p35"/>
            <p:cNvSpPr/>
            <p:nvPr/>
          </p:nvSpPr>
          <p:spPr>
            <a:xfrm>
              <a:off x="2506926" y="889711"/>
              <a:ext cx="149057" cy="94397"/>
            </a:xfrm>
            <a:custGeom>
              <a:avLst/>
              <a:gdLst/>
              <a:ahLst/>
              <a:cxnLst/>
              <a:rect l="l" t="t" r="r" b="b"/>
              <a:pathLst>
                <a:path w="4170" h="2704" extrusionOk="0">
                  <a:moveTo>
                    <a:pt x="3557" y="1"/>
                  </a:moveTo>
                  <a:cubicBezTo>
                    <a:pt x="3327" y="1"/>
                    <a:pt x="3152" y="135"/>
                    <a:pt x="3069" y="384"/>
                  </a:cubicBezTo>
                  <a:cubicBezTo>
                    <a:pt x="3069" y="381"/>
                    <a:pt x="3068" y="379"/>
                    <a:pt x="3067" y="379"/>
                  </a:cubicBezTo>
                  <a:cubicBezTo>
                    <a:pt x="3060" y="379"/>
                    <a:pt x="3043" y="410"/>
                    <a:pt x="3033" y="433"/>
                  </a:cubicBezTo>
                  <a:lnTo>
                    <a:pt x="3033" y="433"/>
                  </a:lnTo>
                  <a:cubicBezTo>
                    <a:pt x="3033" y="432"/>
                    <a:pt x="3032" y="432"/>
                    <a:pt x="3032" y="432"/>
                  </a:cubicBezTo>
                  <a:cubicBezTo>
                    <a:pt x="3024" y="432"/>
                    <a:pt x="3002" y="518"/>
                    <a:pt x="3002" y="518"/>
                  </a:cubicBezTo>
                  <a:cubicBezTo>
                    <a:pt x="2969" y="584"/>
                    <a:pt x="2902" y="651"/>
                    <a:pt x="2869" y="718"/>
                  </a:cubicBezTo>
                  <a:cubicBezTo>
                    <a:pt x="2802" y="851"/>
                    <a:pt x="2702" y="985"/>
                    <a:pt x="2602" y="1118"/>
                  </a:cubicBezTo>
                  <a:cubicBezTo>
                    <a:pt x="2512" y="1262"/>
                    <a:pt x="2413" y="1395"/>
                    <a:pt x="2315" y="1535"/>
                  </a:cubicBezTo>
                  <a:lnTo>
                    <a:pt x="2315" y="1535"/>
                  </a:lnTo>
                  <a:cubicBezTo>
                    <a:pt x="2288" y="1517"/>
                    <a:pt x="2262" y="1512"/>
                    <a:pt x="2235" y="1485"/>
                  </a:cubicBezTo>
                  <a:cubicBezTo>
                    <a:pt x="2068" y="1418"/>
                    <a:pt x="1901" y="1352"/>
                    <a:pt x="1768" y="1285"/>
                  </a:cubicBezTo>
                  <a:cubicBezTo>
                    <a:pt x="1434" y="1118"/>
                    <a:pt x="1134" y="951"/>
                    <a:pt x="834" y="751"/>
                  </a:cubicBezTo>
                  <a:cubicBezTo>
                    <a:pt x="766" y="694"/>
                    <a:pt x="678" y="668"/>
                    <a:pt x="586" y="668"/>
                  </a:cubicBezTo>
                  <a:cubicBezTo>
                    <a:pt x="410" y="668"/>
                    <a:pt x="221" y="764"/>
                    <a:pt x="134" y="918"/>
                  </a:cubicBezTo>
                  <a:cubicBezTo>
                    <a:pt x="0" y="1185"/>
                    <a:pt x="67" y="1485"/>
                    <a:pt x="334" y="1652"/>
                  </a:cubicBezTo>
                  <a:cubicBezTo>
                    <a:pt x="967" y="2086"/>
                    <a:pt x="1668" y="2386"/>
                    <a:pt x="2368" y="2686"/>
                  </a:cubicBezTo>
                  <a:cubicBezTo>
                    <a:pt x="2411" y="2698"/>
                    <a:pt x="2454" y="2703"/>
                    <a:pt x="2497" y="2703"/>
                  </a:cubicBezTo>
                  <a:cubicBezTo>
                    <a:pt x="2693" y="2703"/>
                    <a:pt x="2887" y="2589"/>
                    <a:pt x="2969" y="2452"/>
                  </a:cubicBezTo>
                  <a:cubicBezTo>
                    <a:pt x="3136" y="2152"/>
                    <a:pt x="3336" y="1885"/>
                    <a:pt x="3536" y="1619"/>
                  </a:cubicBezTo>
                  <a:cubicBezTo>
                    <a:pt x="3769" y="1318"/>
                    <a:pt x="3936" y="985"/>
                    <a:pt x="4070" y="651"/>
                  </a:cubicBezTo>
                  <a:cubicBezTo>
                    <a:pt x="4170" y="384"/>
                    <a:pt x="3970" y="51"/>
                    <a:pt x="3703" y="17"/>
                  </a:cubicBezTo>
                  <a:cubicBezTo>
                    <a:pt x="3652" y="6"/>
                    <a:pt x="3603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7" name="Google Shape;8057;p35"/>
            <p:cNvSpPr/>
            <p:nvPr/>
          </p:nvSpPr>
          <p:spPr>
            <a:xfrm>
              <a:off x="2821700" y="812841"/>
              <a:ext cx="88254" cy="117996"/>
            </a:xfrm>
            <a:custGeom>
              <a:avLst/>
              <a:gdLst/>
              <a:ahLst/>
              <a:cxnLst/>
              <a:rect l="l" t="t" r="r" b="b"/>
              <a:pathLst>
                <a:path w="2469" h="3380" extrusionOk="0">
                  <a:moveTo>
                    <a:pt x="1429" y="1"/>
                  </a:moveTo>
                  <a:cubicBezTo>
                    <a:pt x="1205" y="1"/>
                    <a:pt x="990" y="130"/>
                    <a:pt x="934" y="351"/>
                  </a:cubicBezTo>
                  <a:cubicBezTo>
                    <a:pt x="901" y="451"/>
                    <a:pt x="868" y="518"/>
                    <a:pt x="868" y="585"/>
                  </a:cubicBezTo>
                  <a:cubicBezTo>
                    <a:pt x="834" y="618"/>
                    <a:pt x="834" y="652"/>
                    <a:pt x="801" y="685"/>
                  </a:cubicBezTo>
                  <a:cubicBezTo>
                    <a:pt x="801" y="708"/>
                    <a:pt x="785" y="762"/>
                    <a:pt x="786" y="762"/>
                  </a:cubicBezTo>
                  <a:cubicBezTo>
                    <a:pt x="787" y="762"/>
                    <a:pt x="790" y="750"/>
                    <a:pt x="801" y="718"/>
                  </a:cubicBezTo>
                  <a:lnTo>
                    <a:pt x="801" y="718"/>
                  </a:lnTo>
                  <a:cubicBezTo>
                    <a:pt x="801" y="785"/>
                    <a:pt x="734" y="852"/>
                    <a:pt x="701" y="918"/>
                  </a:cubicBezTo>
                  <a:cubicBezTo>
                    <a:pt x="668" y="985"/>
                    <a:pt x="634" y="1052"/>
                    <a:pt x="601" y="1119"/>
                  </a:cubicBezTo>
                  <a:cubicBezTo>
                    <a:pt x="567" y="1185"/>
                    <a:pt x="534" y="1219"/>
                    <a:pt x="501" y="1285"/>
                  </a:cubicBezTo>
                  <a:cubicBezTo>
                    <a:pt x="467" y="1319"/>
                    <a:pt x="434" y="1352"/>
                    <a:pt x="401" y="1385"/>
                  </a:cubicBezTo>
                  <a:cubicBezTo>
                    <a:pt x="392" y="1410"/>
                    <a:pt x="392" y="1419"/>
                    <a:pt x="396" y="1419"/>
                  </a:cubicBezTo>
                  <a:cubicBezTo>
                    <a:pt x="398" y="1419"/>
                    <a:pt x="402" y="1416"/>
                    <a:pt x="406" y="1411"/>
                  </a:cubicBezTo>
                  <a:lnTo>
                    <a:pt x="406" y="1411"/>
                  </a:lnTo>
                  <a:cubicBezTo>
                    <a:pt x="404" y="1414"/>
                    <a:pt x="402" y="1416"/>
                    <a:pt x="401" y="1419"/>
                  </a:cubicBezTo>
                  <a:cubicBezTo>
                    <a:pt x="334" y="1486"/>
                    <a:pt x="267" y="1552"/>
                    <a:pt x="234" y="1619"/>
                  </a:cubicBezTo>
                  <a:cubicBezTo>
                    <a:pt x="201" y="1686"/>
                    <a:pt x="167" y="1752"/>
                    <a:pt x="167" y="1786"/>
                  </a:cubicBezTo>
                  <a:cubicBezTo>
                    <a:pt x="0" y="1986"/>
                    <a:pt x="134" y="2386"/>
                    <a:pt x="334" y="2486"/>
                  </a:cubicBezTo>
                  <a:cubicBezTo>
                    <a:pt x="801" y="2720"/>
                    <a:pt x="1201" y="3020"/>
                    <a:pt x="1602" y="3320"/>
                  </a:cubicBezTo>
                  <a:cubicBezTo>
                    <a:pt x="1673" y="3361"/>
                    <a:pt x="1757" y="3380"/>
                    <a:pt x="1843" y="3380"/>
                  </a:cubicBezTo>
                  <a:cubicBezTo>
                    <a:pt x="2038" y="3380"/>
                    <a:pt x="2243" y="3282"/>
                    <a:pt x="2335" y="3120"/>
                  </a:cubicBezTo>
                  <a:cubicBezTo>
                    <a:pt x="2469" y="2853"/>
                    <a:pt x="2369" y="2553"/>
                    <a:pt x="2135" y="2420"/>
                  </a:cubicBezTo>
                  <a:cubicBezTo>
                    <a:pt x="1860" y="2229"/>
                    <a:pt x="1612" y="2039"/>
                    <a:pt x="1348" y="1865"/>
                  </a:cubicBezTo>
                  <a:lnTo>
                    <a:pt x="1348" y="1865"/>
                  </a:lnTo>
                  <a:cubicBezTo>
                    <a:pt x="1407" y="1783"/>
                    <a:pt x="1460" y="1701"/>
                    <a:pt x="1501" y="1619"/>
                  </a:cubicBezTo>
                  <a:cubicBezTo>
                    <a:pt x="1702" y="1319"/>
                    <a:pt x="1835" y="985"/>
                    <a:pt x="1935" y="652"/>
                  </a:cubicBezTo>
                  <a:cubicBezTo>
                    <a:pt x="2002" y="385"/>
                    <a:pt x="1835" y="85"/>
                    <a:pt x="1568" y="18"/>
                  </a:cubicBezTo>
                  <a:cubicBezTo>
                    <a:pt x="1522" y="6"/>
                    <a:pt x="1476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8" name="Google Shape;8058;p35"/>
            <p:cNvSpPr/>
            <p:nvPr/>
          </p:nvSpPr>
          <p:spPr>
            <a:xfrm>
              <a:off x="2336421" y="1087752"/>
              <a:ext cx="107342" cy="111747"/>
            </a:xfrm>
            <a:custGeom>
              <a:avLst/>
              <a:gdLst/>
              <a:ahLst/>
              <a:cxnLst/>
              <a:rect l="l" t="t" r="r" b="b"/>
              <a:pathLst>
                <a:path w="3003" h="3201" extrusionOk="0">
                  <a:moveTo>
                    <a:pt x="580" y="0"/>
                  </a:moveTo>
                  <a:cubicBezTo>
                    <a:pt x="349" y="0"/>
                    <a:pt x="124" y="155"/>
                    <a:pt x="67" y="382"/>
                  </a:cubicBezTo>
                  <a:cubicBezTo>
                    <a:pt x="0" y="649"/>
                    <a:pt x="167" y="949"/>
                    <a:pt x="434" y="1016"/>
                  </a:cubicBezTo>
                  <a:cubicBezTo>
                    <a:pt x="806" y="1119"/>
                    <a:pt x="1165" y="1235"/>
                    <a:pt x="1527" y="1348"/>
                  </a:cubicBezTo>
                  <a:lnTo>
                    <a:pt x="1527" y="1348"/>
                  </a:lnTo>
                  <a:cubicBezTo>
                    <a:pt x="1325" y="1716"/>
                    <a:pt x="1142" y="2088"/>
                    <a:pt x="901" y="2417"/>
                  </a:cubicBezTo>
                  <a:cubicBezTo>
                    <a:pt x="734" y="2650"/>
                    <a:pt x="834" y="3017"/>
                    <a:pt x="1067" y="3117"/>
                  </a:cubicBezTo>
                  <a:cubicBezTo>
                    <a:pt x="1159" y="3174"/>
                    <a:pt x="1254" y="3200"/>
                    <a:pt x="1346" y="3200"/>
                  </a:cubicBezTo>
                  <a:cubicBezTo>
                    <a:pt x="1524" y="3200"/>
                    <a:pt x="1692" y="3104"/>
                    <a:pt x="1801" y="2951"/>
                  </a:cubicBezTo>
                  <a:cubicBezTo>
                    <a:pt x="2168" y="2417"/>
                    <a:pt x="2402" y="1850"/>
                    <a:pt x="2769" y="1316"/>
                  </a:cubicBezTo>
                  <a:cubicBezTo>
                    <a:pt x="3002" y="1049"/>
                    <a:pt x="2769" y="649"/>
                    <a:pt x="2468" y="549"/>
                  </a:cubicBezTo>
                  <a:cubicBezTo>
                    <a:pt x="1868" y="382"/>
                    <a:pt x="1301" y="182"/>
                    <a:pt x="701" y="15"/>
                  </a:cubicBezTo>
                  <a:cubicBezTo>
                    <a:pt x="661" y="5"/>
                    <a:pt x="620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9" name="Google Shape;8059;p35"/>
            <p:cNvSpPr/>
            <p:nvPr/>
          </p:nvSpPr>
          <p:spPr>
            <a:xfrm>
              <a:off x="1265669" y="1416006"/>
              <a:ext cx="2829467" cy="2551362"/>
            </a:xfrm>
            <a:custGeom>
              <a:avLst/>
              <a:gdLst/>
              <a:ahLst/>
              <a:cxnLst/>
              <a:rect l="l" t="t" r="r" b="b"/>
              <a:pathLst>
                <a:path w="79157" h="73084" extrusionOk="0">
                  <a:moveTo>
                    <a:pt x="43606" y="1"/>
                  </a:moveTo>
                  <a:cubicBezTo>
                    <a:pt x="42968" y="1"/>
                    <a:pt x="42320" y="18"/>
                    <a:pt x="41663" y="52"/>
                  </a:cubicBezTo>
                  <a:cubicBezTo>
                    <a:pt x="41048" y="30"/>
                    <a:pt x="40443" y="19"/>
                    <a:pt x="39848" y="19"/>
                  </a:cubicBezTo>
                  <a:cubicBezTo>
                    <a:pt x="29793" y="19"/>
                    <a:pt x="22523" y="3133"/>
                    <a:pt x="15878" y="6724"/>
                  </a:cubicBezTo>
                  <a:cubicBezTo>
                    <a:pt x="8139" y="10860"/>
                    <a:pt x="3069" y="18799"/>
                    <a:pt x="1435" y="27272"/>
                  </a:cubicBezTo>
                  <a:cubicBezTo>
                    <a:pt x="0" y="35011"/>
                    <a:pt x="934" y="44284"/>
                    <a:pt x="2702" y="51789"/>
                  </a:cubicBezTo>
                  <a:cubicBezTo>
                    <a:pt x="6251" y="66717"/>
                    <a:pt x="23161" y="73083"/>
                    <a:pt x="39525" y="73083"/>
                  </a:cubicBezTo>
                  <a:cubicBezTo>
                    <a:pt x="52232" y="73083"/>
                    <a:pt x="64610" y="69245"/>
                    <a:pt x="70150" y="62597"/>
                  </a:cubicBezTo>
                  <a:cubicBezTo>
                    <a:pt x="79157" y="51789"/>
                    <a:pt x="79157" y="24737"/>
                    <a:pt x="72319" y="14296"/>
                  </a:cubicBezTo>
                  <a:cubicBezTo>
                    <a:pt x="69849" y="10511"/>
                    <a:pt x="59605" y="1"/>
                    <a:pt x="43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0" name="Google Shape;8060;p35"/>
            <p:cNvSpPr/>
            <p:nvPr/>
          </p:nvSpPr>
          <p:spPr>
            <a:xfrm>
              <a:off x="1265669" y="1640683"/>
              <a:ext cx="1114887" cy="2224954"/>
            </a:xfrm>
            <a:custGeom>
              <a:avLst/>
              <a:gdLst/>
              <a:ahLst/>
              <a:cxnLst/>
              <a:rect l="l" t="t" r="r" b="b"/>
              <a:pathLst>
                <a:path w="31190" h="63734" extrusionOk="0">
                  <a:moveTo>
                    <a:pt x="17648" y="1"/>
                  </a:moveTo>
                  <a:cubicBezTo>
                    <a:pt x="17172" y="1"/>
                    <a:pt x="16692" y="31"/>
                    <a:pt x="16212" y="87"/>
                  </a:cubicBezTo>
                  <a:cubicBezTo>
                    <a:pt x="16078" y="154"/>
                    <a:pt x="15978" y="221"/>
                    <a:pt x="15878" y="254"/>
                  </a:cubicBezTo>
                  <a:cubicBezTo>
                    <a:pt x="8139" y="4424"/>
                    <a:pt x="3069" y="12363"/>
                    <a:pt x="1468" y="20836"/>
                  </a:cubicBezTo>
                  <a:cubicBezTo>
                    <a:pt x="0" y="28575"/>
                    <a:pt x="934" y="37848"/>
                    <a:pt x="2702" y="45353"/>
                  </a:cubicBezTo>
                  <a:cubicBezTo>
                    <a:pt x="4904" y="54593"/>
                    <a:pt x="12242" y="60531"/>
                    <a:pt x="21349" y="63733"/>
                  </a:cubicBezTo>
                  <a:cubicBezTo>
                    <a:pt x="21416" y="63566"/>
                    <a:pt x="21449" y="63399"/>
                    <a:pt x="21482" y="63199"/>
                  </a:cubicBezTo>
                  <a:cubicBezTo>
                    <a:pt x="21749" y="61898"/>
                    <a:pt x="21549" y="60531"/>
                    <a:pt x="21249" y="59230"/>
                  </a:cubicBezTo>
                  <a:cubicBezTo>
                    <a:pt x="20582" y="56328"/>
                    <a:pt x="19381" y="53192"/>
                    <a:pt x="19948" y="50190"/>
                  </a:cubicBezTo>
                  <a:cubicBezTo>
                    <a:pt x="20949" y="45120"/>
                    <a:pt x="25952" y="43085"/>
                    <a:pt x="29121" y="39616"/>
                  </a:cubicBezTo>
                  <a:cubicBezTo>
                    <a:pt x="30389" y="38215"/>
                    <a:pt x="31189" y="36480"/>
                    <a:pt x="30756" y="34579"/>
                  </a:cubicBezTo>
                  <a:cubicBezTo>
                    <a:pt x="30222" y="32344"/>
                    <a:pt x="28587" y="31176"/>
                    <a:pt x="26519" y="30443"/>
                  </a:cubicBezTo>
                  <a:cubicBezTo>
                    <a:pt x="22383" y="28941"/>
                    <a:pt x="16746" y="27941"/>
                    <a:pt x="16045" y="22670"/>
                  </a:cubicBezTo>
                  <a:cubicBezTo>
                    <a:pt x="15345" y="17266"/>
                    <a:pt x="21382" y="13931"/>
                    <a:pt x="24284" y="10362"/>
                  </a:cubicBezTo>
                  <a:cubicBezTo>
                    <a:pt x="26419" y="7693"/>
                    <a:pt x="26052" y="4357"/>
                    <a:pt x="23484" y="2122"/>
                  </a:cubicBezTo>
                  <a:cubicBezTo>
                    <a:pt x="21721" y="577"/>
                    <a:pt x="19716" y="1"/>
                    <a:pt x="17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1" name="Google Shape;8061;p35"/>
            <p:cNvSpPr/>
            <p:nvPr/>
          </p:nvSpPr>
          <p:spPr>
            <a:xfrm>
              <a:off x="2583207" y="1515637"/>
              <a:ext cx="1488100" cy="1598180"/>
            </a:xfrm>
            <a:custGeom>
              <a:avLst/>
              <a:gdLst/>
              <a:ahLst/>
              <a:cxnLst/>
              <a:rect l="l" t="t" r="r" b="b"/>
              <a:pathLst>
                <a:path w="41631" h="45780" extrusionOk="0">
                  <a:moveTo>
                    <a:pt x="20682" y="0"/>
                  </a:moveTo>
                  <a:cubicBezTo>
                    <a:pt x="13110" y="767"/>
                    <a:pt x="4904" y="4270"/>
                    <a:pt x="1802" y="11508"/>
                  </a:cubicBezTo>
                  <a:cubicBezTo>
                    <a:pt x="1102" y="13143"/>
                    <a:pt x="1" y="15645"/>
                    <a:pt x="668" y="17446"/>
                  </a:cubicBezTo>
                  <a:cubicBezTo>
                    <a:pt x="930" y="18137"/>
                    <a:pt x="1486" y="18368"/>
                    <a:pt x="2151" y="18368"/>
                  </a:cubicBezTo>
                  <a:cubicBezTo>
                    <a:pt x="3349" y="18368"/>
                    <a:pt x="4902" y="17618"/>
                    <a:pt x="5738" y="17446"/>
                  </a:cubicBezTo>
                  <a:cubicBezTo>
                    <a:pt x="6133" y="17370"/>
                    <a:pt x="6542" y="17333"/>
                    <a:pt x="6954" y="17333"/>
                  </a:cubicBezTo>
                  <a:cubicBezTo>
                    <a:pt x="10170" y="17333"/>
                    <a:pt x="13626" y="19584"/>
                    <a:pt x="12443" y="23250"/>
                  </a:cubicBezTo>
                  <a:cubicBezTo>
                    <a:pt x="11576" y="25985"/>
                    <a:pt x="9474" y="27920"/>
                    <a:pt x="7940" y="30289"/>
                  </a:cubicBezTo>
                  <a:cubicBezTo>
                    <a:pt x="6606" y="32423"/>
                    <a:pt x="6239" y="35025"/>
                    <a:pt x="8274" y="36927"/>
                  </a:cubicBezTo>
                  <a:cubicBezTo>
                    <a:pt x="9222" y="37808"/>
                    <a:pt x="10451" y="38126"/>
                    <a:pt x="11778" y="38126"/>
                  </a:cubicBezTo>
                  <a:cubicBezTo>
                    <a:pt x="14370" y="38126"/>
                    <a:pt x="17341" y="36911"/>
                    <a:pt x="19348" y="36293"/>
                  </a:cubicBezTo>
                  <a:cubicBezTo>
                    <a:pt x="21788" y="35537"/>
                    <a:pt x="24730" y="34558"/>
                    <a:pt x="27516" y="34558"/>
                  </a:cubicBezTo>
                  <a:cubicBezTo>
                    <a:pt x="29034" y="34558"/>
                    <a:pt x="30506" y="34849"/>
                    <a:pt x="31824" y="35626"/>
                  </a:cubicBezTo>
                  <a:cubicBezTo>
                    <a:pt x="34426" y="37193"/>
                    <a:pt x="34792" y="39528"/>
                    <a:pt x="35426" y="42330"/>
                  </a:cubicBezTo>
                  <a:cubicBezTo>
                    <a:pt x="35760" y="43865"/>
                    <a:pt x="36394" y="45399"/>
                    <a:pt x="38128" y="45700"/>
                  </a:cubicBezTo>
                  <a:cubicBezTo>
                    <a:pt x="38372" y="45748"/>
                    <a:pt x="38634" y="45779"/>
                    <a:pt x="38901" y="45779"/>
                  </a:cubicBezTo>
                  <a:cubicBezTo>
                    <a:pt x="38999" y="45779"/>
                    <a:pt x="39097" y="45775"/>
                    <a:pt x="39196" y="45766"/>
                  </a:cubicBezTo>
                  <a:cubicBezTo>
                    <a:pt x="41631" y="33558"/>
                    <a:pt x="40130" y="18614"/>
                    <a:pt x="35460" y="11442"/>
                  </a:cubicBezTo>
                  <a:cubicBezTo>
                    <a:pt x="33792" y="8907"/>
                    <a:pt x="28688" y="3369"/>
                    <a:pt x="20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2" name="Google Shape;8062;p35"/>
            <p:cNvSpPr/>
            <p:nvPr/>
          </p:nvSpPr>
          <p:spPr>
            <a:xfrm>
              <a:off x="2428215" y="3168598"/>
              <a:ext cx="1158996" cy="798287"/>
            </a:xfrm>
            <a:custGeom>
              <a:avLst/>
              <a:gdLst/>
              <a:ahLst/>
              <a:cxnLst/>
              <a:rect l="l" t="t" r="r" b="b"/>
              <a:pathLst>
                <a:path w="32424" h="22867" extrusionOk="0">
                  <a:moveTo>
                    <a:pt x="24342" y="1"/>
                  </a:moveTo>
                  <a:cubicBezTo>
                    <a:pt x="23133" y="1"/>
                    <a:pt x="21933" y="219"/>
                    <a:pt x="20882" y="651"/>
                  </a:cubicBezTo>
                  <a:cubicBezTo>
                    <a:pt x="19281" y="1318"/>
                    <a:pt x="17847" y="2486"/>
                    <a:pt x="17146" y="4054"/>
                  </a:cubicBezTo>
                  <a:cubicBezTo>
                    <a:pt x="16646" y="5188"/>
                    <a:pt x="16412" y="6422"/>
                    <a:pt x="15845" y="7523"/>
                  </a:cubicBezTo>
                  <a:cubicBezTo>
                    <a:pt x="15227" y="8775"/>
                    <a:pt x="14189" y="9258"/>
                    <a:pt x="13059" y="9258"/>
                  </a:cubicBezTo>
                  <a:cubicBezTo>
                    <a:pt x="11871" y="9258"/>
                    <a:pt x="10583" y="8725"/>
                    <a:pt x="9574" y="7990"/>
                  </a:cubicBezTo>
                  <a:cubicBezTo>
                    <a:pt x="8100" y="6930"/>
                    <a:pt x="6482" y="5187"/>
                    <a:pt x="4832" y="5187"/>
                  </a:cubicBezTo>
                  <a:cubicBezTo>
                    <a:pt x="4092" y="5187"/>
                    <a:pt x="3346" y="5537"/>
                    <a:pt x="2602" y="6455"/>
                  </a:cubicBezTo>
                  <a:cubicBezTo>
                    <a:pt x="1" y="9658"/>
                    <a:pt x="2769" y="12493"/>
                    <a:pt x="3603" y="15729"/>
                  </a:cubicBezTo>
                  <a:cubicBezTo>
                    <a:pt x="4237" y="18264"/>
                    <a:pt x="3770" y="20499"/>
                    <a:pt x="2969" y="22734"/>
                  </a:cubicBezTo>
                  <a:cubicBezTo>
                    <a:pt x="4324" y="22823"/>
                    <a:pt x="5683" y="22867"/>
                    <a:pt x="7039" y="22867"/>
                  </a:cubicBezTo>
                  <a:cubicBezTo>
                    <a:pt x="15834" y="22867"/>
                    <a:pt x="24489" y="21020"/>
                    <a:pt x="30789" y="17697"/>
                  </a:cubicBezTo>
                  <a:cubicBezTo>
                    <a:pt x="31523" y="15462"/>
                    <a:pt x="31990" y="13160"/>
                    <a:pt x="32157" y="10892"/>
                  </a:cubicBezTo>
                  <a:cubicBezTo>
                    <a:pt x="32424" y="7289"/>
                    <a:pt x="32023" y="2686"/>
                    <a:pt x="28354" y="885"/>
                  </a:cubicBezTo>
                  <a:cubicBezTo>
                    <a:pt x="27154" y="294"/>
                    <a:pt x="25743" y="1"/>
                    <a:pt x="2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3" name="Google Shape;8063;p35"/>
            <p:cNvSpPr/>
            <p:nvPr/>
          </p:nvSpPr>
          <p:spPr>
            <a:xfrm>
              <a:off x="1484359" y="2842928"/>
              <a:ext cx="270196" cy="174864"/>
            </a:xfrm>
            <a:custGeom>
              <a:avLst/>
              <a:gdLst/>
              <a:ahLst/>
              <a:cxnLst/>
              <a:rect l="l" t="t" r="r" b="b"/>
              <a:pathLst>
                <a:path w="7559" h="5009" extrusionOk="0">
                  <a:moveTo>
                    <a:pt x="3625" y="0"/>
                  </a:moveTo>
                  <a:cubicBezTo>
                    <a:pt x="3592" y="0"/>
                    <a:pt x="3558" y="2"/>
                    <a:pt x="3523" y="6"/>
                  </a:cubicBezTo>
                  <a:cubicBezTo>
                    <a:pt x="2288" y="207"/>
                    <a:pt x="2655" y="2041"/>
                    <a:pt x="2622" y="2842"/>
                  </a:cubicBezTo>
                  <a:cubicBezTo>
                    <a:pt x="2188" y="2375"/>
                    <a:pt x="1588" y="1741"/>
                    <a:pt x="954" y="1674"/>
                  </a:cubicBezTo>
                  <a:cubicBezTo>
                    <a:pt x="913" y="1671"/>
                    <a:pt x="874" y="1669"/>
                    <a:pt x="836" y="1669"/>
                  </a:cubicBezTo>
                  <a:cubicBezTo>
                    <a:pt x="138" y="1669"/>
                    <a:pt x="0" y="2242"/>
                    <a:pt x="254" y="2875"/>
                  </a:cubicBezTo>
                  <a:cubicBezTo>
                    <a:pt x="620" y="3776"/>
                    <a:pt x="1554" y="4309"/>
                    <a:pt x="2288" y="4877"/>
                  </a:cubicBezTo>
                  <a:cubicBezTo>
                    <a:pt x="2656" y="4954"/>
                    <a:pt x="3416" y="5009"/>
                    <a:pt x="4107" y="5009"/>
                  </a:cubicBezTo>
                  <a:cubicBezTo>
                    <a:pt x="4607" y="5009"/>
                    <a:pt x="5072" y="4980"/>
                    <a:pt x="5324" y="4910"/>
                  </a:cubicBezTo>
                  <a:cubicBezTo>
                    <a:pt x="6391" y="3809"/>
                    <a:pt x="6958" y="3476"/>
                    <a:pt x="7259" y="2875"/>
                  </a:cubicBezTo>
                  <a:cubicBezTo>
                    <a:pt x="7559" y="2175"/>
                    <a:pt x="7492" y="1341"/>
                    <a:pt x="6591" y="1307"/>
                  </a:cubicBezTo>
                  <a:cubicBezTo>
                    <a:pt x="6561" y="1305"/>
                    <a:pt x="6531" y="1303"/>
                    <a:pt x="6500" y="1303"/>
                  </a:cubicBezTo>
                  <a:cubicBezTo>
                    <a:pt x="5762" y="1303"/>
                    <a:pt x="5006" y="2062"/>
                    <a:pt x="4590" y="2575"/>
                  </a:cubicBezTo>
                  <a:cubicBezTo>
                    <a:pt x="4590" y="1897"/>
                    <a:pt x="4621" y="0"/>
                    <a:pt x="3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4" name="Google Shape;8064;p35"/>
            <p:cNvSpPr/>
            <p:nvPr/>
          </p:nvSpPr>
          <p:spPr>
            <a:xfrm>
              <a:off x="2624242" y="3650037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0"/>
                  </a:moveTo>
                  <a:cubicBezTo>
                    <a:pt x="2641" y="0"/>
                    <a:pt x="2615" y="2"/>
                    <a:pt x="2589" y="5"/>
                  </a:cubicBezTo>
                  <a:cubicBezTo>
                    <a:pt x="1688" y="139"/>
                    <a:pt x="1955" y="1473"/>
                    <a:pt x="1922" y="2073"/>
                  </a:cubicBezTo>
                  <a:cubicBezTo>
                    <a:pt x="1588" y="1740"/>
                    <a:pt x="1155" y="1273"/>
                    <a:pt x="688" y="1239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4"/>
                  </a:cubicBezTo>
                  <a:cubicBezTo>
                    <a:pt x="1969" y="3634"/>
                    <a:pt x="2549" y="3682"/>
                    <a:pt x="3062" y="3682"/>
                  </a:cubicBezTo>
                  <a:cubicBezTo>
                    <a:pt x="3404" y="3682"/>
                    <a:pt x="3716" y="3661"/>
                    <a:pt x="3890" y="3608"/>
                  </a:cubicBezTo>
                  <a:cubicBezTo>
                    <a:pt x="4657" y="2774"/>
                    <a:pt x="5091" y="2540"/>
                    <a:pt x="5324" y="2107"/>
                  </a:cubicBezTo>
                  <a:cubicBezTo>
                    <a:pt x="5558" y="1573"/>
                    <a:pt x="5491" y="973"/>
                    <a:pt x="4824" y="939"/>
                  </a:cubicBezTo>
                  <a:cubicBezTo>
                    <a:pt x="4808" y="938"/>
                    <a:pt x="4792" y="938"/>
                    <a:pt x="4776" y="938"/>
                  </a:cubicBezTo>
                  <a:cubicBezTo>
                    <a:pt x="4225" y="938"/>
                    <a:pt x="3680" y="1484"/>
                    <a:pt x="3356" y="1873"/>
                  </a:cubicBezTo>
                  <a:cubicBezTo>
                    <a:pt x="3356" y="1389"/>
                    <a:pt x="3387" y="0"/>
                    <a:pt x="2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5" name="Google Shape;8065;p35"/>
            <p:cNvSpPr/>
            <p:nvPr/>
          </p:nvSpPr>
          <p:spPr>
            <a:xfrm>
              <a:off x="3213290" y="335658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4" y="0"/>
                  </a:moveTo>
                  <a:cubicBezTo>
                    <a:pt x="2640" y="0"/>
                    <a:pt x="2615" y="2"/>
                    <a:pt x="2588" y="5"/>
                  </a:cubicBezTo>
                  <a:cubicBezTo>
                    <a:pt x="1688" y="139"/>
                    <a:pt x="1955" y="1506"/>
                    <a:pt x="1921" y="2073"/>
                  </a:cubicBezTo>
                  <a:cubicBezTo>
                    <a:pt x="1588" y="1740"/>
                    <a:pt x="1187" y="1273"/>
                    <a:pt x="687" y="1239"/>
                  </a:cubicBezTo>
                  <a:cubicBezTo>
                    <a:pt x="648" y="1235"/>
                    <a:pt x="611" y="1233"/>
                    <a:pt x="576" y="1233"/>
                  </a:cubicBezTo>
                  <a:cubicBezTo>
                    <a:pt x="103" y="1233"/>
                    <a:pt x="0" y="1641"/>
                    <a:pt x="187" y="2107"/>
                  </a:cubicBezTo>
                  <a:cubicBezTo>
                    <a:pt x="487" y="2774"/>
                    <a:pt x="1154" y="3174"/>
                    <a:pt x="1688" y="3574"/>
                  </a:cubicBezTo>
                  <a:cubicBezTo>
                    <a:pt x="1968" y="3634"/>
                    <a:pt x="2548" y="3682"/>
                    <a:pt x="3069" y="3682"/>
                  </a:cubicBezTo>
                  <a:cubicBezTo>
                    <a:pt x="3416" y="3682"/>
                    <a:pt x="3736" y="3661"/>
                    <a:pt x="3923" y="3608"/>
                  </a:cubicBezTo>
                  <a:cubicBezTo>
                    <a:pt x="4690" y="2774"/>
                    <a:pt x="5090" y="2540"/>
                    <a:pt x="5324" y="2107"/>
                  </a:cubicBezTo>
                  <a:cubicBezTo>
                    <a:pt x="5557" y="1573"/>
                    <a:pt x="5490" y="973"/>
                    <a:pt x="4857" y="939"/>
                  </a:cubicBezTo>
                  <a:cubicBezTo>
                    <a:pt x="4841" y="938"/>
                    <a:pt x="4825" y="938"/>
                    <a:pt x="4808" y="938"/>
                  </a:cubicBezTo>
                  <a:cubicBezTo>
                    <a:pt x="4226" y="938"/>
                    <a:pt x="3680" y="1516"/>
                    <a:pt x="3356" y="1873"/>
                  </a:cubicBezTo>
                  <a:cubicBezTo>
                    <a:pt x="3356" y="1389"/>
                    <a:pt x="3387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6" name="Google Shape;8066;p35"/>
            <p:cNvSpPr/>
            <p:nvPr/>
          </p:nvSpPr>
          <p:spPr>
            <a:xfrm>
              <a:off x="3766520" y="2550667"/>
              <a:ext cx="198671" cy="128085"/>
            </a:xfrm>
            <a:custGeom>
              <a:avLst/>
              <a:gdLst/>
              <a:ahLst/>
              <a:cxnLst/>
              <a:rect l="l" t="t" r="r" b="b"/>
              <a:pathLst>
                <a:path w="5558" h="3669" extrusionOk="0">
                  <a:moveTo>
                    <a:pt x="2667" y="1"/>
                  </a:moveTo>
                  <a:cubicBezTo>
                    <a:pt x="2642" y="1"/>
                    <a:pt x="2616" y="2"/>
                    <a:pt x="2589" y="6"/>
                  </a:cubicBezTo>
                  <a:cubicBezTo>
                    <a:pt x="1688" y="139"/>
                    <a:pt x="1955" y="1473"/>
                    <a:pt x="1922" y="2074"/>
                  </a:cubicBezTo>
                  <a:cubicBezTo>
                    <a:pt x="1588" y="1740"/>
                    <a:pt x="1188" y="1240"/>
                    <a:pt x="688" y="1207"/>
                  </a:cubicBezTo>
                  <a:cubicBezTo>
                    <a:pt x="651" y="1202"/>
                    <a:pt x="616" y="1200"/>
                    <a:pt x="583" y="1200"/>
                  </a:cubicBezTo>
                  <a:cubicBezTo>
                    <a:pt x="105" y="1200"/>
                    <a:pt x="0" y="1637"/>
                    <a:pt x="187" y="2074"/>
                  </a:cubicBezTo>
                  <a:cubicBezTo>
                    <a:pt x="454" y="2774"/>
                    <a:pt x="1155" y="3141"/>
                    <a:pt x="1688" y="3575"/>
                  </a:cubicBezTo>
                  <a:cubicBezTo>
                    <a:pt x="1960" y="3633"/>
                    <a:pt x="2513" y="3669"/>
                    <a:pt x="3014" y="3669"/>
                  </a:cubicBezTo>
                  <a:cubicBezTo>
                    <a:pt x="3375" y="3669"/>
                    <a:pt x="3708" y="3650"/>
                    <a:pt x="3890" y="3608"/>
                  </a:cubicBezTo>
                  <a:cubicBezTo>
                    <a:pt x="4691" y="2774"/>
                    <a:pt x="5091" y="2541"/>
                    <a:pt x="5324" y="2107"/>
                  </a:cubicBezTo>
                  <a:cubicBezTo>
                    <a:pt x="5558" y="1574"/>
                    <a:pt x="5491" y="973"/>
                    <a:pt x="4824" y="940"/>
                  </a:cubicBezTo>
                  <a:cubicBezTo>
                    <a:pt x="4808" y="939"/>
                    <a:pt x="4792" y="938"/>
                    <a:pt x="4776" y="938"/>
                  </a:cubicBezTo>
                  <a:cubicBezTo>
                    <a:pt x="4225" y="938"/>
                    <a:pt x="3680" y="1485"/>
                    <a:pt x="3356" y="1874"/>
                  </a:cubicBezTo>
                  <a:cubicBezTo>
                    <a:pt x="3356" y="1358"/>
                    <a:pt x="3388" y="1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7" name="Google Shape;8067;p35"/>
            <p:cNvSpPr/>
            <p:nvPr/>
          </p:nvSpPr>
          <p:spPr>
            <a:xfrm>
              <a:off x="3166749" y="2038406"/>
              <a:ext cx="198706" cy="128469"/>
            </a:xfrm>
            <a:custGeom>
              <a:avLst/>
              <a:gdLst/>
              <a:ahLst/>
              <a:cxnLst/>
              <a:rect l="l" t="t" r="r" b="b"/>
              <a:pathLst>
                <a:path w="5559" h="3680" extrusionOk="0">
                  <a:moveTo>
                    <a:pt x="2645" y="0"/>
                  </a:moveTo>
                  <a:cubicBezTo>
                    <a:pt x="2627" y="0"/>
                    <a:pt x="2608" y="1"/>
                    <a:pt x="2589" y="3"/>
                  </a:cubicBezTo>
                  <a:cubicBezTo>
                    <a:pt x="1689" y="136"/>
                    <a:pt x="1956" y="1504"/>
                    <a:pt x="1922" y="2071"/>
                  </a:cubicBezTo>
                  <a:cubicBezTo>
                    <a:pt x="1622" y="1771"/>
                    <a:pt x="1188" y="1270"/>
                    <a:pt x="721" y="1237"/>
                  </a:cubicBezTo>
                  <a:cubicBezTo>
                    <a:pt x="683" y="1232"/>
                    <a:pt x="646" y="1230"/>
                    <a:pt x="611" y="1230"/>
                  </a:cubicBezTo>
                  <a:cubicBezTo>
                    <a:pt x="105" y="1230"/>
                    <a:pt x="1" y="1667"/>
                    <a:pt x="188" y="2104"/>
                  </a:cubicBezTo>
                  <a:cubicBezTo>
                    <a:pt x="488" y="2771"/>
                    <a:pt x="1155" y="3172"/>
                    <a:pt x="1722" y="3572"/>
                  </a:cubicBezTo>
                  <a:cubicBezTo>
                    <a:pt x="1982" y="3632"/>
                    <a:pt x="2567" y="3680"/>
                    <a:pt x="3086" y="3680"/>
                  </a:cubicBezTo>
                  <a:cubicBezTo>
                    <a:pt x="3433" y="3680"/>
                    <a:pt x="3750" y="3659"/>
                    <a:pt x="3924" y="3605"/>
                  </a:cubicBezTo>
                  <a:cubicBezTo>
                    <a:pt x="4691" y="2771"/>
                    <a:pt x="5125" y="2571"/>
                    <a:pt x="5325" y="2104"/>
                  </a:cubicBezTo>
                  <a:cubicBezTo>
                    <a:pt x="5558" y="1604"/>
                    <a:pt x="5492" y="970"/>
                    <a:pt x="4858" y="937"/>
                  </a:cubicBezTo>
                  <a:cubicBezTo>
                    <a:pt x="4843" y="936"/>
                    <a:pt x="4827" y="935"/>
                    <a:pt x="4812" y="935"/>
                  </a:cubicBezTo>
                  <a:cubicBezTo>
                    <a:pt x="4259" y="935"/>
                    <a:pt x="3682" y="1513"/>
                    <a:pt x="3390" y="1871"/>
                  </a:cubicBezTo>
                  <a:cubicBezTo>
                    <a:pt x="3390" y="1382"/>
                    <a:pt x="3422" y="0"/>
                    <a:pt x="2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8" name="Google Shape;8068;p35"/>
            <p:cNvSpPr/>
            <p:nvPr/>
          </p:nvSpPr>
          <p:spPr>
            <a:xfrm>
              <a:off x="3241886" y="166333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1"/>
                  </a:moveTo>
                  <a:cubicBezTo>
                    <a:pt x="2641" y="1"/>
                    <a:pt x="2615" y="2"/>
                    <a:pt x="2589" y="6"/>
                  </a:cubicBezTo>
                  <a:cubicBezTo>
                    <a:pt x="1688" y="139"/>
                    <a:pt x="1955" y="1507"/>
                    <a:pt x="1922" y="2074"/>
                  </a:cubicBezTo>
                  <a:cubicBezTo>
                    <a:pt x="1588" y="1740"/>
                    <a:pt x="1155" y="1273"/>
                    <a:pt x="688" y="1240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5"/>
                  </a:cubicBezTo>
                  <a:cubicBezTo>
                    <a:pt x="1949" y="3635"/>
                    <a:pt x="2533" y="3683"/>
                    <a:pt x="3053" y="3683"/>
                  </a:cubicBezTo>
                  <a:cubicBezTo>
                    <a:pt x="3399" y="3683"/>
                    <a:pt x="3716" y="3662"/>
                    <a:pt x="3890" y="3608"/>
                  </a:cubicBezTo>
                  <a:cubicBezTo>
                    <a:pt x="4690" y="2774"/>
                    <a:pt x="5091" y="2541"/>
                    <a:pt x="5324" y="2107"/>
                  </a:cubicBezTo>
                  <a:cubicBezTo>
                    <a:pt x="5558" y="1573"/>
                    <a:pt x="5491" y="973"/>
                    <a:pt x="4824" y="940"/>
                  </a:cubicBezTo>
                  <a:cubicBezTo>
                    <a:pt x="4809" y="939"/>
                    <a:pt x="4794" y="938"/>
                    <a:pt x="4778" y="938"/>
                  </a:cubicBezTo>
                  <a:cubicBezTo>
                    <a:pt x="4227" y="938"/>
                    <a:pt x="3681" y="1516"/>
                    <a:pt x="3356" y="1874"/>
                  </a:cubicBezTo>
                  <a:cubicBezTo>
                    <a:pt x="3356" y="1390"/>
                    <a:pt x="3387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9" name="Google Shape;8069;p35"/>
            <p:cNvSpPr/>
            <p:nvPr/>
          </p:nvSpPr>
          <p:spPr>
            <a:xfrm>
              <a:off x="1643211" y="1882221"/>
              <a:ext cx="309301" cy="199825"/>
            </a:xfrm>
            <a:custGeom>
              <a:avLst/>
              <a:gdLst/>
              <a:ahLst/>
              <a:cxnLst/>
              <a:rect l="l" t="t" r="r" b="b"/>
              <a:pathLst>
                <a:path w="8653" h="5724" extrusionOk="0">
                  <a:moveTo>
                    <a:pt x="4155" y="1"/>
                  </a:moveTo>
                  <a:cubicBezTo>
                    <a:pt x="4121" y="1"/>
                    <a:pt x="4085" y="3"/>
                    <a:pt x="4049" y="7"/>
                  </a:cubicBezTo>
                  <a:cubicBezTo>
                    <a:pt x="2648" y="207"/>
                    <a:pt x="3048" y="2308"/>
                    <a:pt x="3015" y="3209"/>
                  </a:cubicBezTo>
                  <a:cubicBezTo>
                    <a:pt x="2514" y="2709"/>
                    <a:pt x="1847" y="1975"/>
                    <a:pt x="1113" y="1908"/>
                  </a:cubicBezTo>
                  <a:cubicBezTo>
                    <a:pt x="1053" y="1902"/>
                    <a:pt x="996" y="1899"/>
                    <a:pt x="942" y="1899"/>
                  </a:cubicBezTo>
                  <a:cubicBezTo>
                    <a:pt x="156" y="1899"/>
                    <a:pt x="1" y="2558"/>
                    <a:pt x="313" y="3276"/>
                  </a:cubicBezTo>
                  <a:cubicBezTo>
                    <a:pt x="746" y="4310"/>
                    <a:pt x="1780" y="4910"/>
                    <a:pt x="2648" y="5577"/>
                  </a:cubicBezTo>
                  <a:cubicBezTo>
                    <a:pt x="3063" y="5656"/>
                    <a:pt x="3948" y="5724"/>
                    <a:pt x="4745" y="5724"/>
                  </a:cubicBezTo>
                  <a:cubicBezTo>
                    <a:pt x="5292" y="5724"/>
                    <a:pt x="5798" y="5692"/>
                    <a:pt x="6084" y="5611"/>
                  </a:cubicBezTo>
                  <a:cubicBezTo>
                    <a:pt x="7284" y="4310"/>
                    <a:pt x="7952" y="3976"/>
                    <a:pt x="8285" y="3276"/>
                  </a:cubicBezTo>
                  <a:cubicBezTo>
                    <a:pt x="8652" y="2475"/>
                    <a:pt x="8552" y="1508"/>
                    <a:pt x="7551" y="1474"/>
                  </a:cubicBezTo>
                  <a:cubicBezTo>
                    <a:pt x="7519" y="1472"/>
                    <a:pt x="7488" y="1471"/>
                    <a:pt x="7456" y="1471"/>
                  </a:cubicBezTo>
                  <a:cubicBezTo>
                    <a:pt x="6588" y="1471"/>
                    <a:pt x="5732" y="2330"/>
                    <a:pt x="5250" y="2909"/>
                  </a:cubicBezTo>
                  <a:cubicBezTo>
                    <a:pt x="5250" y="2131"/>
                    <a:pt x="5313" y="1"/>
                    <a:pt x="4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0" name="Google Shape;8070;p35"/>
            <p:cNvSpPr/>
            <p:nvPr/>
          </p:nvSpPr>
          <p:spPr>
            <a:xfrm>
              <a:off x="2044739" y="2930377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2" y="0"/>
                  </a:moveTo>
                  <a:cubicBezTo>
                    <a:pt x="2056" y="0"/>
                    <a:pt x="2039" y="1"/>
                    <a:pt x="2022" y="3"/>
                  </a:cubicBezTo>
                  <a:cubicBezTo>
                    <a:pt x="1322" y="103"/>
                    <a:pt x="1522" y="1171"/>
                    <a:pt x="1489" y="1604"/>
                  </a:cubicBezTo>
                  <a:cubicBezTo>
                    <a:pt x="1222" y="1371"/>
                    <a:pt x="922" y="1004"/>
                    <a:pt x="521" y="971"/>
                  </a:cubicBezTo>
                  <a:cubicBezTo>
                    <a:pt x="487" y="965"/>
                    <a:pt x="454" y="963"/>
                    <a:pt x="423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54" y="2171"/>
                    <a:pt x="888" y="2472"/>
                    <a:pt x="1322" y="2805"/>
                  </a:cubicBezTo>
                  <a:cubicBezTo>
                    <a:pt x="1505" y="2842"/>
                    <a:pt x="1899" y="2868"/>
                    <a:pt x="2272" y="2868"/>
                  </a:cubicBezTo>
                  <a:cubicBezTo>
                    <a:pt x="2579" y="2868"/>
                    <a:pt x="2872" y="2850"/>
                    <a:pt x="3023" y="2805"/>
                  </a:cubicBezTo>
                  <a:cubicBezTo>
                    <a:pt x="3623" y="2171"/>
                    <a:pt x="3957" y="2005"/>
                    <a:pt x="4124" y="1638"/>
                  </a:cubicBezTo>
                  <a:cubicBezTo>
                    <a:pt x="4324" y="1237"/>
                    <a:pt x="4257" y="770"/>
                    <a:pt x="3757" y="737"/>
                  </a:cubicBezTo>
                  <a:cubicBezTo>
                    <a:pt x="3742" y="736"/>
                    <a:pt x="3727" y="735"/>
                    <a:pt x="3712" y="735"/>
                  </a:cubicBezTo>
                  <a:cubicBezTo>
                    <a:pt x="3292" y="735"/>
                    <a:pt x="2848" y="1181"/>
                    <a:pt x="2623" y="1471"/>
                  </a:cubicBezTo>
                  <a:cubicBezTo>
                    <a:pt x="2623" y="1082"/>
                    <a:pt x="2623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1" name="Google Shape;8071;p35"/>
            <p:cNvSpPr/>
            <p:nvPr/>
          </p:nvSpPr>
          <p:spPr>
            <a:xfrm>
              <a:off x="1679779" y="3445081"/>
              <a:ext cx="153489" cy="100157"/>
            </a:xfrm>
            <a:custGeom>
              <a:avLst/>
              <a:gdLst/>
              <a:ahLst/>
              <a:cxnLst/>
              <a:rect l="l" t="t" r="r" b="b"/>
              <a:pathLst>
                <a:path w="4294" h="2869" extrusionOk="0">
                  <a:moveTo>
                    <a:pt x="2044" y="0"/>
                  </a:moveTo>
                  <a:cubicBezTo>
                    <a:pt x="2027" y="0"/>
                    <a:pt x="2010" y="1"/>
                    <a:pt x="1992" y="3"/>
                  </a:cubicBezTo>
                  <a:cubicBezTo>
                    <a:pt x="1291" y="103"/>
                    <a:pt x="1491" y="1171"/>
                    <a:pt x="1458" y="1604"/>
                  </a:cubicBezTo>
                  <a:cubicBezTo>
                    <a:pt x="1224" y="1371"/>
                    <a:pt x="891" y="1004"/>
                    <a:pt x="524" y="970"/>
                  </a:cubicBezTo>
                  <a:cubicBezTo>
                    <a:pt x="489" y="965"/>
                    <a:pt x="457" y="963"/>
                    <a:pt x="426" y="963"/>
                  </a:cubicBezTo>
                  <a:cubicBezTo>
                    <a:pt x="76" y="963"/>
                    <a:pt x="1" y="1300"/>
                    <a:pt x="124" y="1638"/>
                  </a:cubicBezTo>
                  <a:cubicBezTo>
                    <a:pt x="357" y="2171"/>
                    <a:pt x="891" y="2472"/>
                    <a:pt x="1291" y="2805"/>
                  </a:cubicBezTo>
                  <a:cubicBezTo>
                    <a:pt x="1492" y="2842"/>
                    <a:pt x="1895" y="2868"/>
                    <a:pt x="2272" y="2868"/>
                  </a:cubicBezTo>
                  <a:cubicBezTo>
                    <a:pt x="2582" y="2868"/>
                    <a:pt x="2875" y="2850"/>
                    <a:pt x="3026" y="2805"/>
                  </a:cubicBezTo>
                  <a:cubicBezTo>
                    <a:pt x="3626" y="2171"/>
                    <a:pt x="3960" y="2005"/>
                    <a:pt x="4127" y="1638"/>
                  </a:cubicBezTo>
                  <a:cubicBezTo>
                    <a:pt x="4293" y="1237"/>
                    <a:pt x="4260" y="770"/>
                    <a:pt x="3760" y="737"/>
                  </a:cubicBezTo>
                  <a:cubicBezTo>
                    <a:pt x="3744" y="736"/>
                    <a:pt x="3728" y="735"/>
                    <a:pt x="3712" y="735"/>
                  </a:cubicBezTo>
                  <a:cubicBezTo>
                    <a:pt x="3263" y="735"/>
                    <a:pt x="2850" y="1181"/>
                    <a:pt x="2592" y="1471"/>
                  </a:cubicBezTo>
                  <a:cubicBezTo>
                    <a:pt x="2592" y="1082"/>
                    <a:pt x="2624" y="0"/>
                    <a:pt x="2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2" name="Google Shape;8072;p35"/>
            <p:cNvSpPr/>
            <p:nvPr/>
          </p:nvSpPr>
          <p:spPr>
            <a:xfrm>
              <a:off x="3018907" y="3724531"/>
              <a:ext cx="154561" cy="100087"/>
            </a:xfrm>
            <a:custGeom>
              <a:avLst/>
              <a:gdLst/>
              <a:ahLst/>
              <a:cxnLst/>
              <a:rect l="l" t="t" r="r" b="b"/>
              <a:pathLst>
                <a:path w="4324" h="2867" extrusionOk="0">
                  <a:moveTo>
                    <a:pt x="2076" y="1"/>
                  </a:moveTo>
                  <a:cubicBezTo>
                    <a:pt x="2059" y="1"/>
                    <a:pt x="2041" y="2"/>
                    <a:pt x="2022" y="4"/>
                  </a:cubicBezTo>
                  <a:cubicBezTo>
                    <a:pt x="1322" y="104"/>
                    <a:pt x="1522" y="1171"/>
                    <a:pt x="1488" y="1605"/>
                  </a:cubicBezTo>
                  <a:cubicBezTo>
                    <a:pt x="1255" y="1371"/>
                    <a:pt x="921" y="971"/>
                    <a:pt x="554" y="971"/>
                  </a:cubicBezTo>
                  <a:cubicBezTo>
                    <a:pt x="517" y="966"/>
                    <a:pt x="482" y="963"/>
                    <a:pt x="449" y="963"/>
                  </a:cubicBezTo>
                  <a:cubicBezTo>
                    <a:pt x="73" y="963"/>
                    <a:pt x="1" y="1301"/>
                    <a:pt x="154" y="1638"/>
                  </a:cubicBezTo>
                  <a:cubicBezTo>
                    <a:pt x="388" y="2172"/>
                    <a:pt x="888" y="2472"/>
                    <a:pt x="1322" y="2772"/>
                  </a:cubicBezTo>
                  <a:cubicBezTo>
                    <a:pt x="1535" y="2831"/>
                    <a:pt x="1962" y="2866"/>
                    <a:pt x="2355" y="2866"/>
                  </a:cubicBezTo>
                  <a:cubicBezTo>
                    <a:pt x="2638" y="2866"/>
                    <a:pt x="2903" y="2848"/>
                    <a:pt x="3056" y="2806"/>
                  </a:cubicBezTo>
                  <a:cubicBezTo>
                    <a:pt x="3657" y="2172"/>
                    <a:pt x="3957" y="1972"/>
                    <a:pt x="4157" y="1638"/>
                  </a:cubicBezTo>
                  <a:cubicBezTo>
                    <a:pt x="4324" y="1238"/>
                    <a:pt x="4257" y="771"/>
                    <a:pt x="3757" y="738"/>
                  </a:cubicBezTo>
                  <a:cubicBezTo>
                    <a:pt x="3742" y="737"/>
                    <a:pt x="3727" y="736"/>
                    <a:pt x="3712" y="736"/>
                  </a:cubicBezTo>
                  <a:cubicBezTo>
                    <a:pt x="3291" y="736"/>
                    <a:pt x="2848" y="1182"/>
                    <a:pt x="2623" y="1472"/>
                  </a:cubicBezTo>
                  <a:cubicBezTo>
                    <a:pt x="2623" y="1051"/>
                    <a:pt x="2654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3" name="Google Shape;8073;p35"/>
            <p:cNvSpPr/>
            <p:nvPr/>
          </p:nvSpPr>
          <p:spPr>
            <a:xfrm>
              <a:off x="2897480" y="3462396"/>
              <a:ext cx="243817" cy="157444"/>
            </a:xfrm>
            <a:custGeom>
              <a:avLst/>
              <a:gdLst/>
              <a:ahLst/>
              <a:cxnLst/>
              <a:rect l="l" t="t" r="r" b="b"/>
              <a:pathLst>
                <a:path w="6821" h="4510" extrusionOk="0">
                  <a:moveTo>
                    <a:pt x="3287" y="0"/>
                  </a:moveTo>
                  <a:cubicBezTo>
                    <a:pt x="3254" y="0"/>
                    <a:pt x="3220" y="3"/>
                    <a:pt x="3184" y="7"/>
                  </a:cubicBezTo>
                  <a:cubicBezTo>
                    <a:pt x="2083" y="174"/>
                    <a:pt x="2384" y="1809"/>
                    <a:pt x="2350" y="2543"/>
                  </a:cubicBezTo>
                  <a:cubicBezTo>
                    <a:pt x="1950" y="2142"/>
                    <a:pt x="1450" y="1542"/>
                    <a:pt x="849" y="1509"/>
                  </a:cubicBezTo>
                  <a:cubicBezTo>
                    <a:pt x="795" y="1501"/>
                    <a:pt x="743" y="1497"/>
                    <a:pt x="695" y="1497"/>
                  </a:cubicBezTo>
                  <a:cubicBezTo>
                    <a:pt x="125" y="1497"/>
                    <a:pt x="0" y="2022"/>
                    <a:pt x="215" y="2576"/>
                  </a:cubicBezTo>
                  <a:cubicBezTo>
                    <a:pt x="582" y="3410"/>
                    <a:pt x="1416" y="3877"/>
                    <a:pt x="2083" y="4377"/>
                  </a:cubicBezTo>
                  <a:cubicBezTo>
                    <a:pt x="2393" y="4455"/>
                    <a:pt x="3072" y="4510"/>
                    <a:pt x="3693" y="4510"/>
                  </a:cubicBezTo>
                  <a:cubicBezTo>
                    <a:pt x="4142" y="4510"/>
                    <a:pt x="4561" y="4481"/>
                    <a:pt x="4785" y="4411"/>
                  </a:cubicBezTo>
                  <a:cubicBezTo>
                    <a:pt x="5753" y="3377"/>
                    <a:pt x="6253" y="3110"/>
                    <a:pt x="6520" y="2576"/>
                  </a:cubicBezTo>
                  <a:cubicBezTo>
                    <a:pt x="6820" y="1942"/>
                    <a:pt x="6720" y="1175"/>
                    <a:pt x="5953" y="1142"/>
                  </a:cubicBezTo>
                  <a:cubicBezTo>
                    <a:pt x="5936" y="1141"/>
                    <a:pt x="5919" y="1140"/>
                    <a:pt x="5902" y="1140"/>
                  </a:cubicBezTo>
                  <a:cubicBezTo>
                    <a:pt x="5187" y="1140"/>
                    <a:pt x="4509" y="1820"/>
                    <a:pt x="4118" y="2276"/>
                  </a:cubicBezTo>
                  <a:cubicBezTo>
                    <a:pt x="4118" y="1697"/>
                    <a:pt x="4180" y="0"/>
                    <a:pt x="3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4" name="Google Shape;8074;p35"/>
            <p:cNvSpPr/>
            <p:nvPr/>
          </p:nvSpPr>
          <p:spPr>
            <a:xfrm>
              <a:off x="1443788" y="2471527"/>
              <a:ext cx="242816" cy="157339"/>
            </a:xfrm>
            <a:custGeom>
              <a:avLst/>
              <a:gdLst/>
              <a:ahLst/>
              <a:cxnLst/>
              <a:rect l="l" t="t" r="r" b="b"/>
              <a:pathLst>
                <a:path w="6793" h="4507" extrusionOk="0">
                  <a:moveTo>
                    <a:pt x="3236" y="0"/>
                  </a:moveTo>
                  <a:cubicBezTo>
                    <a:pt x="3211" y="0"/>
                    <a:pt x="3184" y="2"/>
                    <a:pt x="3156" y="4"/>
                  </a:cubicBezTo>
                  <a:cubicBezTo>
                    <a:pt x="2056" y="171"/>
                    <a:pt x="2389" y="1839"/>
                    <a:pt x="2356" y="2540"/>
                  </a:cubicBezTo>
                  <a:cubicBezTo>
                    <a:pt x="1956" y="2139"/>
                    <a:pt x="1455" y="1539"/>
                    <a:pt x="855" y="1506"/>
                  </a:cubicBezTo>
                  <a:cubicBezTo>
                    <a:pt x="815" y="1502"/>
                    <a:pt x="777" y="1500"/>
                    <a:pt x="740" y="1500"/>
                  </a:cubicBezTo>
                  <a:cubicBezTo>
                    <a:pt x="137" y="1500"/>
                    <a:pt x="1" y="2007"/>
                    <a:pt x="221" y="2573"/>
                  </a:cubicBezTo>
                  <a:cubicBezTo>
                    <a:pt x="588" y="3407"/>
                    <a:pt x="1389" y="3874"/>
                    <a:pt x="2056" y="4374"/>
                  </a:cubicBezTo>
                  <a:cubicBezTo>
                    <a:pt x="2384" y="4452"/>
                    <a:pt x="3061" y="4507"/>
                    <a:pt x="3682" y="4507"/>
                  </a:cubicBezTo>
                  <a:cubicBezTo>
                    <a:pt x="4132" y="4507"/>
                    <a:pt x="4553" y="4478"/>
                    <a:pt x="4791" y="4408"/>
                  </a:cubicBezTo>
                  <a:cubicBezTo>
                    <a:pt x="5725" y="3407"/>
                    <a:pt x="6259" y="3107"/>
                    <a:pt x="6526" y="2573"/>
                  </a:cubicBezTo>
                  <a:cubicBezTo>
                    <a:pt x="6792" y="1939"/>
                    <a:pt x="6726" y="1205"/>
                    <a:pt x="5925" y="1139"/>
                  </a:cubicBezTo>
                  <a:cubicBezTo>
                    <a:pt x="5910" y="1138"/>
                    <a:pt x="5894" y="1138"/>
                    <a:pt x="5879" y="1138"/>
                  </a:cubicBezTo>
                  <a:cubicBezTo>
                    <a:pt x="5194" y="1138"/>
                    <a:pt x="4515" y="1849"/>
                    <a:pt x="4124" y="2306"/>
                  </a:cubicBezTo>
                  <a:cubicBezTo>
                    <a:pt x="4124" y="1690"/>
                    <a:pt x="4155" y="0"/>
                    <a:pt x="3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5" name="Google Shape;8075;p35"/>
            <p:cNvSpPr/>
            <p:nvPr/>
          </p:nvSpPr>
          <p:spPr>
            <a:xfrm>
              <a:off x="3638016" y="2101103"/>
              <a:ext cx="243709" cy="157444"/>
            </a:xfrm>
            <a:custGeom>
              <a:avLst/>
              <a:gdLst/>
              <a:ahLst/>
              <a:cxnLst/>
              <a:rect l="l" t="t" r="r" b="b"/>
              <a:pathLst>
                <a:path w="6818" h="4510" extrusionOk="0">
                  <a:moveTo>
                    <a:pt x="3285" y="1"/>
                  </a:moveTo>
                  <a:cubicBezTo>
                    <a:pt x="3252" y="1"/>
                    <a:pt x="3218" y="3"/>
                    <a:pt x="3182" y="8"/>
                  </a:cubicBezTo>
                  <a:cubicBezTo>
                    <a:pt x="2081" y="175"/>
                    <a:pt x="2415" y="1809"/>
                    <a:pt x="2348" y="2543"/>
                  </a:cubicBezTo>
                  <a:cubicBezTo>
                    <a:pt x="1948" y="2143"/>
                    <a:pt x="1447" y="1542"/>
                    <a:pt x="847" y="1509"/>
                  </a:cubicBezTo>
                  <a:cubicBezTo>
                    <a:pt x="792" y="1501"/>
                    <a:pt x="741" y="1497"/>
                    <a:pt x="693" y="1497"/>
                  </a:cubicBezTo>
                  <a:cubicBezTo>
                    <a:pt x="123" y="1497"/>
                    <a:pt x="0" y="2023"/>
                    <a:pt x="247" y="2576"/>
                  </a:cubicBezTo>
                  <a:cubicBezTo>
                    <a:pt x="580" y="3410"/>
                    <a:pt x="1414" y="3877"/>
                    <a:pt x="2081" y="4378"/>
                  </a:cubicBezTo>
                  <a:cubicBezTo>
                    <a:pt x="2410" y="4455"/>
                    <a:pt x="3086" y="4510"/>
                    <a:pt x="3707" y="4510"/>
                  </a:cubicBezTo>
                  <a:cubicBezTo>
                    <a:pt x="4157" y="4510"/>
                    <a:pt x="4578" y="4481"/>
                    <a:pt x="4816" y="4411"/>
                  </a:cubicBezTo>
                  <a:cubicBezTo>
                    <a:pt x="5750" y="3377"/>
                    <a:pt x="6251" y="3110"/>
                    <a:pt x="6551" y="2576"/>
                  </a:cubicBezTo>
                  <a:cubicBezTo>
                    <a:pt x="6818" y="1943"/>
                    <a:pt x="6718" y="1175"/>
                    <a:pt x="5951" y="1142"/>
                  </a:cubicBezTo>
                  <a:cubicBezTo>
                    <a:pt x="5934" y="1141"/>
                    <a:pt x="5917" y="1141"/>
                    <a:pt x="5900" y="1141"/>
                  </a:cubicBezTo>
                  <a:cubicBezTo>
                    <a:pt x="5185" y="1141"/>
                    <a:pt x="4507" y="1820"/>
                    <a:pt x="4116" y="2276"/>
                  </a:cubicBezTo>
                  <a:cubicBezTo>
                    <a:pt x="4116" y="1697"/>
                    <a:pt x="4178" y="1"/>
                    <a:pt x="3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6" name="Google Shape;8076;p35"/>
            <p:cNvSpPr/>
            <p:nvPr/>
          </p:nvSpPr>
          <p:spPr>
            <a:xfrm>
              <a:off x="3145052" y="2506367"/>
              <a:ext cx="153632" cy="99354"/>
            </a:xfrm>
            <a:custGeom>
              <a:avLst/>
              <a:gdLst/>
              <a:ahLst/>
              <a:cxnLst/>
              <a:rect l="l" t="t" r="r" b="b"/>
              <a:pathLst>
                <a:path w="4298" h="2846" extrusionOk="0">
                  <a:moveTo>
                    <a:pt x="2072" y="1"/>
                  </a:moveTo>
                  <a:cubicBezTo>
                    <a:pt x="2048" y="1"/>
                    <a:pt x="2022" y="3"/>
                    <a:pt x="1996" y="7"/>
                  </a:cubicBezTo>
                  <a:cubicBezTo>
                    <a:pt x="1295" y="107"/>
                    <a:pt x="1495" y="1141"/>
                    <a:pt x="1462" y="1608"/>
                  </a:cubicBezTo>
                  <a:cubicBezTo>
                    <a:pt x="1228" y="1341"/>
                    <a:pt x="895" y="975"/>
                    <a:pt x="528" y="941"/>
                  </a:cubicBezTo>
                  <a:cubicBezTo>
                    <a:pt x="508" y="940"/>
                    <a:pt x="488" y="939"/>
                    <a:pt x="470" y="939"/>
                  </a:cubicBezTo>
                  <a:cubicBezTo>
                    <a:pt x="86" y="939"/>
                    <a:pt x="0" y="1260"/>
                    <a:pt x="128" y="1642"/>
                  </a:cubicBezTo>
                  <a:cubicBezTo>
                    <a:pt x="361" y="2142"/>
                    <a:pt x="895" y="2442"/>
                    <a:pt x="1295" y="2776"/>
                  </a:cubicBezTo>
                  <a:cubicBezTo>
                    <a:pt x="1522" y="2817"/>
                    <a:pt x="2004" y="2846"/>
                    <a:pt x="2417" y="2846"/>
                  </a:cubicBezTo>
                  <a:cubicBezTo>
                    <a:pt x="2673" y="2846"/>
                    <a:pt x="2902" y="2835"/>
                    <a:pt x="3030" y="2809"/>
                  </a:cubicBezTo>
                  <a:cubicBezTo>
                    <a:pt x="3630" y="2142"/>
                    <a:pt x="3964" y="1975"/>
                    <a:pt x="4130" y="1642"/>
                  </a:cubicBezTo>
                  <a:cubicBezTo>
                    <a:pt x="4297" y="1208"/>
                    <a:pt x="4264" y="741"/>
                    <a:pt x="3764" y="741"/>
                  </a:cubicBezTo>
                  <a:cubicBezTo>
                    <a:pt x="3746" y="740"/>
                    <a:pt x="3729" y="739"/>
                    <a:pt x="3712" y="739"/>
                  </a:cubicBezTo>
                  <a:cubicBezTo>
                    <a:pt x="3265" y="739"/>
                    <a:pt x="2853" y="1152"/>
                    <a:pt x="2596" y="1442"/>
                  </a:cubicBezTo>
                  <a:cubicBezTo>
                    <a:pt x="2596" y="1058"/>
                    <a:pt x="2627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7" name="Google Shape;8077;p35"/>
            <p:cNvSpPr/>
            <p:nvPr/>
          </p:nvSpPr>
          <p:spPr>
            <a:xfrm>
              <a:off x="2764936" y="1861380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5" y="0"/>
                  </a:moveTo>
                  <a:cubicBezTo>
                    <a:pt x="2058" y="0"/>
                    <a:pt x="2040" y="1"/>
                    <a:pt x="2022" y="3"/>
                  </a:cubicBezTo>
                  <a:cubicBezTo>
                    <a:pt x="1322" y="103"/>
                    <a:pt x="1522" y="1171"/>
                    <a:pt x="1488" y="1604"/>
                  </a:cubicBezTo>
                  <a:cubicBezTo>
                    <a:pt x="1255" y="1371"/>
                    <a:pt x="921" y="1004"/>
                    <a:pt x="554" y="971"/>
                  </a:cubicBezTo>
                  <a:cubicBezTo>
                    <a:pt x="517" y="965"/>
                    <a:pt x="482" y="963"/>
                    <a:pt x="449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88" y="2172"/>
                    <a:pt x="921" y="2472"/>
                    <a:pt x="1322" y="2805"/>
                  </a:cubicBezTo>
                  <a:cubicBezTo>
                    <a:pt x="1523" y="2842"/>
                    <a:pt x="1925" y="2868"/>
                    <a:pt x="2302" y="2868"/>
                  </a:cubicBezTo>
                  <a:cubicBezTo>
                    <a:pt x="2612" y="2868"/>
                    <a:pt x="2906" y="2850"/>
                    <a:pt x="3056" y="2805"/>
                  </a:cubicBezTo>
                  <a:cubicBezTo>
                    <a:pt x="3657" y="2172"/>
                    <a:pt x="3990" y="2005"/>
                    <a:pt x="4157" y="1638"/>
                  </a:cubicBezTo>
                  <a:cubicBezTo>
                    <a:pt x="4324" y="1237"/>
                    <a:pt x="4290" y="770"/>
                    <a:pt x="3790" y="737"/>
                  </a:cubicBezTo>
                  <a:cubicBezTo>
                    <a:pt x="3774" y="736"/>
                    <a:pt x="3758" y="735"/>
                    <a:pt x="3742" y="735"/>
                  </a:cubicBezTo>
                  <a:cubicBezTo>
                    <a:pt x="3294" y="735"/>
                    <a:pt x="2880" y="1181"/>
                    <a:pt x="2622" y="1471"/>
                  </a:cubicBezTo>
                  <a:cubicBezTo>
                    <a:pt x="2622" y="1082"/>
                    <a:pt x="2654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8" name="Google Shape;8078;p35"/>
            <p:cNvSpPr/>
            <p:nvPr/>
          </p:nvSpPr>
          <p:spPr>
            <a:xfrm>
              <a:off x="2019395" y="2303264"/>
              <a:ext cx="545361" cy="140024"/>
            </a:xfrm>
            <a:custGeom>
              <a:avLst/>
              <a:gdLst/>
              <a:ahLst/>
              <a:cxnLst/>
              <a:rect l="l" t="t" r="r" b="b"/>
              <a:pathLst>
                <a:path w="15257" h="4011" extrusionOk="0">
                  <a:moveTo>
                    <a:pt x="5577" y="0"/>
                  </a:moveTo>
                  <a:cubicBezTo>
                    <a:pt x="5365" y="0"/>
                    <a:pt x="5151" y="134"/>
                    <a:pt x="5066" y="388"/>
                  </a:cubicBezTo>
                  <a:cubicBezTo>
                    <a:pt x="4766" y="1189"/>
                    <a:pt x="4433" y="2156"/>
                    <a:pt x="3732" y="2690"/>
                  </a:cubicBezTo>
                  <a:cubicBezTo>
                    <a:pt x="3474" y="2891"/>
                    <a:pt x="3217" y="2976"/>
                    <a:pt x="2970" y="2976"/>
                  </a:cubicBezTo>
                  <a:cubicBezTo>
                    <a:pt x="2195" y="2976"/>
                    <a:pt x="1509" y="2146"/>
                    <a:pt x="1130" y="1489"/>
                  </a:cubicBezTo>
                  <a:cubicBezTo>
                    <a:pt x="1026" y="1301"/>
                    <a:pt x="867" y="1225"/>
                    <a:pt x="707" y="1225"/>
                  </a:cubicBezTo>
                  <a:cubicBezTo>
                    <a:pt x="355" y="1225"/>
                    <a:pt x="0" y="1599"/>
                    <a:pt x="230" y="1989"/>
                  </a:cubicBezTo>
                  <a:cubicBezTo>
                    <a:pt x="802" y="3030"/>
                    <a:pt x="1801" y="4011"/>
                    <a:pt x="2974" y="4011"/>
                  </a:cubicBezTo>
                  <a:cubicBezTo>
                    <a:pt x="3304" y="4011"/>
                    <a:pt x="3647" y="3933"/>
                    <a:pt x="3999" y="3757"/>
                  </a:cubicBezTo>
                  <a:cubicBezTo>
                    <a:pt x="4742" y="3364"/>
                    <a:pt x="5213" y="2641"/>
                    <a:pt x="5571" y="1871"/>
                  </a:cubicBezTo>
                  <a:lnTo>
                    <a:pt x="5571" y="1871"/>
                  </a:lnTo>
                  <a:cubicBezTo>
                    <a:pt x="6115" y="2904"/>
                    <a:pt x="6950" y="3790"/>
                    <a:pt x="8202" y="3790"/>
                  </a:cubicBezTo>
                  <a:cubicBezTo>
                    <a:pt x="9359" y="3790"/>
                    <a:pt x="10098" y="2954"/>
                    <a:pt x="10574" y="1992"/>
                  </a:cubicBezTo>
                  <a:lnTo>
                    <a:pt x="10574" y="1992"/>
                  </a:lnTo>
                  <a:cubicBezTo>
                    <a:pt x="11085" y="2754"/>
                    <a:pt x="11867" y="3367"/>
                    <a:pt x="12738" y="3590"/>
                  </a:cubicBezTo>
                  <a:cubicBezTo>
                    <a:pt x="12918" y="3632"/>
                    <a:pt x="13101" y="3655"/>
                    <a:pt x="13283" y="3655"/>
                  </a:cubicBezTo>
                  <a:cubicBezTo>
                    <a:pt x="13676" y="3655"/>
                    <a:pt x="14064" y="3551"/>
                    <a:pt x="14406" y="3323"/>
                  </a:cubicBezTo>
                  <a:cubicBezTo>
                    <a:pt x="15007" y="2856"/>
                    <a:pt x="15174" y="2089"/>
                    <a:pt x="15240" y="1389"/>
                  </a:cubicBezTo>
                  <a:cubicBezTo>
                    <a:pt x="15257" y="1043"/>
                    <a:pt x="15013" y="876"/>
                    <a:pt x="14754" y="876"/>
                  </a:cubicBezTo>
                  <a:cubicBezTo>
                    <a:pt x="14488" y="876"/>
                    <a:pt x="14207" y="1051"/>
                    <a:pt x="14173" y="1389"/>
                  </a:cubicBezTo>
                  <a:cubicBezTo>
                    <a:pt x="14146" y="2078"/>
                    <a:pt x="13846" y="2599"/>
                    <a:pt x="13271" y="2599"/>
                  </a:cubicBezTo>
                  <a:cubicBezTo>
                    <a:pt x="13123" y="2599"/>
                    <a:pt x="12956" y="2565"/>
                    <a:pt x="12772" y="2489"/>
                  </a:cubicBezTo>
                  <a:cubicBezTo>
                    <a:pt x="11938" y="2156"/>
                    <a:pt x="11237" y="1389"/>
                    <a:pt x="11037" y="521"/>
                  </a:cubicBezTo>
                  <a:cubicBezTo>
                    <a:pt x="10972" y="276"/>
                    <a:pt x="10761" y="159"/>
                    <a:pt x="10548" y="159"/>
                  </a:cubicBezTo>
                  <a:cubicBezTo>
                    <a:pt x="10328" y="159"/>
                    <a:pt x="10104" y="284"/>
                    <a:pt x="10037" y="521"/>
                  </a:cubicBezTo>
                  <a:cubicBezTo>
                    <a:pt x="9770" y="1355"/>
                    <a:pt x="9303" y="2756"/>
                    <a:pt x="8202" y="2756"/>
                  </a:cubicBezTo>
                  <a:cubicBezTo>
                    <a:pt x="6968" y="2756"/>
                    <a:pt x="6367" y="1355"/>
                    <a:pt x="6067" y="388"/>
                  </a:cubicBezTo>
                  <a:cubicBezTo>
                    <a:pt x="5985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9" name="Google Shape;8079;p35"/>
            <p:cNvSpPr/>
            <p:nvPr/>
          </p:nvSpPr>
          <p:spPr>
            <a:xfrm>
              <a:off x="2270971" y="1537909"/>
              <a:ext cx="545397" cy="139151"/>
            </a:xfrm>
            <a:custGeom>
              <a:avLst/>
              <a:gdLst/>
              <a:ahLst/>
              <a:cxnLst/>
              <a:rect l="l" t="t" r="r" b="b"/>
              <a:pathLst>
                <a:path w="15258" h="3986" extrusionOk="0">
                  <a:moveTo>
                    <a:pt x="5578" y="0"/>
                  </a:moveTo>
                  <a:cubicBezTo>
                    <a:pt x="5366" y="0"/>
                    <a:pt x="5152" y="125"/>
                    <a:pt x="5067" y="363"/>
                  </a:cubicBezTo>
                  <a:cubicBezTo>
                    <a:pt x="4766" y="1163"/>
                    <a:pt x="4433" y="2131"/>
                    <a:pt x="3732" y="2665"/>
                  </a:cubicBezTo>
                  <a:cubicBezTo>
                    <a:pt x="3474" y="2866"/>
                    <a:pt x="3218" y="2951"/>
                    <a:pt x="2970" y="2951"/>
                  </a:cubicBezTo>
                  <a:cubicBezTo>
                    <a:pt x="2196" y="2951"/>
                    <a:pt x="1510" y="2121"/>
                    <a:pt x="1131" y="1464"/>
                  </a:cubicBezTo>
                  <a:cubicBezTo>
                    <a:pt x="1027" y="1276"/>
                    <a:pt x="867" y="1199"/>
                    <a:pt x="708" y="1199"/>
                  </a:cubicBezTo>
                  <a:cubicBezTo>
                    <a:pt x="355" y="1199"/>
                    <a:pt x="0" y="1574"/>
                    <a:pt x="230" y="1964"/>
                  </a:cubicBezTo>
                  <a:cubicBezTo>
                    <a:pt x="803" y="3005"/>
                    <a:pt x="1802" y="3986"/>
                    <a:pt x="2974" y="3986"/>
                  </a:cubicBezTo>
                  <a:cubicBezTo>
                    <a:pt x="3304" y="3986"/>
                    <a:pt x="3648" y="3908"/>
                    <a:pt x="3999" y="3732"/>
                  </a:cubicBezTo>
                  <a:cubicBezTo>
                    <a:pt x="4744" y="3360"/>
                    <a:pt x="5215" y="2629"/>
                    <a:pt x="5574" y="1849"/>
                  </a:cubicBezTo>
                  <a:lnTo>
                    <a:pt x="5574" y="1849"/>
                  </a:lnTo>
                  <a:cubicBezTo>
                    <a:pt x="6117" y="2881"/>
                    <a:pt x="6951" y="3765"/>
                    <a:pt x="8202" y="3765"/>
                  </a:cubicBezTo>
                  <a:cubicBezTo>
                    <a:pt x="9360" y="3765"/>
                    <a:pt x="10099" y="2929"/>
                    <a:pt x="10574" y="1967"/>
                  </a:cubicBezTo>
                  <a:lnTo>
                    <a:pt x="10574" y="1967"/>
                  </a:lnTo>
                  <a:cubicBezTo>
                    <a:pt x="11085" y="2729"/>
                    <a:pt x="11867" y="3342"/>
                    <a:pt x="12739" y="3565"/>
                  </a:cubicBezTo>
                  <a:cubicBezTo>
                    <a:pt x="12918" y="3607"/>
                    <a:pt x="13101" y="3630"/>
                    <a:pt x="13283" y="3630"/>
                  </a:cubicBezTo>
                  <a:cubicBezTo>
                    <a:pt x="13676" y="3630"/>
                    <a:pt x="14065" y="3526"/>
                    <a:pt x="14407" y="3298"/>
                  </a:cubicBezTo>
                  <a:cubicBezTo>
                    <a:pt x="15007" y="2831"/>
                    <a:pt x="15174" y="2064"/>
                    <a:pt x="15241" y="1364"/>
                  </a:cubicBezTo>
                  <a:cubicBezTo>
                    <a:pt x="15257" y="1030"/>
                    <a:pt x="15007" y="863"/>
                    <a:pt x="14744" y="863"/>
                  </a:cubicBezTo>
                  <a:cubicBezTo>
                    <a:pt x="14482" y="863"/>
                    <a:pt x="14207" y="1030"/>
                    <a:pt x="14173" y="1364"/>
                  </a:cubicBezTo>
                  <a:cubicBezTo>
                    <a:pt x="14147" y="2053"/>
                    <a:pt x="13846" y="2574"/>
                    <a:pt x="13271" y="2574"/>
                  </a:cubicBezTo>
                  <a:cubicBezTo>
                    <a:pt x="13123" y="2574"/>
                    <a:pt x="12957" y="2540"/>
                    <a:pt x="12772" y="2464"/>
                  </a:cubicBezTo>
                  <a:cubicBezTo>
                    <a:pt x="11938" y="2164"/>
                    <a:pt x="11238" y="1364"/>
                    <a:pt x="11038" y="496"/>
                  </a:cubicBezTo>
                  <a:cubicBezTo>
                    <a:pt x="10972" y="250"/>
                    <a:pt x="10762" y="133"/>
                    <a:pt x="10548" y="133"/>
                  </a:cubicBezTo>
                  <a:cubicBezTo>
                    <a:pt x="10328" y="133"/>
                    <a:pt x="10105" y="259"/>
                    <a:pt x="10037" y="496"/>
                  </a:cubicBezTo>
                  <a:cubicBezTo>
                    <a:pt x="9770" y="1364"/>
                    <a:pt x="9303" y="2731"/>
                    <a:pt x="8202" y="2731"/>
                  </a:cubicBezTo>
                  <a:cubicBezTo>
                    <a:pt x="6968" y="2731"/>
                    <a:pt x="6368" y="1330"/>
                    <a:pt x="6067" y="363"/>
                  </a:cubicBezTo>
                  <a:cubicBezTo>
                    <a:pt x="5985" y="117"/>
                    <a:pt x="5783" y="0"/>
                    <a:pt x="5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0" name="Google Shape;8080;p35"/>
            <p:cNvSpPr/>
            <p:nvPr/>
          </p:nvSpPr>
          <p:spPr>
            <a:xfrm>
              <a:off x="2492735" y="2978342"/>
              <a:ext cx="545397" cy="139745"/>
            </a:xfrm>
            <a:custGeom>
              <a:avLst/>
              <a:gdLst/>
              <a:ahLst/>
              <a:cxnLst/>
              <a:rect l="l" t="t" r="r" b="b"/>
              <a:pathLst>
                <a:path w="15258" h="4003" extrusionOk="0">
                  <a:moveTo>
                    <a:pt x="5603" y="1"/>
                  </a:moveTo>
                  <a:cubicBezTo>
                    <a:pt x="5392" y="1"/>
                    <a:pt x="5169" y="126"/>
                    <a:pt x="5067" y="364"/>
                  </a:cubicBezTo>
                  <a:cubicBezTo>
                    <a:pt x="4767" y="1164"/>
                    <a:pt x="4467" y="2165"/>
                    <a:pt x="3766" y="2699"/>
                  </a:cubicBezTo>
                  <a:cubicBezTo>
                    <a:pt x="3511" y="2890"/>
                    <a:pt x="3256" y="2971"/>
                    <a:pt x="3009" y="2971"/>
                  </a:cubicBezTo>
                  <a:cubicBezTo>
                    <a:pt x="2221" y="2971"/>
                    <a:pt x="1512" y="2150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0" y="1584"/>
                    <a:pt x="230" y="1998"/>
                  </a:cubicBezTo>
                  <a:cubicBezTo>
                    <a:pt x="834" y="3021"/>
                    <a:pt x="1849" y="4003"/>
                    <a:pt x="3018" y="4003"/>
                  </a:cubicBezTo>
                  <a:cubicBezTo>
                    <a:pt x="3336" y="4003"/>
                    <a:pt x="3665" y="3930"/>
                    <a:pt x="4000" y="3766"/>
                  </a:cubicBezTo>
                  <a:cubicBezTo>
                    <a:pt x="4755" y="3378"/>
                    <a:pt x="5231" y="2654"/>
                    <a:pt x="5582" y="1884"/>
                  </a:cubicBezTo>
                  <a:lnTo>
                    <a:pt x="5582" y="1884"/>
                  </a:lnTo>
                  <a:cubicBezTo>
                    <a:pt x="6120" y="2906"/>
                    <a:pt x="6944" y="3767"/>
                    <a:pt x="8185" y="3767"/>
                  </a:cubicBezTo>
                  <a:cubicBezTo>
                    <a:pt x="8202" y="3767"/>
                    <a:pt x="8219" y="3767"/>
                    <a:pt x="8236" y="3766"/>
                  </a:cubicBezTo>
                  <a:cubicBezTo>
                    <a:pt x="9397" y="3766"/>
                    <a:pt x="10121" y="2941"/>
                    <a:pt x="10586" y="1985"/>
                  </a:cubicBezTo>
                  <a:lnTo>
                    <a:pt x="10586" y="1985"/>
                  </a:lnTo>
                  <a:cubicBezTo>
                    <a:pt x="11105" y="2751"/>
                    <a:pt x="11884" y="3364"/>
                    <a:pt x="12739" y="3566"/>
                  </a:cubicBezTo>
                  <a:cubicBezTo>
                    <a:pt x="12933" y="3612"/>
                    <a:pt x="13135" y="3638"/>
                    <a:pt x="13335" y="3638"/>
                  </a:cubicBezTo>
                  <a:cubicBezTo>
                    <a:pt x="13720" y="3638"/>
                    <a:pt x="14100" y="3541"/>
                    <a:pt x="14407" y="3299"/>
                  </a:cubicBezTo>
                  <a:cubicBezTo>
                    <a:pt x="15008" y="2866"/>
                    <a:pt x="15208" y="2098"/>
                    <a:pt x="15241" y="1364"/>
                  </a:cubicBezTo>
                  <a:cubicBezTo>
                    <a:pt x="15258" y="1031"/>
                    <a:pt x="15008" y="864"/>
                    <a:pt x="14749" y="864"/>
                  </a:cubicBezTo>
                  <a:cubicBezTo>
                    <a:pt x="14491" y="864"/>
                    <a:pt x="14224" y="1031"/>
                    <a:pt x="14207" y="1364"/>
                  </a:cubicBezTo>
                  <a:cubicBezTo>
                    <a:pt x="14153" y="2087"/>
                    <a:pt x="13864" y="2595"/>
                    <a:pt x="13268" y="2595"/>
                  </a:cubicBezTo>
                  <a:cubicBezTo>
                    <a:pt x="13122" y="2595"/>
                    <a:pt x="12957" y="2565"/>
                    <a:pt x="12773" y="2499"/>
                  </a:cubicBezTo>
                  <a:cubicBezTo>
                    <a:pt x="11939" y="2165"/>
                    <a:pt x="11272" y="1398"/>
                    <a:pt x="11038" y="531"/>
                  </a:cubicBezTo>
                  <a:cubicBezTo>
                    <a:pt x="10989" y="268"/>
                    <a:pt x="10778" y="143"/>
                    <a:pt x="10561" y="143"/>
                  </a:cubicBezTo>
                  <a:cubicBezTo>
                    <a:pt x="10337" y="143"/>
                    <a:pt x="10105" y="276"/>
                    <a:pt x="10037" y="531"/>
                  </a:cubicBezTo>
                  <a:cubicBezTo>
                    <a:pt x="9804" y="1364"/>
                    <a:pt x="9303" y="2732"/>
                    <a:pt x="8236" y="2732"/>
                  </a:cubicBezTo>
                  <a:cubicBezTo>
                    <a:pt x="8222" y="2733"/>
                    <a:pt x="8207" y="2733"/>
                    <a:pt x="8193" y="2733"/>
                  </a:cubicBezTo>
                  <a:cubicBezTo>
                    <a:pt x="6988" y="2733"/>
                    <a:pt x="6398" y="1353"/>
                    <a:pt x="6068" y="364"/>
                  </a:cubicBezTo>
                  <a:cubicBezTo>
                    <a:pt x="6002" y="118"/>
                    <a:pt x="5808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1" name="Google Shape;8081;p35"/>
            <p:cNvSpPr/>
            <p:nvPr/>
          </p:nvSpPr>
          <p:spPr>
            <a:xfrm>
              <a:off x="2027724" y="3535287"/>
              <a:ext cx="387655" cy="140303"/>
            </a:xfrm>
            <a:custGeom>
              <a:avLst/>
              <a:gdLst/>
              <a:ahLst/>
              <a:cxnLst/>
              <a:rect l="l" t="t" r="r" b="b"/>
              <a:pathLst>
                <a:path w="10845" h="4019" extrusionOk="0">
                  <a:moveTo>
                    <a:pt x="5577" y="0"/>
                  </a:moveTo>
                  <a:cubicBezTo>
                    <a:pt x="5365" y="0"/>
                    <a:pt x="5152" y="134"/>
                    <a:pt x="5067" y="388"/>
                  </a:cubicBezTo>
                  <a:cubicBezTo>
                    <a:pt x="4767" y="1222"/>
                    <a:pt x="4433" y="2323"/>
                    <a:pt x="3599" y="2790"/>
                  </a:cubicBezTo>
                  <a:cubicBezTo>
                    <a:pt x="3382" y="2912"/>
                    <a:pt x="3170" y="2965"/>
                    <a:pt x="2966" y="2965"/>
                  </a:cubicBezTo>
                  <a:cubicBezTo>
                    <a:pt x="2171" y="2965"/>
                    <a:pt x="1503" y="2153"/>
                    <a:pt x="1131" y="1489"/>
                  </a:cubicBezTo>
                  <a:cubicBezTo>
                    <a:pt x="1027" y="1301"/>
                    <a:pt x="867" y="1224"/>
                    <a:pt x="708" y="1224"/>
                  </a:cubicBezTo>
                  <a:cubicBezTo>
                    <a:pt x="355" y="1224"/>
                    <a:pt x="1" y="1599"/>
                    <a:pt x="230" y="1989"/>
                  </a:cubicBezTo>
                  <a:cubicBezTo>
                    <a:pt x="787" y="2992"/>
                    <a:pt x="1810" y="4018"/>
                    <a:pt x="3006" y="4018"/>
                  </a:cubicBezTo>
                  <a:cubicBezTo>
                    <a:pt x="3242" y="4018"/>
                    <a:pt x="3485" y="3978"/>
                    <a:pt x="3733" y="3890"/>
                  </a:cubicBezTo>
                  <a:cubicBezTo>
                    <a:pt x="4632" y="3531"/>
                    <a:pt x="5168" y="2746"/>
                    <a:pt x="5565" y="1895"/>
                  </a:cubicBezTo>
                  <a:lnTo>
                    <a:pt x="5565" y="1895"/>
                  </a:lnTo>
                  <a:cubicBezTo>
                    <a:pt x="5972" y="2694"/>
                    <a:pt x="6558" y="3390"/>
                    <a:pt x="7469" y="3657"/>
                  </a:cubicBezTo>
                  <a:cubicBezTo>
                    <a:pt x="7709" y="3735"/>
                    <a:pt x="7942" y="3771"/>
                    <a:pt x="8166" y="3771"/>
                  </a:cubicBezTo>
                  <a:cubicBezTo>
                    <a:pt x="9278" y="3771"/>
                    <a:pt x="10166" y="2883"/>
                    <a:pt x="10637" y="1856"/>
                  </a:cubicBezTo>
                  <a:cubicBezTo>
                    <a:pt x="10845" y="1441"/>
                    <a:pt x="10480" y="1059"/>
                    <a:pt x="10135" y="1059"/>
                  </a:cubicBezTo>
                  <a:cubicBezTo>
                    <a:pt x="9981" y="1059"/>
                    <a:pt x="9830" y="1136"/>
                    <a:pt x="9737" y="1322"/>
                  </a:cubicBezTo>
                  <a:cubicBezTo>
                    <a:pt x="9436" y="2006"/>
                    <a:pt x="8910" y="2735"/>
                    <a:pt x="8160" y="2735"/>
                  </a:cubicBezTo>
                  <a:cubicBezTo>
                    <a:pt x="7996" y="2735"/>
                    <a:pt x="7821" y="2701"/>
                    <a:pt x="7635" y="2623"/>
                  </a:cubicBezTo>
                  <a:cubicBezTo>
                    <a:pt x="6735" y="2256"/>
                    <a:pt x="6334" y="1222"/>
                    <a:pt x="6068" y="388"/>
                  </a:cubicBezTo>
                  <a:cubicBezTo>
                    <a:pt x="5986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2" name="Google Shape;8082;p35"/>
            <p:cNvSpPr/>
            <p:nvPr/>
          </p:nvSpPr>
          <p:spPr>
            <a:xfrm>
              <a:off x="3412034" y="2978342"/>
              <a:ext cx="388048" cy="139535"/>
            </a:xfrm>
            <a:custGeom>
              <a:avLst/>
              <a:gdLst/>
              <a:ahLst/>
              <a:cxnLst/>
              <a:rect l="l" t="t" r="r" b="b"/>
              <a:pathLst>
                <a:path w="10856" h="3997" extrusionOk="0">
                  <a:moveTo>
                    <a:pt x="5579" y="1"/>
                  </a:moveTo>
                  <a:cubicBezTo>
                    <a:pt x="5367" y="1"/>
                    <a:pt x="5152" y="126"/>
                    <a:pt x="5067" y="364"/>
                  </a:cubicBezTo>
                  <a:cubicBezTo>
                    <a:pt x="4767" y="1198"/>
                    <a:pt x="4434" y="2298"/>
                    <a:pt x="3600" y="2799"/>
                  </a:cubicBezTo>
                  <a:cubicBezTo>
                    <a:pt x="3391" y="2910"/>
                    <a:pt x="3188" y="2958"/>
                    <a:pt x="2992" y="2958"/>
                  </a:cubicBezTo>
                  <a:cubicBezTo>
                    <a:pt x="2185" y="2958"/>
                    <a:pt x="1507" y="2136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1" y="1584"/>
                    <a:pt x="231" y="1998"/>
                  </a:cubicBezTo>
                  <a:cubicBezTo>
                    <a:pt x="814" y="2997"/>
                    <a:pt x="1812" y="3997"/>
                    <a:pt x="2996" y="3997"/>
                  </a:cubicBezTo>
                  <a:cubicBezTo>
                    <a:pt x="3235" y="3997"/>
                    <a:pt x="3481" y="3956"/>
                    <a:pt x="3733" y="3866"/>
                  </a:cubicBezTo>
                  <a:cubicBezTo>
                    <a:pt x="4651" y="3530"/>
                    <a:pt x="5193" y="2759"/>
                    <a:pt x="5582" y="1904"/>
                  </a:cubicBezTo>
                  <a:lnTo>
                    <a:pt x="5582" y="1904"/>
                  </a:lnTo>
                  <a:cubicBezTo>
                    <a:pt x="5996" y="2699"/>
                    <a:pt x="6587" y="3379"/>
                    <a:pt x="7469" y="3666"/>
                  </a:cubicBezTo>
                  <a:cubicBezTo>
                    <a:pt x="7710" y="3743"/>
                    <a:pt x="7943" y="3778"/>
                    <a:pt x="8167" y="3778"/>
                  </a:cubicBezTo>
                  <a:cubicBezTo>
                    <a:pt x="9304" y="3778"/>
                    <a:pt x="10198" y="2863"/>
                    <a:pt x="10671" y="1831"/>
                  </a:cubicBezTo>
                  <a:cubicBezTo>
                    <a:pt x="10856" y="1417"/>
                    <a:pt x="10484" y="1035"/>
                    <a:pt x="10148" y="1035"/>
                  </a:cubicBezTo>
                  <a:cubicBezTo>
                    <a:pt x="9997" y="1035"/>
                    <a:pt x="9854" y="1112"/>
                    <a:pt x="9771" y="1298"/>
                  </a:cubicBezTo>
                  <a:cubicBezTo>
                    <a:pt x="9442" y="1982"/>
                    <a:pt x="8912" y="2711"/>
                    <a:pt x="8161" y="2711"/>
                  </a:cubicBezTo>
                  <a:cubicBezTo>
                    <a:pt x="7996" y="2711"/>
                    <a:pt x="7822" y="2677"/>
                    <a:pt x="7636" y="2599"/>
                  </a:cubicBezTo>
                  <a:cubicBezTo>
                    <a:pt x="6735" y="2232"/>
                    <a:pt x="6335" y="1198"/>
                    <a:pt x="6068" y="364"/>
                  </a:cubicBezTo>
                  <a:cubicBezTo>
                    <a:pt x="5986" y="118"/>
                    <a:pt x="5783" y="1"/>
                    <a:pt x="5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3" name="Google Shape;8083;p35"/>
            <p:cNvSpPr/>
            <p:nvPr/>
          </p:nvSpPr>
          <p:spPr>
            <a:xfrm>
              <a:off x="1562570" y="2154413"/>
              <a:ext cx="113312" cy="101344"/>
            </a:xfrm>
            <a:custGeom>
              <a:avLst/>
              <a:gdLst/>
              <a:ahLst/>
              <a:cxnLst/>
              <a:rect l="l" t="t" r="r" b="b"/>
              <a:pathLst>
                <a:path w="3170" h="2903" extrusionOk="0">
                  <a:moveTo>
                    <a:pt x="2597" y="1"/>
                  </a:moveTo>
                  <a:cubicBezTo>
                    <a:pt x="2373" y="1"/>
                    <a:pt x="2157" y="130"/>
                    <a:pt x="2102" y="351"/>
                  </a:cubicBezTo>
                  <a:cubicBezTo>
                    <a:pt x="2068" y="451"/>
                    <a:pt x="2035" y="518"/>
                    <a:pt x="2035" y="585"/>
                  </a:cubicBezTo>
                  <a:cubicBezTo>
                    <a:pt x="2008" y="639"/>
                    <a:pt x="1958" y="716"/>
                    <a:pt x="1941" y="779"/>
                  </a:cubicBezTo>
                  <a:lnTo>
                    <a:pt x="1941" y="779"/>
                  </a:lnTo>
                  <a:cubicBezTo>
                    <a:pt x="1939" y="781"/>
                    <a:pt x="1937" y="783"/>
                    <a:pt x="1935" y="785"/>
                  </a:cubicBezTo>
                  <a:lnTo>
                    <a:pt x="1902" y="851"/>
                  </a:lnTo>
                  <a:cubicBezTo>
                    <a:pt x="1902" y="885"/>
                    <a:pt x="1902" y="918"/>
                    <a:pt x="1868" y="952"/>
                  </a:cubicBezTo>
                  <a:cubicBezTo>
                    <a:pt x="1835" y="1018"/>
                    <a:pt x="1802" y="1118"/>
                    <a:pt x="1768" y="1185"/>
                  </a:cubicBezTo>
                  <a:cubicBezTo>
                    <a:pt x="1739" y="1243"/>
                    <a:pt x="1710" y="1300"/>
                    <a:pt x="1681" y="1357"/>
                  </a:cubicBezTo>
                  <a:lnTo>
                    <a:pt x="1681" y="1357"/>
                  </a:lnTo>
                  <a:cubicBezTo>
                    <a:pt x="1447" y="1046"/>
                    <a:pt x="1204" y="742"/>
                    <a:pt x="1034" y="384"/>
                  </a:cubicBezTo>
                  <a:cubicBezTo>
                    <a:pt x="946" y="231"/>
                    <a:pt x="757" y="135"/>
                    <a:pt x="572" y="135"/>
                  </a:cubicBezTo>
                  <a:cubicBezTo>
                    <a:pt x="476" y="135"/>
                    <a:pt x="380" y="161"/>
                    <a:pt x="300" y="218"/>
                  </a:cubicBezTo>
                  <a:cubicBezTo>
                    <a:pt x="67" y="351"/>
                    <a:pt x="0" y="651"/>
                    <a:pt x="134" y="918"/>
                  </a:cubicBezTo>
                  <a:cubicBezTo>
                    <a:pt x="434" y="1552"/>
                    <a:pt x="968" y="2019"/>
                    <a:pt x="1268" y="2653"/>
                  </a:cubicBezTo>
                  <a:cubicBezTo>
                    <a:pt x="1351" y="2820"/>
                    <a:pt x="1535" y="2903"/>
                    <a:pt x="1718" y="2903"/>
                  </a:cubicBezTo>
                  <a:cubicBezTo>
                    <a:pt x="1902" y="2903"/>
                    <a:pt x="2085" y="2820"/>
                    <a:pt x="2168" y="2653"/>
                  </a:cubicBezTo>
                  <a:cubicBezTo>
                    <a:pt x="2502" y="1986"/>
                    <a:pt x="2902" y="1352"/>
                    <a:pt x="3102" y="651"/>
                  </a:cubicBezTo>
                  <a:cubicBezTo>
                    <a:pt x="3169" y="384"/>
                    <a:pt x="3002" y="51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4" name="Google Shape;8084;p35"/>
            <p:cNvSpPr/>
            <p:nvPr/>
          </p:nvSpPr>
          <p:spPr>
            <a:xfrm>
              <a:off x="1787909" y="2617870"/>
              <a:ext cx="113312" cy="101379"/>
            </a:xfrm>
            <a:custGeom>
              <a:avLst/>
              <a:gdLst/>
              <a:ahLst/>
              <a:cxnLst/>
              <a:rect l="l" t="t" r="r" b="b"/>
              <a:pathLst>
                <a:path w="3170" h="2904" extrusionOk="0">
                  <a:moveTo>
                    <a:pt x="2597" y="1"/>
                  </a:moveTo>
                  <a:cubicBezTo>
                    <a:pt x="2373" y="1"/>
                    <a:pt x="2158" y="130"/>
                    <a:pt x="2102" y="351"/>
                  </a:cubicBezTo>
                  <a:cubicBezTo>
                    <a:pt x="2102" y="451"/>
                    <a:pt x="2069" y="518"/>
                    <a:pt x="2036" y="585"/>
                  </a:cubicBezTo>
                  <a:cubicBezTo>
                    <a:pt x="2002" y="685"/>
                    <a:pt x="1969" y="752"/>
                    <a:pt x="1935" y="818"/>
                  </a:cubicBezTo>
                  <a:cubicBezTo>
                    <a:pt x="1955" y="779"/>
                    <a:pt x="1963" y="763"/>
                    <a:pt x="1966" y="763"/>
                  </a:cubicBezTo>
                  <a:cubicBezTo>
                    <a:pt x="1969" y="763"/>
                    <a:pt x="1969" y="771"/>
                    <a:pt x="1969" y="785"/>
                  </a:cubicBezTo>
                  <a:lnTo>
                    <a:pt x="1935" y="852"/>
                  </a:lnTo>
                  <a:cubicBezTo>
                    <a:pt x="1935" y="885"/>
                    <a:pt x="1902" y="918"/>
                    <a:pt x="1902" y="952"/>
                  </a:cubicBezTo>
                  <a:cubicBezTo>
                    <a:pt x="1869" y="1052"/>
                    <a:pt x="1802" y="1118"/>
                    <a:pt x="1769" y="1185"/>
                  </a:cubicBezTo>
                  <a:cubicBezTo>
                    <a:pt x="1742" y="1239"/>
                    <a:pt x="1715" y="1292"/>
                    <a:pt x="1688" y="1344"/>
                  </a:cubicBezTo>
                  <a:lnTo>
                    <a:pt x="1688" y="1344"/>
                  </a:lnTo>
                  <a:cubicBezTo>
                    <a:pt x="1457" y="1038"/>
                    <a:pt x="1220" y="737"/>
                    <a:pt x="1035" y="385"/>
                  </a:cubicBezTo>
                  <a:cubicBezTo>
                    <a:pt x="947" y="231"/>
                    <a:pt x="772" y="135"/>
                    <a:pt x="597" y="135"/>
                  </a:cubicBezTo>
                  <a:cubicBezTo>
                    <a:pt x="506" y="135"/>
                    <a:pt x="414" y="161"/>
                    <a:pt x="334" y="218"/>
                  </a:cubicBezTo>
                  <a:cubicBezTo>
                    <a:pt x="67" y="385"/>
                    <a:pt x="1" y="651"/>
                    <a:pt x="134" y="918"/>
                  </a:cubicBezTo>
                  <a:cubicBezTo>
                    <a:pt x="468" y="1552"/>
                    <a:pt x="968" y="2019"/>
                    <a:pt x="1302" y="2653"/>
                  </a:cubicBezTo>
                  <a:cubicBezTo>
                    <a:pt x="1385" y="2820"/>
                    <a:pt x="1569" y="2903"/>
                    <a:pt x="1752" y="2903"/>
                  </a:cubicBezTo>
                  <a:cubicBezTo>
                    <a:pt x="1935" y="2903"/>
                    <a:pt x="2119" y="2820"/>
                    <a:pt x="2202" y="2653"/>
                  </a:cubicBezTo>
                  <a:cubicBezTo>
                    <a:pt x="2536" y="1986"/>
                    <a:pt x="2936" y="1352"/>
                    <a:pt x="3103" y="651"/>
                  </a:cubicBezTo>
                  <a:cubicBezTo>
                    <a:pt x="3170" y="385"/>
                    <a:pt x="3036" y="84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5" name="Google Shape;8085;p35"/>
            <p:cNvSpPr/>
            <p:nvPr/>
          </p:nvSpPr>
          <p:spPr>
            <a:xfrm>
              <a:off x="3043464" y="1808984"/>
              <a:ext cx="113312" cy="102112"/>
            </a:xfrm>
            <a:custGeom>
              <a:avLst/>
              <a:gdLst/>
              <a:ahLst/>
              <a:cxnLst/>
              <a:rect l="l" t="t" r="r" b="b"/>
              <a:pathLst>
                <a:path w="3170" h="2925" extrusionOk="0">
                  <a:moveTo>
                    <a:pt x="2655" y="0"/>
                  </a:moveTo>
                  <a:cubicBezTo>
                    <a:pt x="2411" y="0"/>
                    <a:pt x="2162" y="132"/>
                    <a:pt x="2102" y="372"/>
                  </a:cubicBezTo>
                  <a:cubicBezTo>
                    <a:pt x="2102" y="472"/>
                    <a:pt x="2069" y="539"/>
                    <a:pt x="2036" y="606"/>
                  </a:cubicBezTo>
                  <a:cubicBezTo>
                    <a:pt x="2002" y="673"/>
                    <a:pt x="1969" y="773"/>
                    <a:pt x="1936" y="839"/>
                  </a:cubicBezTo>
                  <a:cubicBezTo>
                    <a:pt x="1955" y="800"/>
                    <a:pt x="1963" y="784"/>
                    <a:pt x="1967" y="784"/>
                  </a:cubicBezTo>
                  <a:cubicBezTo>
                    <a:pt x="1969" y="784"/>
                    <a:pt x="1969" y="792"/>
                    <a:pt x="1969" y="806"/>
                  </a:cubicBezTo>
                  <a:lnTo>
                    <a:pt x="1936" y="873"/>
                  </a:lnTo>
                  <a:cubicBezTo>
                    <a:pt x="1936" y="906"/>
                    <a:pt x="1902" y="939"/>
                    <a:pt x="1902" y="973"/>
                  </a:cubicBezTo>
                  <a:cubicBezTo>
                    <a:pt x="1869" y="1039"/>
                    <a:pt x="1802" y="1140"/>
                    <a:pt x="1769" y="1206"/>
                  </a:cubicBezTo>
                  <a:cubicBezTo>
                    <a:pt x="1741" y="1257"/>
                    <a:pt x="1713" y="1308"/>
                    <a:pt x="1685" y="1360"/>
                  </a:cubicBezTo>
                  <a:lnTo>
                    <a:pt x="1685" y="1360"/>
                  </a:lnTo>
                  <a:cubicBezTo>
                    <a:pt x="1455" y="1056"/>
                    <a:pt x="1219" y="756"/>
                    <a:pt x="1035" y="406"/>
                  </a:cubicBezTo>
                  <a:cubicBezTo>
                    <a:pt x="942" y="244"/>
                    <a:pt x="753" y="146"/>
                    <a:pt x="568" y="146"/>
                  </a:cubicBezTo>
                  <a:cubicBezTo>
                    <a:pt x="487" y="146"/>
                    <a:pt x="406" y="165"/>
                    <a:pt x="334" y="206"/>
                  </a:cubicBezTo>
                  <a:cubicBezTo>
                    <a:pt x="68" y="372"/>
                    <a:pt x="1" y="673"/>
                    <a:pt x="134" y="939"/>
                  </a:cubicBezTo>
                  <a:cubicBezTo>
                    <a:pt x="468" y="1540"/>
                    <a:pt x="968" y="2040"/>
                    <a:pt x="1302" y="2674"/>
                  </a:cubicBezTo>
                  <a:cubicBezTo>
                    <a:pt x="1385" y="2841"/>
                    <a:pt x="1569" y="2924"/>
                    <a:pt x="1752" y="2924"/>
                  </a:cubicBezTo>
                  <a:cubicBezTo>
                    <a:pt x="1936" y="2924"/>
                    <a:pt x="2119" y="2841"/>
                    <a:pt x="2202" y="2674"/>
                  </a:cubicBezTo>
                  <a:cubicBezTo>
                    <a:pt x="2536" y="2007"/>
                    <a:pt x="2936" y="1373"/>
                    <a:pt x="3103" y="673"/>
                  </a:cubicBezTo>
                  <a:cubicBezTo>
                    <a:pt x="3170" y="406"/>
                    <a:pt x="3036" y="72"/>
                    <a:pt x="2736" y="5"/>
                  </a:cubicBezTo>
                  <a:cubicBezTo>
                    <a:pt x="2709" y="2"/>
                    <a:pt x="2682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6" name="Google Shape;8086;p35"/>
            <p:cNvSpPr/>
            <p:nvPr/>
          </p:nvSpPr>
          <p:spPr>
            <a:xfrm>
              <a:off x="3482273" y="1912630"/>
              <a:ext cx="113312" cy="102077"/>
            </a:xfrm>
            <a:custGeom>
              <a:avLst/>
              <a:gdLst/>
              <a:ahLst/>
              <a:cxnLst/>
              <a:rect l="l" t="t" r="r" b="b"/>
              <a:pathLst>
                <a:path w="3170" h="2924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72"/>
                    <a:pt x="2035" y="539"/>
                    <a:pt x="2035" y="606"/>
                  </a:cubicBezTo>
                  <a:cubicBezTo>
                    <a:pt x="2008" y="660"/>
                    <a:pt x="1958" y="737"/>
                    <a:pt x="1941" y="800"/>
                  </a:cubicBezTo>
                  <a:lnTo>
                    <a:pt x="1941" y="800"/>
                  </a:lnTo>
                  <a:cubicBezTo>
                    <a:pt x="1939" y="802"/>
                    <a:pt x="1937" y="804"/>
                    <a:pt x="1935" y="806"/>
                  </a:cubicBezTo>
                  <a:lnTo>
                    <a:pt x="1935" y="873"/>
                  </a:lnTo>
                  <a:cubicBezTo>
                    <a:pt x="1902" y="906"/>
                    <a:pt x="1902" y="939"/>
                    <a:pt x="1868" y="973"/>
                  </a:cubicBezTo>
                  <a:cubicBezTo>
                    <a:pt x="1835" y="1039"/>
                    <a:pt x="1802" y="1139"/>
                    <a:pt x="1768" y="1206"/>
                  </a:cubicBezTo>
                  <a:cubicBezTo>
                    <a:pt x="1738" y="1261"/>
                    <a:pt x="1707" y="1316"/>
                    <a:pt x="1677" y="1373"/>
                  </a:cubicBezTo>
                  <a:lnTo>
                    <a:pt x="1677" y="1373"/>
                  </a:lnTo>
                  <a:cubicBezTo>
                    <a:pt x="1444" y="1064"/>
                    <a:pt x="1203" y="761"/>
                    <a:pt x="1034" y="406"/>
                  </a:cubicBezTo>
                  <a:cubicBezTo>
                    <a:pt x="942" y="243"/>
                    <a:pt x="737" y="146"/>
                    <a:pt x="542" y="146"/>
                  </a:cubicBezTo>
                  <a:cubicBezTo>
                    <a:pt x="456" y="146"/>
                    <a:pt x="372" y="165"/>
                    <a:pt x="300" y="205"/>
                  </a:cubicBezTo>
                  <a:cubicBezTo>
                    <a:pt x="67" y="372"/>
                    <a:pt x="0" y="672"/>
                    <a:pt x="134" y="939"/>
                  </a:cubicBezTo>
                  <a:cubicBezTo>
                    <a:pt x="434" y="1540"/>
                    <a:pt x="968" y="2040"/>
                    <a:pt x="1268" y="2674"/>
                  </a:cubicBezTo>
                  <a:cubicBezTo>
                    <a:pt x="1368" y="2841"/>
                    <a:pt x="1551" y="2924"/>
                    <a:pt x="1731" y="2924"/>
                  </a:cubicBezTo>
                  <a:cubicBezTo>
                    <a:pt x="1910" y="2924"/>
                    <a:pt x="2085" y="2841"/>
                    <a:pt x="2168" y="2674"/>
                  </a:cubicBezTo>
                  <a:cubicBezTo>
                    <a:pt x="2502" y="2007"/>
                    <a:pt x="2902" y="1373"/>
                    <a:pt x="3102" y="672"/>
                  </a:cubicBezTo>
                  <a:cubicBezTo>
                    <a:pt x="3169" y="406"/>
                    <a:pt x="3002" y="72"/>
                    <a:pt x="2736" y="5"/>
                  </a:cubicBezTo>
                  <a:cubicBezTo>
                    <a:pt x="2709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7" name="Google Shape;8087;p35"/>
            <p:cNvSpPr/>
            <p:nvPr/>
          </p:nvSpPr>
          <p:spPr>
            <a:xfrm>
              <a:off x="3466760" y="2374587"/>
              <a:ext cx="113312" cy="102147"/>
            </a:xfrm>
            <a:custGeom>
              <a:avLst/>
              <a:gdLst/>
              <a:ahLst/>
              <a:cxnLst/>
              <a:rect l="l" t="t" r="r" b="b"/>
              <a:pathLst>
                <a:path w="3170" h="2926" extrusionOk="0">
                  <a:moveTo>
                    <a:pt x="2615" y="0"/>
                  </a:moveTo>
                  <a:cubicBezTo>
                    <a:pt x="2385" y="0"/>
                    <a:pt x="2159" y="155"/>
                    <a:pt x="2102" y="382"/>
                  </a:cubicBezTo>
                  <a:cubicBezTo>
                    <a:pt x="2069" y="449"/>
                    <a:pt x="2035" y="549"/>
                    <a:pt x="2035" y="615"/>
                  </a:cubicBezTo>
                  <a:cubicBezTo>
                    <a:pt x="2010" y="666"/>
                    <a:pt x="1965" y="737"/>
                    <a:pt x="1945" y="797"/>
                  </a:cubicBezTo>
                  <a:lnTo>
                    <a:pt x="1945" y="797"/>
                  </a:lnTo>
                  <a:cubicBezTo>
                    <a:pt x="1942" y="802"/>
                    <a:pt x="1939" y="808"/>
                    <a:pt x="1935" y="816"/>
                  </a:cubicBezTo>
                  <a:lnTo>
                    <a:pt x="1902" y="882"/>
                  </a:lnTo>
                  <a:cubicBezTo>
                    <a:pt x="1902" y="916"/>
                    <a:pt x="1902" y="949"/>
                    <a:pt x="1869" y="982"/>
                  </a:cubicBezTo>
                  <a:cubicBezTo>
                    <a:pt x="1835" y="1049"/>
                    <a:pt x="1802" y="1149"/>
                    <a:pt x="1769" y="1216"/>
                  </a:cubicBezTo>
                  <a:cubicBezTo>
                    <a:pt x="1739" y="1269"/>
                    <a:pt x="1710" y="1322"/>
                    <a:pt x="1680" y="1375"/>
                  </a:cubicBezTo>
                  <a:lnTo>
                    <a:pt x="1680" y="1375"/>
                  </a:lnTo>
                  <a:cubicBezTo>
                    <a:pt x="1446" y="1059"/>
                    <a:pt x="1204" y="753"/>
                    <a:pt x="1035" y="415"/>
                  </a:cubicBezTo>
                  <a:cubicBezTo>
                    <a:pt x="942" y="253"/>
                    <a:pt x="737" y="155"/>
                    <a:pt x="542" y="155"/>
                  </a:cubicBezTo>
                  <a:cubicBezTo>
                    <a:pt x="456" y="155"/>
                    <a:pt x="372" y="174"/>
                    <a:pt x="301" y="215"/>
                  </a:cubicBezTo>
                  <a:cubicBezTo>
                    <a:pt x="67" y="382"/>
                    <a:pt x="1" y="682"/>
                    <a:pt x="134" y="949"/>
                  </a:cubicBezTo>
                  <a:cubicBezTo>
                    <a:pt x="434" y="1549"/>
                    <a:pt x="968" y="2050"/>
                    <a:pt x="1268" y="2650"/>
                  </a:cubicBezTo>
                  <a:cubicBezTo>
                    <a:pt x="1352" y="2834"/>
                    <a:pt x="1535" y="2925"/>
                    <a:pt x="1719" y="2925"/>
                  </a:cubicBezTo>
                  <a:cubicBezTo>
                    <a:pt x="1902" y="2925"/>
                    <a:pt x="2085" y="2834"/>
                    <a:pt x="2169" y="2650"/>
                  </a:cubicBezTo>
                  <a:cubicBezTo>
                    <a:pt x="2502" y="2016"/>
                    <a:pt x="2903" y="1383"/>
                    <a:pt x="3103" y="649"/>
                  </a:cubicBezTo>
                  <a:cubicBezTo>
                    <a:pt x="3170" y="415"/>
                    <a:pt x="3003" y="82"/>
                    <a:pt x="2736" y="15"/>
                  </a:cubicBezTo>
                  <a:cubicBezTo>
                    <a:pt x="2696" y="5"/>
                    <a:pt x="2656" y="0"/>
                    <a:pt x="2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8" name="Google Shape;8088;p35"/>
            <p:cNvSpPr/>
            <p:nvPr/>
          </p:nvSpPr>
          <p:spPr>
            <a:xfrm>
              <a:off x="1735470" y="3119030"/>
              <a:ext cx="113276" cy="102112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39"/>
                    <a:pt x="2068" y="539"/>
                    <a:pt x="2035" y="606"/>
                  </a:cubicBezTo>
                  <a:cubicBezTo>
                    <a:pt x="2001" y="672"/>
                    <a:pt x="1968" y="773"/>
                    <a:pt x="1935" y="839"/>
                  </a:cubicBezTo>
                  <a:cubicBezTo>
                    <a:pt x="1954" y="800"/>
                    <a:pt x="1962" y="784"/>
                    <a:pt x="1966" y="784"/>
                  </a:cubicBezTo>
                  <a:cubicBezTo>
                    <a:pt x="1968" y="784"/>
                    <a:pt x="1968" y="792"/>
                    <a:pt x="1968" y="806"/>
                  </a:cubicBezTo>
                  <a:lnTo>
                    <a:pt x="1935" y="873"/>
                  </a:lnTo>
                  <a:cubicBezTo>
                    <a:pt x="1901" y="906"/>
                    <a:pt x="1901" y="939"/>
                    <a:pt x="1901" y="973"/>
                  </a:cubicBezTo>
                  <a:cubicBezTo>
                    <a:pt x="1835" y="1039"/>
                    <a:pt x="1801" y="1139"/>
                    <a:pt x="1768" y="1206"/>
                  </a:cubicBezTo>
                  <a:cubicBezTo>
                    <a:pt x="1740" y="1257"/>
                    <a:pt x="1711" y="1309"/>
                    <a:pt x="1683" y="1362"/>
                  </a:cubicBezTo>
                  <a:lnTo>
                    <a:pt x="1683" y="1362"/>
                  </a:lnTo>
                  <a:cubicBezTo>
                    <a:pt x="1444" y="1047"/>
                    <a:pt x="1202" y="742"/>
                    <a:pt x="1034" y="406"/>
                  </a:cubicBezTo>
                  <a:cubicBezTo>
                    <a:pt x="941" y="243"/>
                    <a:pt x="736" y="146"/>
                    <a:pt x="553" y="146"/>
                  </a:cubicBezTo>
                  <a:cubicBezTo>
                    <a:pt x="472" y="146"/>
                    <a:pt x="395" y="165"/>
                    <a:pt x="334" y="205"/>
                  </a:cubicBezTo>
                  <a:cubicBezTo>
                    <a:pt x="67" y="372"/>
                    <a:pt x="0" y="672"/>
                    <a:pt x="133" y="939"/>
                  </a:cubicBezTo>
                  <a:cubicBezTo>
                    <a:pt x="467" y="1540"/>
                    <a:pt x="967" y="2040"/>
                    <a:pt x="1301" y="2674"/>
                  </a:cubicBezTo>
                  <a:cubicBezTo>
                    <a:pt x="1384" y="2841"/>
                    <a:pt x="1559" y="2924"/>
                    <a:pt x="1739" y="2924"/>
                  </a:cubicBezTo>
                  <a:cubicBezTo>
                    <a:pt x="1918" y="2924"/>
                    <a:pt x="2102" y="2841"/>
                    <a:pt x="2202" y="2674"/>
                  </a:cubicBezTo>
                  <a:cubicBezTo>
                    <a:pt x="2502" y="2007"/>
                    <a:pt x="2935" y="1373"/>
                    <a:pt x="3102" y="672"/>
                  </a:cubicBezTo>
                  <a:cubicBezTo>
                    <a:pt x="3169" y="406"/>
                    <a:pt x="3036" y="72"/>
                    <a:pt x="2735" y="5"/>
                  </a:cubicBezTo>
                  <a:cubicBezTo>
                    <a:pt x="2708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9" name="Google Shape;8089;p35"/>
            <p:cNvSpPr/>
            <p:nvPr/>
          </p:nvSpPr>
          <p:spPr>
            <a:xfrm>
              <a:off x="1728285" y="2210370"/>
              <a:ext cx="115707" cy="85948"/>
            </a:xfrm>
            <a:custGeom>
              <a:avLst/>
              <a:gdLst/>
              <a:ahLst/>
              <a:cxnLst/>
              <a:rect l="l" t="t" r="r" b="b"/>
              <a:pathLst>
                <a:path w="3237" h="2462" extrusionOk="0">
                  <a:moveTo>
                    <a:pt x="1572" y="1"/>
                  </a:moveTo>
                  <a:cubicBezTo>
                    <a:pt x="1493" y="1"/>
                    <a:pt x="1416" y="35"/>
                    <a:pt x="1369" y="114"/>
                  </a:cubicBezTo>
                  <a:cubicBezTo>
                    <a:pt x="1202" y="480"/>
                    <a:pt x="1235" y="814"/>
                    <a:pt x="1302" y="1148"/>
                  </a:cubicBezTo>
                  <a:cubicBezTo>
                    <a:pt x="1002" y="914"/>
                    <a:pt x="668" y="714"/>
                    <a:pt x="301" y="681"/>
                  </a:cubicBezTo>
                  <a:cubicBezTo>
                    <a:pt x="68" y="681"/>
                    <a:pt x="1" y="914"/>
                    <a:pt x="68" y="1081"/>
                  </a:cubicBezTo>
                  <a:cubicBezTo>
                    <a:pt x="401" y="1715"/>
                    <a:pt x="1035" y="2148"/>
                    <a:pt x="1669" y="2449"/>
                  </a:cubicBezTo>
                  <a:cubicBezTo>
                    <a:pt x="1705" y="2457"/>
                    <a:pt x="1738" y="2462"/>
                    <a:pt x="1769" y="2462"/>
                  </a:cubicBezTo>
                  <a:cubicBezTo>
                    <a:pt x="1853" y="2462"/>
                    <a:pt x="1920" y="2431"/>
                    <a:pt x="1969" y="2382"/>
                  </a:cubicBezTo>
                  <a:cubicBezTo>
                    <a:pt x="2002" y="2382"/>
                    <a:pt x="2036" y="2348"/>
                    <a:pt x="2036" y="2315"/>
                  </a:cubicBezTo>
                  <a:cubicBezTo>
                    <a:pt x="2503" y="1881"/>
                    <a:pt x="3203" y="1314"/>
                    <a:pt x="3237" y="614"/>
                  </a:cubicBezTo>
                  <a:cubicBezTo>
                    <a:pt x="3237" y="469"/>
                    <a:pt x="3110" y="374"/>
                    <a:pt x="2967" y="374"/>
                  </a:cubicBezTo>
                  <a:cubicBezTo>
                    <a:pt x="2946" y="374"/>
                    <a:pt x="2925" y="376"/>
                    <a:pt x="2903" y="380"/>
                  </a:cubicBezTo>
                  <a:cubicBezTo>
                    <a:pt x="2536" y="480"/>
                    <a:pt x="2269" y="714"/>
                    <a:pt x="2102" y="1014"/>
                  </a:cubicBezTo>
                  <a:cubicBezTo>
                    <a:pt x="2069" y="714"/>
                    <a:pt x="2002" y="414"/>
                    <a:pt x="1802" y="114"/>
                  </a:cubicBezTo>
                  <a:cubicBezTo>
                    <a:pt x="1749" y="43"/>
                    <a:pt x="1659" y="1"/>
                    <a:pt x="1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0" name="Google Shape;8090;p35"/>
            <p:cNvSpPr/>
            <p:nvPr/>
          </p:nvSpPr>
          <p:spPr>
            <a:xfrm>
              <a:off x="1464949" y="3165247"/>
              <a:ext cx="115528" cy="86472"/>
            </a:xfrm>
            <a:custGeom>
              <a:avLst/>
              <a:gdLst/>
              <a:ahLst/>
              <a:cxnLst/>
              <a:rect l="l" t="t" r="r" b="b"/>
              <a:pathLst>
                <a:path w="3232" h="2477" extrusionOk="0">
                  <a:moveTo>
                    <a:pt x="1582" y="1"/>
                  </a:moveTo>
                  <a:cubicBezTo>
                    <a:pt x="1495" y="1"/>
                    <a:pt x="1411" y="35"/>
                    <a:pt x="1364" y="113"/>
                  </a:cubicBezTo>
                  <a:cubicBezTo>
                    <a:pt x="1197" y="480"/>
                    <a:pt x="1230" y="814"/>
                    <a:pt x="1297" y="1181"/>
                  </a:cubicBezTo>
                  <a:cubicBezTo>
                    <a:pt x="997" y="914"/>
                    <a:pt x="696" y="714"/>
                    <a:pt x="296" y="714"/>
                  </a:cubicBezTo>
                  <a:cubicBezTo>
                    <a:pt x="283" y="712"/>
                    <a:pt x="271" y="711"/>
                    <a:pt x="258" y="711"/>
                  </a:cubicBezTo>
                  <a:cubicBezTo>
                    <a:pt x="84" y="711"/>
                    <a:pt x="0" y="925"/>
                    <a:pt x="63" y="1081"/>
                  </a:cubicBezTo>
                  <a:cubicBezTo>
                    <a:pt x="396" y="1715"/>
                    <a:pt x="1030" y="2148"/>
                    <a:pt x="1664" y="2448"/>
                  </a:cubicBezTo>
                  <a:cubicBezTo>
                    <a:pt x="1703" y="2468"/>
                    <a:pt x="1739" y="2476"/>
                    <a:pt x="1772" y="2476"/>
                  </a:cubicBezTo>
                  <a:cubicBezTo>
                    <a:pt x="1853" y="2476"/>
                    <a:pt x="1917" y="2429"/>
                    <a:pt x="1964" y="2382"/>
                  </a:cubicBezTo>
                  <a:cubicBezTo>
                    <a:pt x="1997" y="2382"/>
                    <a:pt x="2031" y="2348"/>
                    <a:pt x="2031" y="2348"/>
                  </a:cubicBezTo>
                  <a:cubicBezTo>
                    <a:pt x="2531" y="1881"/>
                    <a:pt x="3198" y="1314"/>
                    <a:pt x="3232" y="614"/>
                  </a:cubicBezTo>
                  <a:cubicBezTo>
                    <a:pt x="3232" y="469"/>
                    <a:pt x="3105" y="374"/>
                    <a:pt x="2962" y="374"/>
                  </a:cubicBezTo>
                  <a:cubicBezTo>
                    <a:pt x="2941" y="374"/>
                    <a:pt x="2920" y="376"/>
                    <a:pt x="2898" y="380"/>
                  </a:cubicBezTo>
                  <a:cubicBezTo>
                    <a:pt x="2531" y="480"/>
                    <a:pt x="2298" y="714"/>
                    <a:pt x="2097" y="1047"/>
                  </a:cubicBezTo>
                  <a:cubicBezTo>
                    <a:pt x="2064" y="714"/>
                    <a:pt x="1997" y="414"/>
                    <a:pt x="1831" y="113"/>
                  </a:cubicBezTo>
                  <a:cubicBezTo>
                    <a:pt x="1778" y="43"/>
                    <a:pt x="1679" y="1"/>
                    <a:pt x="1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1" name="Google Shape;8091;p35"/>
            <p:cNvSpPr/>
            <p:nvPr/>
          </p:nvSpPr>
          <p:spPr>
            <a:xfrm>
              <a:off x="3341580" y="3575154"/>
              <a:ext cx="115671" cy="85948"/>
            </a:xfrm>
            <a:custGeom>
              <a:avLst/>
              <a:gdLst/>
              <a:ahLst/>
              <a:cxnLst/>
              <a:rect l="l" t="t" r="r" b="b"/>
              <a:pathLst>
                <a:path w="3236" h="2462" extrusionOk="0">
                  <a:moveTo>
                    <a:pt x="1591" y="0"/>
                  </a:moveTo>
                  <a:cubicBezTo>
                    <a:pt x="1509" y="0"/>
                    <a:pt x="1433" y="34"/>
                    <a:pt x="1401" y="113"/>
                  </a:cubicBezTo>
                  <a:cubicBezTo>
                    <a:pt x="1201" y="480"/>
                    <a:pt x="1234" y="814"/>
                    <a:pt x="1334" y="1147"/>
                  </a:cubicBezTo>
                  <a:cubicBezTo>
                    <a:pt x="1034" y="914"/>
                    <a:pt x="701" y="714"/>
                    <a:pt x="300" y="680"/>
                  </a:cubicBezTo>
                  <a:cubicBezTo>
                    <a:pt x="100" y="680"/>
                    <a:pt x="0" y="914"/>
                    <a:pt x="100" y="1081"/>
                  </a:cubicBezTo>
                  <a:cubicBezTo>
                    <a:pt x="400" y="1714"/>
                    <a:pt x="1034" y="2148"/>
                    <a:pt x="1668" y="2448"/>
                  </a:cubicBezTo>
                  <a:cubicBezTo>
                    <a:pt x="1704" y="2457"/>
                    <a:pt x="1737" y="2461"/>
                    <a:pt x="1769" y="2461"/>
                  </a:cubicBezTo>
                  <a:cubicBezTo>
                    <a:pt x="1855" y="2461"/>
                    <a:pt x="1928" y="2430"/>
                    <a:pt x="2002" y="2381"/>
                  </a:cubicBezTo>
                  <a:cubicBezTo>
                    <a:pt x="2002" y="2381"/>
                    <a:pt x="2035" y="2348"/>
                    <a:pt x="2068" y="2315"/>
                  </a:cubicBezTo>
                  <a:cubicBezTo>
                    <a:pt x="2535" y="1881"/>
                    <a:pt x="3202" y="1314"/>
                    <a:pt x="3236" y="614"/>
                  </a:cubicBezTo>
                  <a:cubicBezTo>
                    <a:pt x="3236" y="477"/>
                    <a:pt x="3124" y="362"/>
                    <a:pt x="3010" y="362"/>
                  </a:cubicBezTo>
                  <a:cubicBezTo>
                    <a:pt x="2985" y="362"/>
                    <a:pt x="2960" y="368"/>
                    <a:pt x="2936" y="380"/>
                  </a:cubicBezTo>
                  <a:cubicBezTo>
                    <a:pt x="2535" y="480"/>
                    <a:pt x="2302" y="714"/>
                    <a:pt x="2102" y="1014"/>
                  </a:cubicBezTo>
                  <a:cubicBezTo>
                    <a:pt x="2068" y="714"/>
                    <a:pt x="2035" y="413"/>
                    <a:pt x="1835" y="113"/>
                  </a:cubicBezTo>
                  <a:cubicBezTo>
                    <a:pt x="1782" y="43"/>
                    <a:pt x="1683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2" name="Google Shape;8092;p35"/>
            <p:cNvSpPr/>
            <p:nvPr/>
          </p:nvSpPr>
          <p:spPr>
            <a:xfrm>
              <a:off x="3590760" y="2535551"/>
              <a:ext cx="115707" cy="86472"/>
            </a:xfrm>
            <a:custGeom>
              <a:avLst/>
              <a:gdLst/>
              <a:ahLst/>
              <a:cxnLst/>
              <a:rect l="l" t="t" r="r" b="b"/>
              <a:pathLst>
                <a:path w="3237" h="2477" extrusionOk="0">
                  <a:moveTo>
                    <a:pt x="1594" y="1"/>
                  </a:moveTo>
                  <a:cubicBezTo>
                    <a:pt x="1511" y="1"/>
                    <a:pt x="1434" y="43"/>
                    <a:pt x="1402" y="139"/>
                  </a:cubicBezTo>
                  <a:cubicBezTo>
                    <a:pt x="1202" y="505"/>
                    <a:pt x="1235" y="839"/>
                    <a:pt x="1335" y="1173"/>
                  </a:cubicBezTo>
                  <a:cubicBezTo>
                    <a:pt x="1035" y="906"/>
                    <a:pt x="701" y="739"/>
                    <a:pt x="301" y="706"/>
                  </a:cubicBezTo>
                  <a:cubicBezTo>
                    <a:pt x="101" y="706"/>
                    <a:pt x="1" y="939"/>
                    <a:pt x="101" y="1106"/>
                  </a:cubicBezTo>
                  <a:cubicBezTo>
                    <a:pt x="401" y="1740"/>
                    <a:pt x="1035" y="2173"/>
                    <a:pt x="1702" y="2440"/>
                  </a:cubicBezTo>
                  <a:cubicBezTo>
                    <a:pt x="1740" y="2466"/>
                    <a:pt x="1778" y="2477"/>
                    <a:pt x="1817" y="2477"/>
                  </a:cubicBezTo>
                  <a:cubicBezTo>
                    <a:pt x="1879" y="2477"/>
                    <a:pt x="1940" y="2448"/>
                    <a:pt x="2002" y="2407"/>
                  </a:cubicBezTo>
                  <a:cubicBezTo>
                    <a:pt x="2002" y="2373"/>
                    <a:pt x="2036" y="2373"/>
                    <a:pt x="2069" y="2340"/>
                  </a:cubicBezTo>
                  <a:cubicBezTo>
                    <a:pt x="2536" y="1873"/>
                    <a:pt x="3203" y="1339"/>
                    <a:pt x="3236" y="606"/>
                  </a:cubicBezTo>
                  <a:cubicBezTo>
                    <a:pt x="3236" y="486"/>
                    <a:pt x="3103" y="367"/>
                    <a:pt x="2979" y="367"/>
                  </a:cubicBezTo>
                  <a:cubicBezTo>
                    <a:pt x="2965" y="367"/>
                    <a:pt x="2950" y="369"/>
                    <a:pt x="2936" y="372"/>
                  </a:cubicBezTo>
                  <a:cubicBezTo>
                    <a:pt x="2536" y="472"/>
                    <a:pt x="2302" y="739"/>
                    <a:pt x="2102" y="1039"/>
                  </a:cubicBezTo>
                  <a:cubicBezTo>
                    <a:pt x="2069" y="739"/>
                    <a:pt x="2036" y="405"/>
                    <a:pt x="1835" y="139"/>
                  </a:cubicBezTo>
                  <a:cubicBezTo>
                    <a:pt x="1783" y="51"/>
                    <a:pt x="1685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3" name="Google Shape;8093;p35"/>
            <p:cNvSpPr/>
            <p:nvPr/>
          </p:nvSpPr>
          <p:spPr>
            <a:xfrm>
              <a:off x="3060407" y="1657230"/>
              <a:ext cx="115456" cy="86716"/>
            </a:xfrm>
            <a:custGeom>
              <a:avLst/>
              <a:gdLst/>
              <a:ahLst/>
              <a:cxnLst/>
              <a:rect l="l" t="t" r="r" b="b"/>
              <a:pathLst>
                <a:path w="3230" h="2484" extrusionOk="0">
                  <a:moveTo>
                    <a:pt x="1585" y="1"/>
                  </a:moveTo>
                  <a:cubicBezTo>
                    <a:pt x="1503" y="1"/>
                    <a:pt x="1426" y="35"/>
                    <a:pt x="1395" y="114"/>
                  </a:cubicBezTo>
                  <a:cubicBezTo>
                    <a:pt x="1195" y="481"/>
                    <a:pt x="1228" y="814"/>
                    <a:pt x="1328" y="1181"/>
                  </a:cubicBezTo>
                  <a:cubicBezTo>
                    <a:pt x="1028" y="914"/>
                    <a:pt x="694" y="714"/>
                    <a:pt x="294" y="714"/>
                  </a:cubicBezTo>
                  <a:cubicBezTo>
                    <a:pt x="281" y="712"/>
                    <a:pt x="268" y="711"/>
                    <a:pt x="256" y="711"/>
                  </a:cubicBezTo>
                  <a:cubicBezTo>
                    <a:pt x="82" y="711"/>
                    <a:pt x="0" y="925"/>
                    <a:pt x="94" y="1081"/>
                  </a:cubicBezTo>
                  <a:cubicBezTo>
                    <a:pt x="394" y="1748"/>
                    <a:pt x="1028" y="2149"/>
                    <a:pt x="1695" y="2449"/>
                  </a:cubicBezTo>
                  <a:cubicBezTo>
                    <a:pt x="1731" y="2472"/>
                    <a:pt x="1766" y="2484"/>
                    <a:pt x="1801" y="2484"/>
                  </a:cubicBezTo>
                  <a:cubicBezTo>
                    <a:pt x="1866" y="2484"/>
                    <a:pt x="1931" y="2447"/>
                    <a:pt x="1995" y="2382"/>
                  </a:cubicBezTo>
                  <a:cubicBezTo>
                    <a:pt x="1995" y="2382"/>
                    <a:pt x="2029" y="2349"/>
                    <a:pt x="2062" y="2349"/>
                  </a:cubicBezTo>
                  <a:cubicBezTo>
                    <a:pt x="2529" y="1882"/>
                    <a:pt x="3196" y="1348"/>
                    <a:pt x="3229" y="614"/>
                  </a:cubicBezTo>
                  <a:cubicBezTo>
                    <a:pt x="3229" y="469"/>
                    <a:pt x="3103" y="374"/>
                    <a:pt x="2982" y="374"/>
                  </a:cubicBezTo>
                  <a:cubicBezTo>
                    <a:pt x="2964" y="374"/>
                    <a:pt x="2947" y="376"/>
                    <a:pt x="2929" y="381"/>
                  </a:cubicBezTo>
                  <a:cubicBezTo>
                    <a:pt x="2529" y="481"/>
                    <a:pt x="2295" y="748"/>
                    <a:pt x="2095" y="1048"/>
                  </a:cubicBezTo>
                  <a:cubicBezTo>
                    <a:pt x="2062" y="714"/>
                    <a:pt x="2029" y="414"/>
                    <a:pt x="1828" y="114"/>
                  </a:cubicBezTo>
                  <a:cubicBezTo>
                    <a:pt x="1776" y="43"/>
                    <a:pt x="1676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4" name="Google Shape;8094;p35"/>
            <p:cNvSpPr/>
            <p:nvPr/>
          </p:nvSpPr>
          <p:spPr>
            <a:xfrm>
              <a:off x="2701273" y="4056415"/>
              <a:ext cx="698743" cy="531854"/>
            </a:xfrm>
            <a:custGeom>
              <a:avLst/>
              <a:gdLst/>
              <a:ahLst/>
              <a:cxnLst/>
              <a:rect l="l" t="t" r="r" b="b"/>
              <a:pathLst>
                <a:path w="19548" h="15235" extrusionOk="0">
                  <a:moveTo>
                    <a:pt x="18971" y="1"/>
                  </a:moveTo>
                  <a:cubicBezTo>
                    <a:pt x="18953" y="1"/>
                    <a:pt x="18934" y="2"/>
                    <a:pt x="18914" y="4"/>
                  </a:cubicBezTo>
                  <a:cubicBezTo>
                    <a:pt x="15578" y="437"/>
                    <a:pt x="12076" y="371"/>
                    <a:pt x="8907" y="1671"/>
                  </a:cubicBezTo>
                  <a:cubicBezTo>
                    <a:pt x="7272" y="2339"/>
                    <a:pt x="5871" y="3339"/>
                    <a:pt x="4737" y="4707"/>
                  </a:cubicBezTo>
                  <a:cubicBezTo>
                    <a:pt x="3503" y="6141"/>
                    <a:pt x="2736" y="7809"/>
                    <a:pt x="2068" y="9577"/>
                  </a:cubicBezTo>
                  <a:cubicBezTo>
                    <a:pt x="1401" y="11245"/>
                    <a:pt x="0" y="12946"/>
                    <a:pt x="401" y="14848"/>
                  </a:cubicBezTo>
                  <a:cubicBezTo>
                    <a:pt x="454" y="15117"/>
                    <a:pt x="650" y="15234"/>
                    <a:pt x="855" y="15234"/>
                  </a:cubicBezTo>
                  <a:cubicBezTo>
                    <a:pt x="1157" y="15234"/>
                    <a:pt x="1481" y="14979"/>
                    <a:pt x="1401" y="14581"/>
                  </a:cubicBezTo>
                  <a:cubicBezTo>
                    <a:pt x="1101" y="13113"/>
                    <a:pt x="2335" y="11612"/>
                    <a:pt x="2902" y="10311"/>
                  </a:cubicBezTo>
                  <a:cubicBezTo>
                    <a:pt x="3570" y="8677"/>
                    <a:pt x="4170" y="7042"/>
                    <a:pt x="5271" y="5641"/>
                  </a:cubicBezTo>
                  <a:cubicBezTo>
                    <a:pt x="6305" y="4373"/>
                    <a:pt x="7572" y="3373"/>
                    <a:pt x="9040" y="2739"/>
                  </a:cubicBezTo>
                  <a:cubicBezTo>
                    <a:pt x="10441" y="2105"/>
                    <a:pt x="12009" y="1805"/>
                    <a:pt x="13510" y="1605"/>
                  </a:cubicBezTo>
                  <a:cubicBezTo>
                    <a:pt x="15311" y="1371"/>
                    <a:pt x="17113" y="1271"/>
                    <a:pt x="18914" y="1071"/>
                  </a:cubicBezTo>
                  <a:cubicBezTo>
                    <a:pt x="19528" y="974"/>
                    <a:pt x="19547" y="1"/>
                    <a:pt x="18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5" name="Google Shape;8095;p35"/>
            <p:cNvSpPr/>
            <p:nvPr/>
          </p:nvSpPr>
          <p:spPr>
            <a:xfrm>
              <a:off x="2183788" y="4119391"/>
              <a:ext cx="529419" cy="491463"/>
            </a:xfrm>
            <a:custGeom>
              <a:avLst/>
              <a:gdLst/>
              <a:ahLst/>
              <a:cxnLst/>
              <a:rect l="l" t="t" r="r" b="b"/>
              <a:pathLst>
                <a:path w="14811" h="14078" extrusionOk="0">
                  <a:moveTo>
                    <a:pt x="701" y="1"/>
                  </a:moveTo>
                  <a:cubicBezTo>
                    <a:pt x="0" y="1"/>
                    <a:pt x="0" y="1068"/>
                    <a:pt x="701" y="1068"/>
                  </a:cubicBezTo>
                  <a:cubicBezTo>
                    <a:pt x="3269" y="1068"/>
                    <a:pt x="5938" y="1302"/>
                    <a:pt x="8273" y="2469"/>
                  </a:cubicBezTo>
                  <a:cubicBezTo>
                    <a:pt x="10741" y="3704"/>
                    <a:pt x="12809" y="5939"/>
                    <a:pt x="13410" y="8674"/>
                  </a:cubicBezTo>
                  <a:cubicBezTo>
                    <a:pt x="13777" y="10275"/>
                    <a:pt x="13710" y="11943"/>
                    <a:pt x="13710" y="13577"/>
                  </a:cubicBezTo>
                  <a:cubicBezTo>
                    <a:pt x="13710" y="13911"/>
                    <a:pt x="13969" y="14078"/>
                    <a:pt x="14227" y="14078"/>
                  </a:cubicBezTo>
                  <a:cubicBezTo>
                    <a:pt x="14486" y="14078"/>
                    <a:pt x="14744" y="13911"/>
                    <a:pt x="14744" y="13577"/>
                  </a:cubicBezTo>
                  <a:cubicBezTo>
                    <a:pt x="14744" y="12010"/>
                    <a:pt x="14811" y="10442"/>
                    <a:pt x="14511" y="8874"/>
                  </a:cubicBezTo>
                  <a:cubicBezTo>
                    <a:pt x="14244" y="7306"/>
                    <a:pt x="13577" y="5905"/>
                    <a:pt x="12609" y="4671"/>
                  </a:cubicBezTo>
                  <a:cubicBezTo>
                    <a:pt x="10841" y="2436"/>
                    <a:pt x="8340" y="1068"/>
                    <a:pt x="5571" y="468"/>
                  </a:cubicBezTo>
                  <a:cubicBezTo>
                    <a:pt x="3970" y="134"/>
                    <a:pt x="233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6" name="Google Shape;8096;p35"/>
            <p:cNvSpPr/>
            <p:nvPr/>
          </p:nvSpPr>
          <p:spPr>
            <a:xfrm>
              <a:off x="2654161" y="4454312"/>
              <a:ext cx="717331" cy="350880"/>
            </a:xfrm>
            <a:custGeom>
              <a:avLst/>
              <a:gdLst/>
              <a:ahLst/>
              <a:cxnLst/>
              <a:rect l="l" t="t" r="r" b="b"/>
              <a:pathLst>
                <a:path w="20068" h="10051" extrusionOk="0">
                  <a:moveTo>
                    <a:pt x="14849" y="1"/>
                  </a:moveTo>
                  <a:cubicBezTo>
                    <a:pt x="13445" y="1"/>
                    <a:pt x="12053" y="147"/>
                    <a:pt x="10692" y="548"/>
                  </a:cubicBezTo>
                  <a:cubicBezTo>
                    <a:pt x="7856" y="1381"/>
                    <a:pt x="5188" y="3149"/>
                    <a:pt x="3120" y="5218"/>
                  </a:cubicBezTo>
                  <a:cubicBezTo>
                    <a:pt x="1919" y="6385"/>
                    <a:pt x="885" y="7719"/>
                    <a:pt x="184" y="9254"/>
                  </a:cubicBezTo>
                  <a:cubicBezTo>
                    <a:pt x="0" y="9668"/>
                    <a:pt x="372" y="10051"/>
                    <a:pt x="708" y="10051"/>
                  </a:cubicBezTo>
                  <a:cubicBezTo>
                    <a:pt x="859" y="10051"/>
                    <a:pt x="1002" y="9974"/>
                    <a:pt x="1085" y="9787"/>
                  </a:cubicBezTo>
                  <a:cubicBezTo>
                    <a:pt x="2586" y="6552"/>
                    <a:pt x="5521" y="4117"/>
                    <a:pt x="8624" y="2516"/>
                  </a:cubicBezTo>
                  <a:cubicBezTo>
                    <a:pt x="10690" y="1430"/>
                    <a:pt x="12875" y="1063"/>
                    <a:pt x="15103" y="1063"/>
                  </a:cubicBezTo>
                  <a:cubicBezTo>
                    <a:pt x="16435" y="1063"/>
                    <a:pt x="17783" y="1194"/>
                    <a:pt x="19131" y="1381"/>
                  </a:cubicBezTo>
                  <a:cubicBezTo>
                    <a:pt x="19162" y="1386"/>
                    <a:pt x="19192" y="1388"/>
                    <a:pt x="19221" y="1388"/>
                  </a:cubicBezTo>
                  <a:cubicBezTo>
                    <a:pt x="19824" y="1388"/>
                    <a:pt x="20068" y="444"/>
                    <a:pt x="19431" y="381"/>
                  </a:cubicBezTo>
                  <a:cubicBezTo>
                    <a:pt x="17905" y="173"/>
                    <a:pt x="16370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7" name="Google Shape;8097;p35"/>
            <p:cNvSpPr/>
            <p:nvPr/>
          </p:nvSpPr>
          <p:spPr>
            <a:xfrm>
              <a:off x="2171849" y="4540958"/>
              <a:ext cx="468402" cy="351230"/>
            </a:xfrm>
            <a:custGeom>
              <a:avLst/>
              <a:gdLst/>
              <a:ahLst/>
              <a:cxnLst/>
              <a:rect l="l" t="t" r="r" b="b"/>
              <a:pathLst>
                <a:path w="13104" h="10061" extrusionOk="0">
                  <a:moveTo>
                    <a:pt x="668" y="34"/>
                  </a:moveTo>
                  <a:cubicBezTo>
                    <a:pt x="1" y="34"/>
                    <a:pt x="1" y="1068"/>
                    <a:pt x="668" y="1068"/>
                  </a:cubicBezTo>
                  <a:cubicBezTo>
                    <a:pt x="3437" y="1134"/>
                    <a:pt x="6439" y="1001"/>
                    <a:pt x="8874" y="2569"/>
                  </a:cubicBezTo>
                  <a:cubicBezTo>
                    <a:pt x="10075" y="3303"/>
                    <a:pt x="11209" y="4437"/>
                    <a:pt x="11609" y="5838"/>
                  </a:cubicBezTo>
                  <a:cubicBezTo>
                    <a:pt x="11943" y="7072"/>
                    <a:pt x="11876" y="8406"/>
                    <a:pt x="12043" y="9674"/>
                  </a:cubicBezTo>
                  <a:cubicBezTo>
                    <a:pt x="12083" y="9943"/>
                    <a:pt x="12270" y="10060"/>
                    <a:pt x="12473" y="10060"/>
                  </a:cubicBezTo>
                  <a:cubicBezTo>
                    <a:pt x="12771" y="10060"/>
                    <a:pt x="13103" y="9805"/>
                    <a:pt x="13043" y="9407"/>
                  </a:cubicBezTo>
                  <a:cubicBezTo>
                    <a:pt x="12843" y="8039"/>
                    <a:pt x="12977" y="6572"/>
                    <a:pt x="12510" y="5237"/>
                  </a:cubicBezTo>
                  <a:cubicBezTo>
                    <a:pt x="11976" y="3770"/>
                    <a:pt x="10808" y="2602"/>
                    <a:pt x="9541" y="1735"/>
                  </a:cubicBezTo>
                  <a:cubicBezTo>
                    <a:pt x="6939" y="0"/>
                    <a:pt x="3670" y="100"/>
                    <a:pt x="66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8" name="Google Shape;8098;p35"/>
            <p:cNvSpPr/>
            <p:nvPr/>
          </p:nvSpPr>
          <p:spPr>
            <a:xfrm>
              <a:off x="2272008" y="4077186"/>
              <a:ext cx="130005" cy="139116"/>
            </a:xfrm>
            <a:custGeom>
              <a:avLst/>
              <a:gdLst/>
              <a:ahLst/>
              <a:cxnLst/>
              <a:rect l="l" t="t" r="r" b="b"/>
              <a:pathLst>
                <a:path w="3637" h="3985" extrusionOk="0">
                  <a:moveTo>
                    <a:pt x="2171" y="0"/>
                  </a:moveTo>
                  <a:cubicBezTo>
                    <a:pt x="2090" y="0"/>
                    <a:pt x="2009" y="23"/>
                    <a:pt x="1935" y="76"/>
                  </a:cubicBezTo>
                  <a:cubicBezTo>
                    <a:pt x="1702" y="209"/>
                    <a:pt x="1569" y="543"/>
                    <a:pt x="1735" y="776"/>
                  </a:cubicBezTo>
                  <a:cubicBezTo>
                    <a:pt x="2036" y="1202"/>
                    <a:pt x="2205" y="1685"/>
                    <a:pt x="2426" y="2139"/>
                  </a:cubicBezTo>
                  <a:lnTo>
                    <a:pt x="2426" y="2139"/>
                  </a:lnTo>
                  <a:cubicBezTo>
                    <a:pt x="2156" y="2270"/>
                    <a:pt x="1896" y="2414"/>
                    <a:pt x="1635" y="2544"/>
                  </a:cubicBezTo>
                  <a:cubicBezTo>
                    <a:pt x="1535" y="2611"/>
                    <a:pt x="1468" y="2644"/>
                    <a:pt x="1368" y="2678"/>
                  </a:cubicBezTo>
                  <a:cubicBezTo>
                    <a:pt x="1344" y="2678"/>
                    <a:pt x="1249" y="2731"/>
                    <a:pt x="1238" y="2747"/>
                  </a:cubicBezTo>
                  <a:lnTo>
                    <a:pt x="1238" y="2747"/>
                  </a:lnTo>
                  <a:cubicBezTo>
                    <a:pt x="1191" y="2754"/>
                    <a:pt x="1163" y="2778"/>
                    <a:pt x="1135" y="2778"/>
                  </a:cubicBezTo>
                  <a:cubicBezTo>
                    <a:pt x="901" y="2878"/>
                    <a:pt x="701" y="2911"/>
                    <a:pt x="468" y="2978"/>
                  </a:cubicBezTo>
                  <a:cubicBezTo>
                    <a:pt x="201" y="3011"/>
                    <a:pt x="1" y="3345"/>
                    <a:pt x="101" y="3612"/>
                  </a:cubicBezTo>
                  <a:cubicBezTo>
                    <a:pt x="189" y="3875"/>
                    <a:pt x="380" y="3985"/>
                    <a:pt x="628" y="3985"/>
                  </a:cubicBezTo>
                  <a:cubicBezTo>
                    <a:pt x="663" y="3985"/>
                    <a:pt x="698" y="3983"/>
                    <a:pt x="735" y="3979"/>
                  </a:cubicBezTo>
                  <a:cubicBezTo>
                    <a:pt x="1702" y="3812"/>
                    <a:pt x="2503" y="3211"/>
                    <a:pt x="3370" y="2844"/>
                  </a:cubicBezTo>
                  <a:cubicBezTo>
                    <a:pt x="3537" y="2778"/>
                    <a:pt x="3637" y="2544"/>
                    <a:pt x="3637" y="2377"/>
                  </a:cubicBezTo>
                  <a:cubicBezTo>
                    <a:pt x="3637" y="2277"/>
                    <a:pt x="3637" y="2144"/>
                    <a:pt x="3570" y="2044"/>
                  </a:cubicBezTo>
                  <a:cubicBezTo>
                    <a:pt x="3537" y="1977"/>
                    <a:pt x="3470" y="1877"/>
                    <a:pt x="3403" y="1777"/>
                  </a:cubicBezTo>
                  <a:cubicBezTo>
                    <a:pt x="3336" y="1610"/>
                    <a:pt x="3236" y="1443"/>
                    <a:pt x="3170" y="1277"/>
                  </a:cubicBezTo>
                  <a:cubicBezTo>
                    <a:pt x="3003" y="910"/>
                    <a:pt x="2836" y="576"/>
                    <a:pt x="2636" y="243"/>
                  </a:cubicBezTo>
                  <a:cubicBezTo>
                    <a:pt x="2522" y="106"/>
                    <a:pt x="2346" y="0"/>
                    <a:pt x="2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9" name="Google Shape;8099;p35"/>
            <p:cNvSpPr/>
            <p:nvPr/>
          </p:nvSpPr>
          <p:spPr>
            <a:xfrm>
              <a:off x="2380531" y="4107208"/>
              <a:ext cx="149057" cy="146727"/>
            </a:xfrm>
            <a:custGeom>
              <a:avLst/>
              <a:gdLst/>
              <a:ahLst/>
              <a:cxnLst/>
              <a:rect l="l" t="t" r="r" b="b"/>
              <a:pathLst>
                <a:path w="4170" h="4203" extrusionOk="0">
                  <a:moveTo>
                    <a:pt x="2824" y="0"/>
                  </a:moveTo>
                  <a:cubicBezTo>
                    <a:pt x="2736" y="0"/>
                    <a:pt x="2649" y="26"/>
                    <a:pt x="2569" y="83"/>
                  </a:cubicBezTo>
                  <a:cubicBezTo>
                    <a:pt x="2335" y="216"/>
                    <a:pt x="2202" y="550"/>
                    <a:pt x="2369" y="784"/>
                  </a:cubicBezTo>
                  <a:cubicBezTo>
                    <a:pt x="2435" y="850"/>
                    <a:pt x="2469" y="950"/>
                    <a:pt x="2502" y="1050"/>
                  </a:cubicBezTo>
                  <a:cubicBezTo>
                    <a:pt x="2535" y="1084"/>
                    <a:pt x="2569" y="1117"/>
                    <a:pt x="2569" y="1184"/>
                  </a:cubicBezTo>
                  <a:cubicBezTo>
                    <a:pt x="2585" y="1216"/>
                    <a:pt x="2591" y="1227"/>
                    <a:pt x="2593" y="1227"/>
                  </a:cubicBezTo>
                  <a:cubicBezTo>
                    <a:pt x="2596" y="1227"/>
                    <a:pt x="2575" y="1174"/>
                    <a:pt x="2578" y="1174"/>
                  </a:cubicBezTo>
                  <a:lnTo>
                    <a:pt x="2578" y="1174"/>
                  </a:lnTo>
                  <a:cubicBezTo>
                    <a:pt x="2580" y="1174"/>
                    <a:pt x="2586" y="1185"/>
                    <a:pt x="2602" y="1217"/>
                  </a:cubicBezTo>
                  <a:cubicBezTo>
                    <a:pt x="2669" y="1417"/>
                    <a:pt x="2736" y="1617"/>
                    <a:pt x="2802" y="1818"/>
                  </a:cubicBezTo>
                  <a:cubicBezTo>
                    <a:pt x="2864" y="2045"/>
                    <a:pt x="2926" y="2285"/>
                    <a:pt x="2988" y="2522"/>
                  </a:cubicBezTo>
                  <a:lnTo>
                    <a:pt x="2988" y="2522"/>
                  </a:lnTo>
                  <a:cubicBezTo>
                    <a:pt x="2883" y="2565"/>
                    <a:pt x="2782" y="2592"/>
                    <a:pt x="2702" y="2618"/>
                  </a:cubicBezTo>
                  <a:cubicBezTo>
                    <a:pt x="2435" y="2718"/>
                    <a:pt x="2202" y="2785"/>
                    <a:pt x="1968" y="2852"/>
                  </a:cubicBezTo>
                  <a:cubicBezTo>
                    <a:pt x="1468" y="2985"/>
                    <a:pt x="968" y="3085"/>
                    <a:pt x="434" y="3185"/>
                  </a:cubicBezTo>
                  <a:cubicBezTo>
                    <a:pt x="167" y="3252"/>
                    <a:pt x="0" y="3586"/>
                    <a:pt x="100" y="3819"/>
                  </a:cubicBezTo>
                  <a:cubicBezTo>
                    <a:pt x="156" y="4069"/>
                    <a:pt x="349" y="4203"/>
                    <a:pt x="586" y="4203"/>
                  </a:cubicBezTo>
                  <a:cubicBezTo>
                    <a:pt x="634" y="4203"/>
                    <a:pt x="683" y="4197"/>
                    <a:pt x="734" y="4186"/>
                  </a:cubicBezTo>
                  <a:cubicBezTo>
                    <a:pt x="1802" y="3952"/>
                    <a:pt x="2869" y="3719"/>
                    <a:pt x="3870" y="3285"/>
                  </a:cubicBezTo>
                  <a:cubicBezTo>
                    <a:pt x="4070" y="3185"/>
                    <a:pt x="4170" y="2885"/>
                    <a:pt x="4103" y="2685"/>
                  </a:cubicBezTo>
                  <a:cubicBezTo>
                    <a:pt x="3870" y="1884"/>
                    <a:pt x="3736" y="984"/>
                    <a:pt x="3269" y="250"/>
                  </a:cubicBezTo>
                  <a:cubicBezTo>
                    <a:pt x="3159" y="96"/>
                    <a:pt x="2992" y="0"/>
                    <a:pt x="2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0" name="Google Shape;8100;p35"/>
            <p:cNvSpPr/>
            <p:nvPr/>
          </p:nvSpPr>
          <p:spPr>
            <a:xfrm>
              <a:off x="2220749" y="4484474"/>
              <a:ext cx="127610" cy="151754"/>
            </a:xfrm>
            <a:custGeom>
              <a:avLst/>
              <a:gdLst/>
              <a:ahLst/>
              <a:cxnLst/>
              <a:rect l="l" t="t" r="r" b="b"/>
              <a:pathLst>
                <a:path w="3570" h="4347" extrusionOk="0">
                  <a:moveTo>
                    <a:pt x="1020" y="1"/>
                  </a:moveTo>
                  <a:cubicBezTo>
                    <a:pt x="844" y="1"/>
                    <a:pt x="655" y="97"/>
                    <a:pt x="567" y="251"/>
                  </a:cubicBezTo>
                  <a:cubicBezTo>
                    <a:pt x="434" y="517"/>
                    <a:pt x="534" y="818"/>
                    <a:pt x="768" y="951"/>
                  </a:cubicBezTo>
                  <a:cubicBezTo>
                    <a:pt x="1135" y="1218"/>
                    <a:pt x="1368" y="1385"/>
                    <a:pt x="1702" y="1685"/>
                  </a:cubicBezTo>
                  <a:cubicBezTo>
                    <a:pt x="1880" y="1845"/>
                    <a:pt x="2048" y="2005"/>
                    <a:pt x="2207" y="2171"/>
                  </a:cubicBezTo>
                  <a:lnTo>
                    <a:pt x="2207" y="2171"/>
                  </a:lnTo>
                  <a:cubicBezTo>
                    <a:pt x="2171" y="2198"/>
                    <a:pt x="2136" y="2225"/>
                    <a:pt x="2102" y="2252"/>
                  </a:cubicBezTo>
                  <a:cubicBezTo>
                    <a:pt x="1902" y="2385"/>
                    <a:pt x="1702" y="2519"/>
                    <a:pt x="1501" y="2619"/>
                  </a:cubicBezTo>
                  <a:cubicBezTo>
                    <a:pt x="1135" y="2886"/>
                    <a:pt x="734" y="3119"/>
                    <a:pt x="334" y="3386"/>
                  </a:cubicBezTo>
                  <a:cubicBezTo>
                    <a:pt x="100" y="3520"/>
                    <a:pt x="0" y="3853"/>
                    <a:pt x="134" y="4087"/>
                  </a:cubicBezTo>
                  <a:cubicBezTo>
                    <a:pt x="250" y="4249"/>
                    <a:pt x="430" y="4347"/>
                    <a:pt x="618" y="4347"/>
                  </a:cubicBezTo>
                  <a:cubicBezTo>
                    <a:pt x="701" y="4347"/>
                    <a:pt x="786" y="4328"/>
                    <a:pt x="868" y="4287"/>
                  </a:cubicBezTo>
                  <a:cubicBezTo>
                    <a:pt x="1702" y="3753"/>
                    <a:pt x="2536" y="3253"/>
                    <a:pt x="3336" y="2619"/>
                  </a:cubicBezTo>
                  <a:cubicBezTo>
                    <a:pt x="3570" y="2419"/>
                    <a:pt x="3503" y="2085"/>
                    <a:pt x="3336" y="1885"/>
                  </a:cubicBezTo>
                  <a:cubicBezTo>
                    <a:pt x="2769" y="1151"/>
                    <a:pt x="2035" y="584"/>
                    <a:pt x="1268" y="84"/>
                  </a:cubicBezTo>
                  <a:cubicBezTo>
                    <a:pt x="1200" y="27"/>
                    <a:pt x="1112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1" name="Google Shape;8101;p35"/>
            <p:cNvSpPr/>
            <p:nvPr/>
          </p:nvSpPr>
          <p:spPr>
            <a:xfrm>
              <a:off x="2316117" y="4489431"/>
              <a:ext cx="138369" cy="171548"/>
            </a:xfrm>
            <a:custGeom>
              <a:avLst/>
              <a:gdLst/>
              <a:ahLst/>
              <a:cxnLst/>
              <a:rect l="l" t="t" r="r" b="b"/>
              <a:pathLst>
                <a:path w="3871" h="4914" extrusionOk="0">
                  <a:moveTo>
                    <a:pt x="1862" y="0"/>
                  </a:moveTo>
                  <a:cubicBezTo>
                    <a:pt x="1505" y="0"/>
                    <a:pt x="1136" y="380"/>
                    <a:pt x="1369" y="776"/>
                  </a:cubicBezTo>
                  <a:cubicBezTo>
                    <a:pt x="1723" y="1358"/>
                    <a:pt x="2001" y="2036"/>
                    <a:pt x="2420" y="2577"/>
                  </a:cubicBezTo>
                  <a:lnTo>
                    <a:pt x="2420" y="2577"/>
                  </a:lnTo>
                  <a:cubicBezTo>
                    <a:pt x="1731" y="3026"/>
                    <a:pt x="1075" y="3548"/>
                    <a:pt x="335" y="3945"/>
                  </a:cubicBezTo>
                  <a:cubicBezTo>
                    <a:pt x="68" y="4078"/>
                    <a:pt x="1" y="4445"/>
                    <a:pt x="134" y="4679"/>
                  </a:cubicBezTo>
                  <a:cubicBezTo>
                    <a:pt x="244" y="4832"/>
                    <a:pt x="411" y="4913"/>
                    <a:pt x="589" y="4913"/>
                  </a:cubicBezTo>
                  <a:cubicBezTo>
                    <a:pt x="681" y="4913"/>
                    <a:pt x="777" y="4891"/>
                    <a:pt x="868" y="4845"/>
                  </a:cubicBezTo>
                  <a:cubicBezTo>
                    <a:pt x="1769" y="4345"/>
                    <a:pt x="2569" y="3644"/>
                    <a:pt x="3503" y="3144"/>
                  </a:cubicBezTo>
                  <a:cubicBezTo>
                    <a:pt x="3804" y="2977"/>
                    <a:pt x="3870" y="2510"/>
                    <a:pt x="3637" y="2310"/>
                  </a:cubicBezTo>
                  <a:cubicBezTo>
                    <a:pt x="2970" y="1810"/>
                    <a:pt x="2703" y="976"/>
                    <a:pt x="2269" y="242"/>
                  </a:cubicBezTo>
                  <a:cubicBezTo>
                    <a:pt x="2169" y="71"/>
                    <a:pt x="2016" y="0"/>
                    <a:pt x="1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2" name="Google Shape;8102;p35"/>
            <p:cNvSpPr/>
            <p:nvPr/>
          </p:nvSpPr>
          <p:spPr>
            <a:xfrm>
              <a:off x="3025591" y="4411653"/>
              <a:ext cx="127610" cy="141525"/>
            </a:xfrm>
            <a:custGeom>
              <a:avLst/>
              <a:gdLst/>
              <a:ahLst/>
              <a:cxnLst/>
              <a:rect l="l" t="t" r="r" b="b"/>
              <a:pathLst>
                <a:path w="3570" h="4054" extrusionOk="0">
                  <a:moveTo>
                    <a:pt x="2189" y="0"/>
                  </a:moveTo>
                  <a:cubicBezTo>
                    <a:pt x="2012" y="0"/>
                    <a:pt x="1845" y="82"/>
                    <a:pt x="1735" y="235"/>
                  </a:cubicBezTo>
                  <a:cubicBezTo>
                    <a:pt x="1668" y="402"/>
                    <a:pt x="1535" y="569"/>
                    <a:pt x="1435" y="735"/>
                  </a:cubicBezTo>
                  <a:cubicBezTo>
                    <a:pt x="1435" y="735"/>
                    <a:pt x="1401" y="735"/>
                    <a:pt x="1401" y="769"/>
                  </a:cubicBezTo>
                  <a:cubicBezTo>
                    <a:pt x="1368" y="802"/>
                    <a:pt x="1368" y="836"/>
                    <a:pt x="1335" y="869"/>
                  </a:cubicBezTo>
                  <a:cubicBezTo>
                    <a:pt x="1268" y="936"/>
                    <a:pt x="1201" y="1002"/>
                    <a:pt x="1135" y="1069"/>
                  </a:cubicBezTo>
                  <a:cubicBezTo>
                    <a:pt x="868" y="1369"/>
                    <a:pt x="601" y="1603"/>
                    <a:pt x="301" y="1870"/>
                  </a:cubicBezTo>
                  <a:cubicBezTo>
                    <a:pt x="0" y="2136"/>
                    <a:pt x="201" y="2637"/>
                    <a:pt x="534" y="2737"/>
                  </a:cubicBezTo>
                  <a:cubicBezTo>
                    <a:pt x="601" y="2770"/>
                    <a:pt x="668" y="2770"/>
                    <a:pt x="701" y="2804"/>
                  </a:cubicBezTo>
                  <a:cubicBezTo>
                    <a:pt x="734" y="2804"/>
                    <a:pt x="768" y="2804"/>
                    <a:pt x="801" y="2837"/>
                  </a:cubicBezTo>
                  <a:cubicBezTo>
                    <a:pt x="768" y="2820"/>
                    <a:pt x="751" y="2812"/>
                    <a:pt x="747" y="2812"/>
                  </a:cubicBezTo>
                  <a:cubicBezTo>
                    <a:pt x="743" y="2812"/>
                    <a:pt x="751" y="2820"/>
                    <a:pt x="768" y="2837"/>
                  </a:cubicBezTo>
                  <a:cubicBezTo>
                    <a:pt x="901" y="2870"/>
                    <a:pt x="1001" y="2937"/>
                    <a:pt x="1101" y="2970"/>
                  </a:cubicBezTo>
                  <a:cubicBezTo>
                    <a:pt x="1268" y="3070"/>
                    <a:pt x="1468" y="3171"/>
                    <a:pt x="1635" y="3304"/>
                  </a:cubicBezTo>
                  <a:cubicBezTo>
                    <a:pt x="2002" y="3504"/>
                    <a:pt x="2369" y="3771"/>
                    <a:pt x="2736" y="3971"/>
                  </a:cubicBezTo>
                  <a:cubicBezTo>
                    <a:pt x="2816" y="4028"/>
                    <a:pt x="2907" y="4054"/>
                    <a:pt x="2998" y="4054"/>
                  </a:cubicBezTo>
                  <a:cubicBezTo>
                    <a:pt x="3174" y="4054"/>
                    <a:pt x="3348" y="3958"/>
                    <a:pt x="3436" y="3804"/>
                  </a:cubicBezTo>
                  <a:cubicBezTo>
                    <a:pt x="3570" y="3537"/>
                    <a:pt x="3503" y="3237"/>
                    <a:pt x="3236" y="3070"/>
                  </a:cubicBezTo>
                  <a:cubicBezTo>
                    <a:pt x="2683" y="2748"/>
                    <a:pt x="2163" y="2378"/>
                    <a:pt x="1608" y="2081"/>
                  </a:cubicBezTo>
                  <a:lnTo>
                    <a:pt x="1608" y="2081"/>
                  </a:lnTo>
                  <a:cubicBezTo>
                    <a:pt x="2007" y="1684"/>
                    <a:pt x="2361" y="1250"/>
                    <a:pt x="2636" y="769"/>
                  </a:cubicBezTo>
                  <a:cubicBezTo>
                    <a:pt x="2769" y="535"/>
                    <a:pt x="2702" y="202"/>
                    <a:pt x="2469" y="68"/>
                  </a:cubicBezTo>
                  <a:cubicBezTo>
                    <a:pt x="2377" y="23"/>
                    <a:pt x="2282" y="0"/>
                    <a:pt x="2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3" name="Google Shape;8103;p35"/>
            <p:cNvSpPr/>
            <p:nvPr/>
          </p:nvSpPr>
          <p:spPr>
            <a:xfrm>
              <a:off x="3162710" y="4411374"/>
              <a:ext cx="116886" cy="139081"/>
            </a:xfrm>
            <a:custGeom>
              <a:avLst/>
              <a:gdLst/>
              <a:ahLst/>
              <a:cxnLst/>
              <a:rect l="l" t="t" r="r" b="b"/>
              <a:pathLst>
                <a:path w="3270" h="3984" extrusionOk="0">
                  <a:moveTo>
                    <a:pt x="2311" y="1"/>
                  </a:moveTo>
                  <a:cubicBezTo>
                    <a:pt x="2227" y="1"/>
                    <a:pt x="2143" y="23"/>
                    <a:pt x="2069" y="76"/>
                  </a:cubicBezTo>
                  <a:cubicBezTo>
                    <a:pt x="1468" y="510"/>
                    <a:pt x="834" y="877"/>
                    <a:pt x="267" y="1311"/>
                  </a:cubicBezTo>
                  <a:cubicBezTo>
                    <a:pt x="101" y="1411"/>
                    <a:pt x="1" y="1544"/>
                    <a:pt x="1" y="1744"/>
                  </a:cubicBezTo>
                  <a:cubicBezTo>
                    <a:pt x="1" y="1944"/>
                    <a:pt x="101" y="2078"/>
                    <a:pt x="267" y="2211"/>
                  </a:cubicBezTo>
                  <a:cubicBezTo>
                    <a:pt x="468" y="2311"/>
                    <a:pt x="634" y="2445"/>
                    <a:pt x="834" y="2578"/>
                  </a:cubicBezTo>
                  <a:lnTo>
                    <a:pt x="901" y="2645"/>
                  </a:lnTo>
                  <a:lnTo>
                    <a:pt x="1001" y="2745"/>
                  </a:lnTo>
                  <a:cubicBezTo>
                    <a:pt x="1101" y="2812"/>
                    <a:pt x="1201" y="2878"/>
                    <a:pt x="1268" y="2978"/>
                  </a:cubicBezTo>
                  <a:cubicBezTo>
                    <a:pt x="1635" y="3245"/>
                    <a:pt x="1969" y="3545"/>
                    <a:pt x="2302" y="3846"/>
                  </a:cubicBezTo>
                  <a:cubicBezTo>
                    <a:pt x="2424" y="3933"/>
                    <a:pt x="2564" y="3984"/>
                    <a:pt x="2704" y="3984"/>
                  </a:cubicBezTo>
                  <a:cubicBezTo>
                    <a:pt x="2831" y="3984"/>
                    <a:pt x="2958" y="3941"/>
                    <a:pt x="3069" y="3846"/>
                  </a:cubicBezTo>
                  <a:cubicBezTo>
                    <a:pt x="3236" y="3646"/>
                    <a:pt x="3270" y="3279"/>
                    <a:pt x="3069" y="3112"/>
                  </a:cubicBezTo>
                  <a:cubicBezTo>
                    <a:pt x="2512" y="2676"/>
                    <a:pt x="1990" y="2187"/>
                    <a:pt x="1439" y="1760"/>
                  </a:cubicBezTo>
                  <a:lnTo>
                    <a:pt x="1439" y="1760"/>
                  </a:lnTo>
                  <a:cubicBezTo>
                    <a:pt x="1823" y="1503"/>
                    <a:pt x="2220" y="1253"/>
                    <a:pt x="2602" y="977"/>
                  </a:cubicBezTo>
                  <a:cubicBezTo>
                    <a:pt x="2803" y="810"/>
                    <a:pt x="2936" y="510"/>
                    <a:pt x="2769" y="243"/>
                  </a:cubicBezTo>
                  <a:cubicBezTo>
                    <a:pt x="2678" y="106"/>
                    <a:pt x="2493" y="1"/>
                    <a:pt x="2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4" name="Google Shape;8104;p35"/>
            <p:cNvSpPr/>
            <p:nvPr/>
          </p:nvSpPr>
          <p:spPr>
            <a:xfrm>
              <a:off x="3002928" y="4039309"/>
              <a:ext cx="140728" cy="144458"/>
            </a:xfrm>
            <a:custGeom>
              <a:avLst/>
              <a:gdLst/>
              <a:ahLst/>
              <a:cxnLst/>
              <a:rect l="l" t="t" r="r" b="b"/>
              <a:pathLst>
                <a:path w="3937" h="4138" extrusionOk="0">
                  <a:moveTo>
                    <a:pt x="2054" y="0"/>
                  </a:moveTo>
                  <a:cubicBezTo>
                    <a:pt x="1868" y="0"/>
                    <a:pt x="1694" y="98"/>
                    <a:pt x="1602" y="260"/>
                  </a:cubicBezTo>
                  <a:cubicBezTo>
                    <a:pt x="1168" y="994"/>
                    <a:pt x="568" y="1528"/>
                    <a:pt x="167" y="2262"/>
                  </a:cubicBezTo>
                  <a:cubicBezTo>
                    <a:pt x="1" y="2528"/>
                    <a:pt x="101" y="2862"/>
                    <a:pt x="334" y="2995"/>
                  </a:cubicBezTo>
                  <a:cubicBezTo>
                    <a:pt x="801" y="3262"/>
                    <a:pt x="1302" y="3396"/>
                    <a:pt x="1802" y="3529"/>
                  </a:cubicBezTo>
                  <a:cubicBezTo>
                    <a:pt x="2035" y="3596"/>
                    <a:pt x="2302" y="3663"/>
                    <a:pt x="2502" y="3763"/>
                  </a:cubicBezTo>
                  <a:cubicBezTo>
                    <a:pt x="2525" y="3763"/>
                    <a:pt x="2591" y="3792"/>
                    <a:pt x="2604" y="3792"/>
                  </a:cubicBezTo>
                  <a:cubicBezTo>
                    <a:pt x="2610" y="3792"/>
                    <a:pt x="2603" y="3785"/>
                    <a:pt x="2569" y="3763"/>
                  </a:cubicBezTo>
                  <a:lnTo>
                    <a:pt x="2569" y="3763"/>
                  </a:lnTo>
                  <a:cubicBezTo>
                    <a:pt x="2636" y="3796"/>
                    <a:pt x="2703" y="3829"/>
                    <a:pt x="2736" y="3863"/>
                  </a:cubicBezTo>
                  <a:cubicBezTo>
                    <a:pt x="2869" y="3929"/>
                    <a:pt x="2969" y="3996"/>
                    <a:pt x="3070" y="4063"/>
                  </a:cubicBezTo>
                  <a:cubicBezTo>
                    <a:pt x="3142" y="4115"/>
                    <a:pt x="3227" y="4137"/>
                    <a:pt x="3314" y="4137"/>
                  </a:cubicBezTo>
                  <a:cubicBezTo>
                    <a:pt x="3508" y="4137"/>
                    <a:pt x="3711" y="4024"/>
                    <a:pt x="3803" y="3863"/>
                  </a:cubicBezTo>
                  <a:cubicBezTo>
                    <a:pt x="3937" y="3596"/>
                    <a:pt x="3837" y="3329"/>
                    <a:pt x="3603" y="3162"/>
                  </a:cubicBezTo>
                  <a:cubicBezTo>
                    <a:pt x="3170" y="2862"/>
                    <a:pt x="2669" y="2695"/>
                    <a:pt x="2169" y="2562"/>
                  </a:cubicBezTo>
                  <a:cubicBezTo>
                    <a:pt x="1935" y="2495"/>
                    <a:pt x="1702" y="2428"/>
                    <a:pt x="1468" y="2362"/>
                  </a:cubicBezTo>
                  <a:cubicBezTo>
                    <a:pt x="1434" y="2350"/>
                    <a:pt x="1395" y="2334"/>
                    <a:pt x="1355" y="2318"/>
                  </a:cubicBezTo>
                  <a:lnTo>
                    <a:pt x="1355" y="2318"/>
                  </a:lnTo>
                  <a:cubicBezTo>
                    <a:pt x="1359" y="2310"/>
                    <a:pt x="1364" y="2302"/>
                    <a:pt x="1368" y="2295"/>
                  </a:cubicBezTo>
                  <a:cubicBezTo>
                    <a:pt x="1535" y="2095"/>
                    <a:pt x="1568" y="2061"/>
                    <a:pt x="1702" y="1861"/>
                  </a:cubicBezTo>
                  <a:cubicBezTo>
                    <a:pt x="1969" y="1528"/>
                    <a:pt x="2269" y="1161"/>
                    <a:pt x="2502" y="794"/>
                  </a:cubicBezTo>
                  <a:cubicBezTo>
                    <a:pt x="2636" y="560"/>
                    <a:pt x="2569" y="193"/>
                    <a:pt x="2302" y="60"/>
                  </a:cubicBezTo>
                  <a:cubicBezTo>
                    <a:pt x="2221" y="19"/>
                    <a:pt x="2136" y="0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5" name="Google Shape;8105;p35"/>
            <p:cNvSpPr/>
            <p:nvPr/>
          </p:nvSpPr>
          <p:spPr>
            <a:xfrm>
              <a:off x="3149592" y="4016793"/>
              <a:ext cx="126430" cy="133635"/>
            </a:xfrm>
            <a:custGeom>
              <a:avLst/>
              <a:gdLst/>
              <a:ahLst/>
              <a:cxnLst/>
              <a:rect l="l" t="t" r="r" b="b"/>
              <a:pathLst>
                <a:path w="3537" h="3828" extrusionOk="0">
                  <a:moveTo>
                    <a:pt x="2530" y="0"/>
                  </a:moveTo>
                  <a:cubicBezTo>
                    <a:pt x="2398" y="0"/>
                    <a:pt x="2264" y="42"/>
                    <a:pt x="2169" y="138"/>
                  </a:cubicBezTo>
                  <a:cubicBezTo>
                    <a:pt x="1602" y="838"/>
                    <a:pt x="835" y="1305"/>
                    <a:pt x="234" y="1939"/>
                  </a:cubicBezTo>
                  <a:cubicBezTo>
                    <a:pt x="34" y="2173"/>
                    <a:pt x="1" y="2640"/>
                    <a:pt x="334" y="2773"/>
                  </a:cubicBezTo>
                  <a:cubicBezTo>
                    <a:pt x="734" y="2940"/>
                    <a:pt x="1168" y="3140"/>
                    <a:pt x="1602" y="3307"/>
                  </a:cubicBezTo>
                  <a:cubicBezTo>
                    <a:pt x="1802" y="3374"/>
                    <a:pt x="1969" y="3474"/>
                    <a:pt x="2169" y="3540"/>
                  </a:cubicBezTo>
                  <a:cubicBezTo>
                    <a:pt x="2215" y="3559"/>
                    <a:pt x="2230" y="3564"/>
                    <a:pt x="2232" y="3564"/>
                  </a:cubicBezTo>
                  <a:cubicBezTo>
                    <a:pt x="2235" y="3564"/>
                    <a:pt x="2202" y="3550"/>
                    <a:pt x="2205" y="3550"/>
                  </a:cubicBezTo>
                  <a:lnTo>
                    <a:pt x="2205" y="3550"/>
                  </a:lnTo>
                  <a:cubicBezTo>
                    <a:pt x="2207" y="3550"/>
                    <a:pt x="2223" y="3555"/>
                    <a:pt x="2269" y="3574"/>
                  </a:cubicBezTo>
                  <a:cubicBezTo>
                    <a:pt x="2302" y="3607"/>
                    <a:pt x="2369" y="3607"/>
                    <a:pt x="2402" y="3640"/>
                  </a:cubicBezTo>
                  <a:cubicBezTo>
                    <a:pt x="2502" y="3707"/>
                    <a:pt x="2602" y="3740"/>
                    <a:pt x="2703" y="3774"/>
                  </a:cubicBezTo>
                  <a:cubicBezTo>
                    <a:pt x="2795" y="3808"/>
                    <a:pt x="2891" y="3827"/>
                    <a:pt x="2984" y="3827"/>
                  </a:cubicBezTo>
                  <a:cubicBezTo>
                    <a:pt x="3161" y="3827"/>
                    <a:pt x="3327" y="3760"/>
                    <a:pt x="3436" y="3607"/>
                  </a:cubicBezTo>
                  <a:cubicBezTo>
                    <a:pt x="3536" y="3374"/>
                    <a:pt x="3503" y="3007"/>
                    <a:pt x="3236" y="2873"/>
                  </a:cubicBezTo>
                  <a:cubicBezTo>
                    <a:pt x="2803" y="2706"/>
                    <a:pt x="2402" y="2506"/>
                    <a:pt x="1969" y="2339"/>
                  </a:cubicBezTo>
                  <a:cubicBezTo>
                    <a:pt x="1814" y="2288"/>
                    <a:pt x="1660" y="2217"/>
                    <a:pt x="1521" y="2156"/>
                  </a:cubicBezTo>
                  <a:lnTo>
                    <a:pt x="1521" y="2156"/>
                  </a:lnTo>
                  <a:cubicBezTo>
                    <a:pt x="1995" y="1750"/>
                    <a:pt x="2499" y="1370"/>
                    <a:pt x="2903" y="872"/>
                  </a:cubicBezTo>
                  <a:cubicBezTo>
                    <a:pt x="3069" y="672"/>
                    <a:pt x="3136" y="338"/>
                    <a:pt x="2903" y="138"/>
                  </a:cubicBezTo>
                  <a:cubicBezTo>
                    <a:pt x="2816" y="51"/>
                    <a:pt x="2674" y="0"/>
                    <a:pt x="2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6" name="Google Shape;8106;p35"/>
            <p:cNvSpPr/>
            <p:nvPr/>
          </p:nvSpPr>
          <p:spPr>
            <a:xfrm>
              <a:off x="1940541" y="2257393"/>
              <a:ext cx="708287" cy="471669"/>
            </a:xfrm>
            <a:custGeom>
              <a:avLst/>
              <a:gdLst/>
              <a:ahLst/>
              <a:cxnLst/>
              <a:rect l="l" t="t" r="r" b="b"/>
              <a:pathLst>
                <a:path w="19815" h="13511" extrusionOk="0">
                  <a:moveTo>
                    <a:pt x="0" y="1"/>
                  </a:moveTo>
                  <a:lnTo>
                    <a:pt x="0" y="101"/>
                  </a:lnTo>
                  <a:cubicBezTo>
                    <a:pt x="2202" y="3803"/>
                    <a:pt x="6605" y="6605"/>
                    <a:pt x="10308" y="8607"/>
                  </a:cubicBezTo>
                  <a:cubicBezTo>
                    <a:pt x="13268" y="10186"/>
                    <a:pt x="16618" y="12348"/>
                    <a:pt x="19685" y="13272"/>
                  </a:cubicBezTo>
                  <a:lnTo>
                    <a:pt x="19685" y="13272"/>
                  </a:lnTo>
                  <a:cubicBezTo>
                    <a:pt x="17697" y="9641"/>
                    <a:pt x="15028" y="5864"/>
                    <a:pt x="11208" y="4004"/>
                  </a:cubicBezTo>
                  <a:cubicBezTo>
                    <a:pt x="7706" y="2302"/>
                    <a:pt x="3403" y="1902"/>
                    <a:pt x="0" y="1"/>
                  </a:cubicBezTo>
                  <a:close/>
                  <a:moveTo>
                    <a:pt x="19685" y="13272"/>
                  </a:moveTo>
                  <a:cubicBezTo>
                    <a:pt x="19728" y="13351"/>
                    <a:pt x="19772" y="13431"/>
                    <a:pt x="19815" y="13510"/>
                  </a:cubicBezTo>
                  <a:lnTo>
                    <a:pt x="19815" y="13310"/>
                  </a:lnTo>
                  <a:cubicBezTo>
                    <a:pt x="19771" y="13298"/>
                    <a:pt x="19728" y="13285"/>
                    <a:pt x="19685" y="13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7" name="Google Shape;8107;p35"/>
            <p:cNvSpPr/>
            <p:nvPr/>
          </p:nvSpPr>
          <p:spPr>
            <a:xfrm>
              <a:off x="1982256" y="2336446"/>
              <a:ext cx="51330" cy="64095"/>
            </a:xfrm>
            <a:custGeom>
              <a:avLst/>
              <a:gdLst/>
              <a:ahLst/>
              <a:cxnLst/>
              <a:rect l="l" t="t" r="r" b="b"/>
              <a:pathLst>
                <a:path w="1436" h="1836" extrusionOk="0">
                  <a:moveTo>
                    <a:pt x="318" y="655"/>
                  </a:moveTo>
                  <a:cubicBezTo>
                    <a:pt x="300" y="683"/>
                    <a:pt x="294" y="715"/>
                    <a:pt x="268" y="768"/>
                  </a:cubicBezTo>
                  <a:cubicBezTo>
                    <a:pt x="287" y="730"/>
                    <a:pt x="303" y="693"/>
                    <a:pt x="318" y="655"/>
                  </a:cubicBezTo>
                  <a:close/>
                  <a:moveTo>
                    <a:pt x="1068" y="1"/>
                  </a:moveTo>
                  <a:cubicBezTo>
                    <a:pt x="935" y="1"/>
                    <a:pt x="768" y="1"/>
                    <a:pt x="668" y="67"/>
                  </a:cubicBezTo>
                  <a:cubicBezTo>
                    <a:pt x="535" y="134"/>
                    <a:pt x="468" y="234"/>
                    <a:pt x="435" y="367"/>
                  </a:cubicBezTo>
                  <a:cubicBezTo>
                    <a:pt x="387" y="463"/>
                    <a:pt x="356" y="559"/>
                    <a:pt x="318" y="655"/>
                  </a:cubicBezTo>
                  <a:lnTo>
                    <a:pt x="318" y="655"/>
                  </a:lnTo>
                  <a:cubicBezTo>
                    <a:pt x="322" y="648"/>
                    <a:pt x="328" y="641"/>
                    <a:pt x="335" y="634"/>
                  </a:cubicBezTo>
                  <a:lnTo>
                    <a:pt x="335" y="634"/>
                  </a:lnTo>
                  <a:cubicBezTo>
                    <a:pt x="301" y="768"/>
                    <a:pt x="234" y="868"/>
                    <a:pt x="134" y="968"/>
                  </a:cubicBezTo>
                  <a:cubicBezTo>
                    <a:pt x="167" y="935"/>
                    <a:pt x="201" y="902"/>
                    <a:pt x="234" y="869"/>
                  </a:cubicBezTo>
                  <a:lnTo>
                    <a:pt x="234" y="869"/>
                  </a:lnTo>
                  <a:cubicBezTo>
                    <a:pt x="201" y="902"/>
                    <a:pt x="168" y="935"/>
                    <a:pt x="168" y="968"/>
                  </a:cubicBezTo>
                  <a:cubicBezTo>
                    <a:pt x="68" y="1035"/>
                    <a:pt x="1" y="1201"/>
                    <a:pt x="1" y="1335"/>
                  </a:cubicBezTo>
                  <a:cubicBezTo>
                    <a:pt x="1" y="1435"/>
                    <a:pt x="68" y="1602"/>
                    <a:pt x="168" y="1702"/>
                  </a:cubicBezTo>
                  <a:cubicBezTo>
                    <a:pt x="268" y="1768"/>
                    <a:pt x="368" y="1835"/>
                    <a:pt x="535" y="1835"/>
                  </a:cubicBezTo>
                  <a:cubicBezTo>
                    <a:pt x="668" y="1835"/>
                    <a:pt x="802" y="1802"/>
                    <a:pt x="902" y="1668"/>
                  </a:cubicBezTo>
                  <a:cubicBezTo>
                    <a:pt x="1168" y="1402"/>
                    <a:pt x="1302" y="1035"/>
                    <a:pt x="1435" y="668"/>
                  </a:cubicBezTo>
                  <a:cubicBezTo>
                    <a:pt x="1435" y="568"/>
                    <a:pt x="1435" y="501"/>
                    <a:pt x="1435" y="434"/>
                  </a:cubicBezTo>
                  <a:cubicBezTo>
                    <a:pt x="1435" y="367"/>
                    <a:pt x="1402" y="301"/>
                    <a:pt x="1369" y="267"/>
                  </a:cubicBezTo>
                  <a:cubicBezTo>
                    <a:pt x="1302" y="134"/>
                    <a:pt x="1168" y="34"/>
                    <a:pt x="1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8" name="Google Shape;8108;p35"/>
            <p:cNvSpPr/>
            <p:nvPr/>
          </p:nvSpPr>
          <p:spPr>
            <a:xfrm>
              <a:off x="2060967" y="2287538"/>
              <a:ext cx="47720" cy="60604"/>
            </a:xfrm>
            <a:custGeom>
              <a:avLst/>
              <a:gdLst/>
              <a:ahLst/>
              <a:cxnLst/>
              <a:rect l="l" t="t" r="r" b="b"/>
              <a:pathLst>
                <a:path w="1335" h="1736" extrusionOk="0">
                  <a:moveTo>
                    <a:pt x="208" y="794"/>
                  </a:moveTo>
                  <a:cubicBezTo>
                    <a:pt x="186" y="819"/>
                    <a:pt x="167" y="843"/>
                    <a:pt x="167" y="868"/>
                  </a:cubicBezTo>
                  <a:cubicBezTo>
                    <a:pt x="178" y="846"/>
                    <a:pt x="193" y="821"/>
                    <a:pt x="208" y="794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34"/>
                    <a:pt x="468" y="167"/>
                  </a:cubicBezTo>
                  <a:cubicBezTo>
                    <a:pt x="367" y="267"/>
                    <a:pt x="301" y="367"/>
                    <a:pt x="301" y="501"/>
                  </a:cubicBezTo>
                  <a:cubicBezTo>
                    <a:pt x="301" y="491"/>
                    <a:pt x="301" y="480"/>
                    <a:pt x="301" y="468"/>
                  </a:cubicBezTo>
                  <a:cubicBezTo>
                    <a:pt x="301" y="568"/>
                    <a:pt x="267" y="668"/>
                    <a:pt x="234" y="734"/>
                  </a:cubicBezTo>
                  <a:cubicBezTo>
                    <a:pt x="267" y="701"/>
                    <a:pt x="267" y="668"/>
                    <a:pt x="301" y="634"/>
                  </a:cubicBezTo>
                  <a:lnTo>
                    <a:pt x="301" y="634"/>
                  </a:lnTo>
                  <a:cubicBezTo>
                    <a:pt x="278" y="679"/>
                    <a:pt x="241" y="739"/>
                    <a:pt x="208" y="794"/>
                  </a:cubicBezTo>
                  <a:lnTo>
                    <a:pt x="208" y="794"/>
                  </a:lnTo>
                  <a:cubicBezTo>
                    <a:pt x="217" y="785"/>
                    <a:pt x="225" y="776"/>
                    <a:pt x="234" y="768"/>
                  </a:cubicBezTo>
                  <a:lnTo>
                    <a:pt x="234" y="768"/>
                  </a:lnTo>
                  <a:cubicBezTo>
                    <a:pt x="201" y="801"/>
                    <a:pt x="201" y="834"/>
                    <a:pt x="167" y="868"/>
                  </a:cubicBezTo>
                  <a:cubicBezTo>
                    <a:pt x="67" y="935"/>
                    <a:pt x="1" y="1101"/>
                    <a:pt x="1" y="1235"/>
                  </a:cubicBezTo>
                  <a:cubicBezTo>
                    <a:pt x="1" y="1301"/>
                    <a:pt x="1" y="1368"/>
                    <a:pt x="34" y="1435"/>
                  </a:cubicBezTo>
                  <a:cubicBezTo>
                    <a:pt x="67" y="1468"/>
                    <a:pt x="101" y="1535"/>
                    <a:pt x="167" y="1602"/>
                  </a:cubicBezTo>
                  <a:cubicBezTo>
                    <a:pt x="267" y="1668"/>
                    <a:pt x="401" y="1735"/>
                    <a:pt x="534" y="1735"/>
                  </a:cubicBezTo>
                  <a:cubicBezTo>
                    <a:pt x="668" y="1735"/>
                    <a:pt x="801" y="1702"/>
                    <a:pt x="901" y="1602"/>
                  </a:cubicBezTo>
                  <a:cubicBezTo>
                    <a:pt x="968" y="1502"/>
                    <a:pt x="1035" y="1402"/>
                    <a:pt x="1101" y="1335"/>
                  </a:cubicBezTo>
                  <a:cubicBezTo>
                    <a:pt x="1168" y="1235"/>
                    <a:pt x="1201" y="1101"/>
                    <a:pt x="1235" y="1001"/>
                  </a:cubicBezTo>
                  <a:cubicBezTo>
                    <a:pt x="1268" y="935"/>
                    <a:pt x="1301" y="901"/>
                    <a:pt x="1301" y="834"/>
                  </a:cubicBezTo>
                  <a:cubicBezTo>
                    <a:pt x="1335" y="734"/>
                    <a:pt x="1335" y="634"/>
                    <a:pt x="1335" y="534"/>
                  </a:cubicBezTo>
                  <a:cubicBezTo>
                    <a:pt x="1335" y="401"/>
                    <a:pt x="1268" y="234"/>
                    <a:pt x="1201" y="167"/>
                  </a:cubicBezTo>
                  <a:cubicBezTo>
                    <a:pt x="1135" y="101"/>
                    <a:pt x="1068" y="67"/>
                    <a:pt x="1035" y="34"/>
                  </a:cubicBezTo>
                  <a:cubicBezTo>
                    <a:pt x="968" y="1"/>
                    <a:pt x="90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9" name="Google Shape;8109;p35"/>
            <p:cNvSpPr/>
            <p:nvPr/>
          </p:nvSpPr>
          <p:spPr>
            <a:xfrm>
              <a:off x="2045454" y="2385354"/>
              <a:ext cx="59658" cy="67167"/>
            </a:xfrm>
            <a:custGeom>
              <a:avLst/>
              <a:gdLst/>
              <a:ahLst/>
              <a:cxnLst/>
              <a:rect l="l" t="t" r="r" b="b"/>
              <a:pathLst>
                <a:path w="1669" h="1924" extrusionOk="0">
                  <a:moveTo>
                    <a:pt x="1073" y="1503"/>
                  </a:moveTo>
                  <a:cubicBezTo>
                    <a:pt x="1063" y="1529"/>
                    <a:pt x="1054" y="1549"/>
                    <a:pt x="1035" y="1568"/>
                  </a:cubicBezTo>
                  <a:cubicBezTo>
                    <a:pt x="1048" y="1547"/>
                    <a:pt x="1060" y="1525"/>
                    <a:pt x="1073" y="1503"/>
                  </a:cubicBezTo>
                  <a:close/>
                  <a:moveTo>
                    <a:pt x="1168" y="1"/>
                  </a:moveTo>
                  <a:cubicBezTo>
                    <a:pt x="1002" y="1"/>
                    <a:pt x="868" y="34"/>
                    <a:pt x="801" y="134"/>
                  </a:cubicBezTo>
                  <a:cubicBezTo>
                    <a:pt x="468" y="468"/>
                    <a:pt x="201" y="834"/>
                    <a:pt x="68" y="1268"/>
                  </a:cubicBezTo>
                  <a:cubicBezTo>
                    <a:pt x="1" y="1402"/>
                    <a:pt x="34" y="1568"/>
                    <a:pt x="101" y="1668"/>
                  </a:cubicBezTo>
                  <a:cubicBezTo>
                    <a:pt x="168" y="1802"/>
                    <a:pt x="301" y="1902"/>
                    <a:pt x="435" y="1902"/>
                  </a:cubicBezTo>
                  <a:cubicBezTo>
                    <a:pt x="490" y="1916"/>
                    <a:pt x="545" y="1924"/>
                    <a:pt x="600" y="1924"/>
                  </a:cubicBezTo>
                  <a:cubicBezTo>
                    <a:pt x="679" y="1924"/>
                    <a:pt x="757" y="1908"/>
                    <a:pt x="835" y="1869"/>
                  </a:cubicBezTo>
                  <a:cubicBezTo>
                    <a:pt x="935" y="1802"/>
                    <a:pt x="1002" y="1702"/>
                    <a:pt x="1068" y="1568"/>
                  </a:cubicBezTo>
                  <a:cubicBezTo>
                    <a:pt x="1068" y="1541"/>
                    <a:pt x="1091" y="1491"/>
                    <a:pt x="1099" y="1456"/>
                  </a:cubicBezTo>
                  <a:lnTo>
                    <a:pt x="1099" y="1456"/>
                  </a:lnTo>
                  <a:cubicBezTo>
                    <a:pt x="1169" y="1328"/>
                    <a:pt x="1232" y="1205"/>
                    <a:pt x="1335" y="1101"/>
                  </a:cubicBezTo>
                  <a:cubicBezTo>
                    <a:pt x="1302" y="1101"/>
                    <a:pt x="1268" y="1168"/>
                    <a:pt x="1235" y="1201"/>
                  </a:cubicBezTo>
                  <a:cubicBezTo>
                    <a:pt x="1335" y="1068"/>
                    <a:pt x="1435" y="968"/>
                    <a:pt x="1535" y="868"/>
                  </a:cubicBezTo>
                  <a:cubicBezTo>
                    <a:pt x="1602" y="801"/>
                    <a:pt x="1669" y="634"/>
                    <a:pt x="1669" y="501"/>
                  </a:cubicBezTo>
                  <a:cubicBezTo>
                    <a:pt x="1669" y="401"/>
                    <a:pt x="1602" y="234"/>
                    <a:pt x="1535" y="134"/>
                  </a:cubicBezTo>
                  <a:cubicBezTo>
                    <a:pt x="1435" y="67"/>
                    <a:pt x="1302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0" name="Google Shape;8110;p35"/>
            <p:cNvSpPr/>
            <p:nvPr/>
          </p:nvSpPr>
          <p:spPr>
            <a:xfrm>
              <a:off x="2128919" y="2357287"/>
              <a:ext cx="47755" cy="61162"/>
            </a:xfrm>
            <a:custGeom>
              <a:avLst/>
              <a:gdLst/>
              <a:ahLst/>
              <a:cxnLst/>
              <a:rect l="l" t="t" r="r" b="b"/>
              <a:pathLst>
                <a:path w="1336" h="1752" extrusionOk="0">
                  <a:moveTo>
                    <a:pt x="1235" y="838"/>
                  </a:moveTo>
                  <a:cubicBezTo>
                    <a:pt x="1235" y="856"/>
                    <a:pt x="1226" y="873"/>
                    <a:pt x="1217" y="891"/>
                  </a:cubicBezTo>
                  <a:lnTo>
                    <a:pt x="1217" y="891"/>
                  </a:lnTo>
                  <a:cubicBezTo>
                    <a:pt x="1223" y="873"/>
                    <a:pt x="1229" y="855"/>
                    <a:pt x="1235" y="838"/>
                  </a:cubicBezTo>
                  <a:close/>
                  <a:moveTo>
                    <a:pt x="134" y="805"/>
                  </a:moveTo>
                  <a:lnTo>
                    <a:pt x="134" y="805"/>
                  </a:lnTo>
                  <a:cubicBezTo>
                    <a:pt x="134" y="838"/>
                    <a:pt x="102" y="870"/>
                    <a:pt x="101" y="903"/>
                  </a:cubicBezTo>
                  <a:lnTo>
                    <a:pt x="101" y="903"/>
                  </a:lnTo>
                  <a:cubicBezTo>
                    <a:pt x="120" y="863"/>
                    <a:pt x="134" y="827"/>
                    <a:pt x="134" y="805"/>
                  </a:cubicBezTo>
                  <a:close/>
                  <a:moveTo>
                    <a:pt x="854" y="1"/>
                  </a:moveTo>
                  <a:cubicBezTo>
                    <a:pt x="803" y="1"/>
                    <a:pt x="752" y="12"/>
                    <a:pt x="701" y="37"/>
                  </a:cubicBezTo>
                  <a:cubicBezTo>
                    <a:pt x="568" y="71"/>
                    <a:pt x="435" y="137"/>
                    <a:pt x="368" y="271"/>
                  </a:cubicBezTo>
                  <a:cubicBezTo>
                    <a:pt x="268" y="471"/>
                    <a:pt x="201" y="704"/>
                    <a:pt x="101" y="905"/>
                  </a:cubicBezTo>
                  <a:cubicBezTo>
                    <a:pt x="101" y="904"/>
                    <a:pt x="101" y="904"/>
                    <a:pt x="101" y="903"/>
                  </a:cubicBezTo>
                  <a:lnTo>
                    <a:pt x="101" y="903"/>
                  </a:lnTo>
                  <a:cubicBezTo>
                    <a:pt x="91" y="925"/>
                    <a:pt x="79" y="948"/>
                    <a:pt x="68" y="971"/>
                  </a:cubicBezTo>
                  <a:cubicBezTo>
                    <a:pt x="34" y="1005"/>
                    <a:pt x="1" y="1071"/>
                    <a:pt x="1" y="1138"/>
                  </a:cubicBezTo>
                  <a:cubicBezTo>
                    <a:pt x="1" y="1205"/>
                    <a:pt x="1" y="1272"/>
                    <a:pt x="34" y="1372"/>
                  </a:cubicBezTo>
                  <a:cubicBezTo>
                    <a:pt x="34" y="1438"/>
                    <a:pt x="68" y="1472"/>
                    <a:pt x="101" y="1538"/>
                  </a:cubicBezTo>
                  <a:cubicBezTo>
                    <a:pt x="134" y="1605"/>
                    <a:pt x="201" y="1638"/>
                    <a:pt x="268" y="1672"/>
                  </a:cubicBezTo>
                  <a:cubicBezTo>
                    <a:pt x="341" y="1721"/>
                    <a:pt x="450" y="1752"/>
                    <a:pt x="556" y="1752"/>
                  </a:cubicBezTo>
                  <a:cubicBezTo>
                    <a:pt x="594" y="1752"/>
                    <a:pt x="632" y="1747"/>
                    <a:pt x="668" y="1739"/>
                  </a:cubicBezTo>
                  <a:cubicBezTo>
                    <a:pt x="768" y="1672"/>
                    <a:pt x="902" y="1605"/>
                    <a:pt x="968" y="1472"/>
                  </a:cubicBezTo>
                  <a:cubicBezTo>
                    <a:pt x="1053" y="1302"/>
                    <a:pt x="1138" y="1109"/>
                    <a:pt x="1202" y="932"/>
                  </a:cubicBezTo>
                  <a:lnTo>
                    <a:pt x="1202" y="932"/>
                  </a:lnTo>
                  <a:cubicBezTo>
                    <a:pt x="1202" y="934"/>
                    <a:pt x="1202" y="936"/>
                    <a:pt x="1202" y="938"/>
                  </a:cubicBezTo>
                  <a:cubicBezTo>
                    <a:pt x="1235" y="905"/>
                    <a:pt x="1235" y="838"/>
                    <a:pt x="1268" y="805"/>
                  </a:cubicBezTo>
                  <a:cubicBezTo>
                    <a:pt x="1302" y="738"/>
                    <a:pt x="1335" y="671"/>
                    <a:pt x="1335" y="604"/>
                  </a:cubicBezTo>
                  <a:cubicBezTo>
                    <a:pt x="1335" y="538"/>
                    <a:pt x="1335" y="471"/>
                    <a:pt x="1335" y="404"/>
                  </a:cubicBezTo>
                  <a:cubicBezTo>
                    <a:pt x="1302" y="338"/>
                    <a:pt x="1268" y="271"/>
                    <a:pt x="1235" y="204"/>
                  </a:cubicBezTo>
                  <a:cubicBezTo>
                    <a:pt x="1202" y="137"/>
                    <a:pt x="1135" y="104"/>
                    <a:pt x="1102" y="71"/>
                  </a:cubicBezTo>
                  <a:cubicBezTo>
                    <a:pt x="1019" y="29"/>
                    <a:pt x="937" y="1"/>
                    <a:pt x="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1" name="Google Shape;8111;p35"/>
            <p:cNvSpPr/>
            <p:nvPr/>
          </p:nvSpPr>
          <p:spPr>
            <a:xfrm>
              <a:off x="2189757" y="2410264"/>
              <a:ext cx="53689" cy="67586"/>
            </a:xfrm>
            <a:custGeom>
              <a:avLst/>
              <a:gdLst/>
              <a:ahLst/>
              <a:cxnLst/>
              <a:rect l="l" t="t" r="r" b="b"/>
              <a:pathLst>
                <a:path w="1502" h="1936" extrusionOk="0">
                  <a:moveTo>
                    <a:pt x="438" y="438"/>
                  </a:moveTo>
                  <a:lnTo>
                    <a:pt x="438" y="438"/>
                  </a:lnTo>
                  <a:cubicBezTo>
                    <a:pt x="417" y="471"/>
                    <a:pt x="401" y="511"/>
                    <a:pt x="401" y="534"/>
                  </a:cubicBezTo>
                  <a:cubicBezTo>
                    <a:pt x="420" y="495"/>
                    <a:pt x="428" y="468"/>
                    <a:pt x="438" y="438"/>
                  </a:cubicBezTo>
                  <a:close/>
                  <a:moveTo>
                    <a:pt x="1101" y="1"/>
                  </a:moveTo>
                  <a:cubicBezTo>
                    <a:pt x="968" y="1"/>
                    <a:pt x="801" y="1"/>
                    <a:pt x="701" y="67"/>
                  </a:cubicBezTo>
                  <a:cubicBezTo>
                    <a:pt x="568" y="134"/>
                    <a:pt x="501" y="234"/>
                    <a:pt x="467" y="368"/>
                  </a:cubicBezTo>
                  <a:cubicBezTo>
                    <a:pt x="454" y="395"/>
                    <a:pt x="446" y="417"/>
                    <a:pt x="438" y="438"/>
                  </a:cubicBezTo>
                  <a:lnTo>
                    <a:pt x="438" y="438"/>
                  </a:lnTo>
                  <a:cubicBezTo>
                    <a:pt x="448" y="424"/>
                    <a:pt x="458" y="411"/>
                    <a:pt x="467" y="401"/>
                  </a:cubicBezTo>
                  <a:lnTo>
                    <a:pt x="467" y="401"/>
                  </a:lnTo>
                  <a:cubicBezTo>
                    <a:pt x="334" y="701"/>
                    <a:pt x="167" y="968"/>
                    <a:pt x="67" y="1268"/>
                  </a:cubicBezTo>
                  <a:cubicBezTo>
                    <a:pt x="0" y="1402"/>
                    <a:pt x="34" y="1569"/>
                    <a:pt x="101" y="1669"/>
                  </a:cubicBezTo>
                  <a:cubicBezTo>
                    <a:pt x="167" y="1802"/>
                    <a:pt x="301" y="1902"/>
                    <a:pt x="434" y="1935"/>
                  </a:cubicBezTo>
                  <a:cubicBezTo>
                    <a:pt x="568" y="1935"/>
                    <a:pt x="701" y="1935"/>
                    <a:pt x="834" y="1869"/>
                  </a:cubicBezTo>
                  <a:cubicBezTo>
                    <a:pt x="934" y="1802"/>
                    <a:pt x="1035" y="1702"/>
                    <a:pt x="1068" y="1569"/>
                  </a:cubicBezTo>
                  <a:cubicBezTo>
                    <a:pt x="1068" y="1552"/>
                    <a:pt x="1070" y="1537"/>
                    <a:pt x="1073" y="1523"/>
                  </a:cubicBezTo>
                  <a:lnTo>
                    <a:pt x="1073" y="1523"/>
                  </a:lnTo>
                  <a:cubicBezTo>
                    <a:pt x="1206" y="1228"/>
                    <a:pt x="1369" y="964"/>
                    <a:pt x="1468" y="668"/>
                  </a:cubicBezTo>
                  <a:cubicBezTo>
                    <a:pt x="1502" y="534"/>
                    <a:pt x="1468" y="368"/>
                    <a:pt x="1401" y="268"/>
                  </a:cubicBezTo>
                  <a:cubicBezTo>
                    <a:pt x="1335" y="134"/>
                    <a:pt x="1201" y="34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2" name="Google Shape;8112;p35"/>
            <p:cNvSpPr/>
            <p:nvPr/>
          </p:nvSpPr>
          <p:spPr>
            <a:xfrm>
              <a:off x="2256530" y="2335834"/>
              <a:ext cx="53689" cy="74254"/>
            </a:xfrm>
            <a:custGeom>
              <a:avLst/>
              <a:gdLst/>
              <a:ahLst/>
              <a:cxnLst/>
              <a:rect l="l" t="t" r="r" b="b"/>
              <a:pathLst>
                <a:path w="1502" h="2127" extrusionOk="0">
                  <a:moveTo>
                    <a:pt x="267" y="1023"/>
                  </a:moveTo>
                  <a:lnTo>
                    <a:pt x="267" y="1023"/>
                  </a:lnTo>
                  <a:cubicBezTo>
                    <a:pt x="255" y="1041"/>
                    <a:pt x="244" y="1059"/>
                    <a:pt x="233" y="1077"/>
                  </a:cubicBezTo>
                  <a:lnTo>
                    <a:pt x="233" y="1077"/>
                  </a:lnTo>
                  <a:cubicBezTo>
                    <a:pt x="242" y="1056"/>
                    <a:pt x="250" y="1040"/>
                    <a:pt x="267" y="1023"/>
                  </a:cubicBezTo>
                  <a:close/>
                  <a:moveTo>
                    <a:pt x="925" y="0"/>
                  </a:moveTo>
                  <a:cubicBezTo>
                    <a:pt x="841" y="0"/>
                    <a:pt x="759" y="16"/>
                    <a:pt x="701" y="55"/>
                  </a:cubicBezTo>
                  <a:cubicBezTo>
                    <a:pt x="601" y="122"/>
                    <a:pt x="500" y="222"/>
                    <a:pt x="467" y="356"/>
                  </a:cubicBezTo>
                  <a:cubicBezTo>
                    <a:pt x="405" y="603"/>
                    <a:pt x="315" y="850"/>
                    <a:pt x="222" y="1098"/>
                  </a:cubicBezTo>
                  <a:lnTo>
                    <a:pt x="222" y="1098"/>
                  </a:lnTo>
                  <a:cubicBezTo>
                    <a:pt x="181" y="1173"/>
                    <a:pt x="150" y="1248"/>
                    <a:pt x="100" y="1323"/>
                  </a:cubicBezTo>
                  <a:cubicBezTo>
                    <a:pt x="33" y="1456"/>
                    <a:pt x="0" y="1590"/>
                    <a:pt x="67" y="1723"/>
                  </a:cubicBezTo>
                  <a:cubicBezTo>
                    <a:pt x="100" y="1857"/>
                    <a:pt x="167" y="1990"/>
                    <a:pt x="300" y="2057"/>
                  </a:cubicBezTo>
                  <a:cubicBezTo>
                    <a:pt x="362" y="2098"/>
                    <a:pt x="450" y="2127"/>
                    <a:pt x="539" y="2127"/>
                  </a:cubicBezTo>
                  <a:cubicBezTo>
                    <a:pt x="594" y="2127"/>
                    <a:pt x="650" y="2116"/>
                    <a:pt x="701" y="2090"/>
                  </a:cubicBezTo>
                  <a:cubicBezTo>
                    <a:pt x="801" y="2057"/>
                    <a:pt x="934" y="1990"/>
                    <a:pt x="1001" y="1857"/>
                  </a:cubicBezTo>
                  <a:cubicBezTo>
                    <a:pt x="1201" y="1490"/>
                    <a:pt x="1334" y="1056"/>
                    <a:pt x="1468" y="656"/>
                  </a:cubicBezTo>
                  <a:cubicBezTo>
                    <a:pt x="1501" y="522"/>
                    <a:pt x="1468" y="356"/>
                    <a:pt x="1401" y="256"/>
                  </a:cubicBezTo>
                  <a:cubicBezTo>
                    <a:pt x="1334" y="122"/>
                    <a:pt x="1201" y="22"/>
                    <a:pt x="1101" y="22"/>
                  </a:cubicBezTo>
                  <a:cubicBezTo>
                    <a:pt x="1046" y="8"/>
                    <a:pt x="985" y="0"/>
                    <a:pt x="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3" name="Google Shape;8113;p35"/>
            <p:cNvSpPr/>
            <p:nvPr/>
          </p:nvSpPr>
          <p:spPr>
            <a:xfrm>
              <a:off x="2204056" y="2464580"/>
              <a:ext cx="59658" cy="75126"/>
            </a:xfrm>
            <a:custGeom>
              <a:avLst/>
              <a:gdLst/>
              <a:ahLst/>
              <a:cxnLst/>
              <a:rect l="l" t="t" r="r" b="b"/>
              <a:pathLst>
                <a:path w="1669" h="2152" extrusionOk="0">
                  <a:moveTo>
                    <a:pt x="1154" y="0"/>
                  </a:moveTo>
                  <a:cubicBezTo>
                    <a:pt x="1103" y="0"/>
                    <a:pt x="1052" y="11"/>
                    <a:pt x="1001" y="37"/>
                  </a:cubicBezTo>
                  <a:cubicBezTo>
                    <a:pt x="868" y="70"/>
                    <a:pt x="734" y="137"/>
                    <a:pt x="668" y="270"/>
                  </a:cubicBezTo>
                  <a:cubicBezTo>
                    <a:pt x="501" y="637"/>
                    <a:pt x="267" y="971"/>
                    <a:pt x="67" y="1371"/>
                  </a:cubicBezTo>
                  <a:cubicBezTo>
                    <a:pt x="0" y="1471"/>
                    <a:pt x="0" y="1604"/>
                    <a:pt x="34" y="1771"/>
                  </a:cubicBezTo>
                  <a:cubicBezTo>
                    <a:pt x="67" y="1871"/>
                    <a:pt x="134" y="2005"/>
                    <a:pt x="267" y="2071"/>
                  </a:cubicBezTo>
                  <a:cubicBezTo>
                    <a:pt x="341" y="2120"/>
                    <a:pt x="450" y="2151"/>
                    <a:pt x="555" y="2151"/>
                  </a:cubicBezTo>
                  <a:cubicBezTo>
                    <a:pt x="594" y="2151"/>
                    <a:pt x="632" y="2147"/>
                    <a:pt x="668" y="2138"/>
                  </a:cubicBezTo>
                  <a:cubicBezTo>
                    <a:pt x="801" y="2071"/>
                    <a:pt x="901" y="2005"/>
                    <a:pt x="968" y="1871"/>
                  </a:cubicBezTo>
                  <a:cubicBezTo>
                    <a:pt x="1168" y="1504"/>
                    <a:pt x="1401" y="1171"/>
                    <a:pt x="1568" y="771"/>
                  </a:cubicBezTo>
                  <a:cubicBezTo>
                    <a:pt x="1635" y="670"/>
                    <a:pt x="1668" y="537"/>
                    <a:pt x="1635" y="404"/>
                  </a:cubicBezTo>
                  <a:cubicBezTo>
                    <a:pt x="1602" y="270"/>
                    <a:pt x="1501" y="137"/>
                    <a:pt x="1401" y="70"/>
                  </a:cubicBezTo>
                  <a:cubicBezTo>
                    <a:pt x="1319" y="29"/>
                    <a:pt x="1236" y="0"/>
                    <a:pt x="115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4" name="Google Shape;8114;p35"/>
            <p:cNvSpPr/>
            <p:nvPr/>
          </p:nvSpPr>
          <p:spPr>
            <a:xfrm>
              <a:off x="2288701" y="2433231"/>
              <a:ext cx="50114" cy="70693"/>
            </a:xfrm>
            <a:custGeom>
              <a:avLst/>
              <a:gdLst/>
              <a:ahLst/>
              <a:cxnLst/>
              <a:rect l="l" t="t" r="r" b="b"/>
              <a:pathLst>
                <a:path w="1402" h="2025" extrusionOk="0">
                  <a:moveTo>
                    <a:pt x="1001" y="1"/>
                  </a:moveTo>
                  <a:cubicBezTo>
                    <a:pt x="868" y="1"/>
                    <a:pt x="701" y="1"/>
                    <a:pt x="601" y="67"/>
                  </a:cubicBezTo>
                  <a:cubicBezTo>
                    <a:pt x="468" y="134"/>
                    <a:pt x="401" y="234"/>
                    <a:pt x="368" y="368"/>
                  </a:cubicBezTo>
                  <a:cubicBezTo>
                    <a:pt x="268" y="701"/>
                    <a:pt x="168" y="1068"/>
                    <a:pt x="67" y="1368"/>
                  </a:cubicBezTo>
                  <a:cubicBezTo>
                    <a:pt x="1" y="1502"/>
                    <a:pt x="34" y="1669"/>
                    <a:pt x="101" y="1769"/>
                  </a:cubicBezTo>
                  <a:cubicBezTo>
                    <a:pt x="168" y="1902"/>
                    <a:pt x="301" y="2002"/>
                    <a:pt x="434" y="2002"/>
                  </a:cubicBezTo>
                  <a:cubicBezTo>
                    <a:pt x="490" y="2016"/>
                    <a:pt x="545" y="2024"/>
                    <a:pt x="600" y="2024"/>
                  </a:cubicBezTo>
                  <a:cubicBezTo>
                    <a:pt x="678" y="2024"/>
                    <a:pt x="757" y="2008"/>
                    <a:pt x="835" y="1969"/>
                  </a:cubicBezTo>
                  <a:cubicBezTo>
                    <a:pt x="935" y="1902"/>
                    <a:pt x="1035" y="1769"/>
                    <a:pt x="1068" y="1635"/>
                  </a:cubicBezTo>
                  <a:cubicBezTo>
                    <a:pt x="1168" y="1335"/>
                    <a:pt x="1268" y="968"/>
                    <a:pt x="1368" y="668"/>
                  </a:cubicBezTo>
                  <a:cubicBezTo>
                    <a:pt x="1402" y="534"/>
                    <a:pt x="1368" y="368"/>
                    <a:pt x="1302" y="268"/>
                  </a:cubicBezTo>
                  <a:cubicBezTo>
                    <a:pt x="1235" y="134"/>
                    <a:pt x="1135" y="34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5" name="Google Shape;8115;p35"/>
            <p:cNvSpPr/>
            <p:nvPr/>
          </p:nvSpPr>
          <p:spPr>
            <a:xfrm>
              <a:off x="2314938" y="2530594"/>
              <a:ext cx="52509" cy="85495"/>
            </a:xfrm>
            <a:custGeom>
              <a:avLst/>
              <a:gdLst/>
              <a:ahLst/>
              <a:cxnLst/>
              <a:rect l="l" t="t" r="r" b="b"/>
              <a:pathLst>
                <a:path w="1469" h="2449" extrusionOk="0">
                  <a:moveTo>
                    <a:pt x="1329" y="897"/>
                  </a:moveTo>
                  <a:cubicBezTo>
                    <a:pt x="1323" y="916"/>
                    <a:pt x="1315" y="935"/>
                    <a:pt x="1302" y="948"/>
                  </a:cubicBezTo>
                  <a:cubicBezTo>
                    <a:pt x="1311" y="929"/>
                    <a:pt x="1321" y="912"/>
                    <a:pt x="1329" y="897"/>
                  </a:cubicBezTo>
                  <a:close/>
                  <a:moveTo>
                    <a:pt x="908" y="1"/>
                  </a:moveTo>
                  <a:cubicBezTo>
                    <a:pt x="873" y="1"/>
                    <a:pt x="837" y="5"/>
                    <a:pt x="801" y="14"/>
                  </a:cubicBezTo>
                  <a:cubicBezTo>
                    <a:pt x="668" y="80"/>
                    <a:pt x="534" y="147"/>
                    <a:pt x="468" y="281"/>
                  </a:cubicBezTo>
                  <a:cubicBezTo>
                    <a:pt x="234" y="748"/>
                    <a:pt x="134" y="1281"/>
                    <a:pt x="34" y="1815"/>
                  </a:cubicBezTo>
                  <a:cubicBezTo>
                    <a:pt x="1" y="1948"/>
                    <a:pt x="1" y="2082"/>
                    <a:pt x="67" y="2182"/>
                  </a:cubicBezTo>
                  <a:cubicBezTo>
                    <a:pt x="134" y="2315"/>
                    <a:pt x="267" y="2415"/>
                    <a:pt x="401" y="2449"/>
                  </a:cubicBezTo>
                  <a:cubicBezTo>
                    <a:pt x="534" y="2449"/>
                    <a:pt x="668" y="2449"/>
                    <a:pt x="801" y="2382"/>
                  </a:cubicBezTo>
                  <a:cubicBezTo>
                    <a:pt x="901" y="2315"/>
                    <a:pt x="1001" y="2215"/>
                    <a:pt x="1035" y="2082"/>
                  </a:cubicBezTo>
                  <a:cubicBezTo>
                    <a:pt x="1099" y="1665"/>
                    <a:pt x="1194" y="1247"/>
                    <a:pt x="1350" y="860"/>
                  </a:cubicBezTo>
                  <a:lnTo>
                    <a:pt x="1350" y="860"/>
                  </a:lnTo>
                  <a:cubicBezTo>
                    <a:pt x="1354" y="851"/>
                    <a:pt x="1357" y="843"/>
                    <a:pt x="1360" y="834"/>
                  </a:cubicBezTo>
                  <a:lnTo>
                    <a:pt x="1360" y="834"/>
                  </a:lnTo>
                  <a:cubicBezTo>
                    <a:pt x="1363" y="828"/>
                    <a:pt x="1365" y="821"/>
                    <a:pt x="1368" y="814"/>
                  </a:cubicBezTo>
                  <a:lnTo>
                    <a:pt x="1368" y="814"/>
                  </a:lnTo>
                  <a:cubicBezTo>
                    <a:pt x="1367" y="816"/>
                    <a:pt x="1366" y="817"/>
                    <a:pt x="1364" y="819"/>
                  </a:cubicBezTo>
                  <a:lnTo>
                    <a:pt x="1364" y="819"/>
                  </a:lnTo>
                  <a:cubicBezTo>
                    <a:pt x="1367" y="807"/>
                    <a:pt x="1368" y="795"/>
                    <a:pt x="1368" y="781"/>
                  </a:cubicBezTo>
                  <a:cubicBezTo>
                    <a:pt x="1435" y="681"/>
                    <a:pt x="1468" y="514"/>
                    <a:pt x="1435" y="381"/>
                  </a:cubicBezTo>
                  <a:cubicBezTo>
                    <a:pt x="1402" y="281"/>
                    <a:pt x="1302" y="147"/>
                    <a:pt x="1201" y="80"/>
                  </a:cubicBezTo>
                  <a:cubicBezTo>
                    <a:pt x="1104" y="32"/>
                    <a:pt x="1006" y="1"/>
                    <a:pt x="908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6" name="Google Shape;8116;p35"/>
            <p:cNvSpPr/>
            <p:nvPr/>
          </p:nvSpPr>
          <p:spPr>
            <a:xfrm>
              <a:off x="2378136" y="2411832"/>
              <a:ext cx="57263" cy="82004"/>
            </a:xfrm>
            <a:custGeom>
              <a:avLst/>
              <a:gdLst/>
              <a:ahLst/>
              <a:cxnLst/>
              <a:rect l="l" t="t" r="r" b="b"/>
              <a:pathLst>
                <a:path w="1602" h="2349" extrusionOk="0">
                  <a:moveTo>
                    <a:pt x="1468" y="881"/>
                  </a:moveTo>
                  <a:cubicBezTo>
                    <a:pt x="1460" y="897"/>
                    <a:pt x="1454" y="912"/>
                    <a:pt x="1449" y="924"/>
                  </a:cubicBezTo>
                  <a:lnTo>
                    <a:pt x="1449" y="924"/>
                  </a:lnTo>
                  <a:cubicBezTo>
                    <a:pt x="1455" y="910"/>
                    <a:pt x="1462" y="895"/>
                    <a:pt x="1468" y="881"/>
                  </a:cubicBezTo>
                  <a:close/>
                  <a:moveTo>
                    <a:pt x="1449" y="924"/>
                  </a:moveTo>
                  <a:lnTo>
                    <a:pt x="1449" y="924"/>
                  </a:lnTo>
                  <a:cubicBezTo>
                    <a:pt x="1439" y="946"/>
                    <a:pt x="1430" y="968"/>
                    <a:pt x="1420" y="990"/>
                  </a:cubicBezTo>
                  <a:lnTo>
                    <a:pt x="1420" y="990"/>
                  </a:lnTo>
                  <a:cubicBezTo>
                    <a:pt x="1431" y="972"/>
                    <a:pt x="1438" y="952"/>
                    <a:pt x="1449" y="924"/>
                  </a:cubicBezTo>
                  <a:close/>
                  <a:moveTo>
                    <a:pt x="1042" y="0"/>
                  </a:moveTo>
                  <a:cubicBezTo>
                    <a:pt x="1006" y="0"/>
                    <a:pt x="970" y="4"/>
                    <a:pt x="935" y="13"/>
                  </a:cubicBezTo>
                  <a:cubicBezTo>
                    <a:pt x="801" y="80"/>
                    <a:pt x="668" y="147"/>
                    <a:pt x="601" y="280"/>
                  </a:cubicBezTo>
                  <a:cubicBezTo>
                    <a:pt x="367" y="714"/>
                    <a:pt x="234" y="1214"/>
                    <a:pt x="67" y="1681"/>
                  </a:cubicBezTo>
                  <a:cubicBezTo>
                    <a:pt x="1" y="1815"/>
                    <a:pt x="67" y="1981"/>
                    <a:pt x="101" y="2081"/>
                  </a:cubicBezTo>
                  <a:cubicBezTo>
                    <a:pt x="167" y="2215"/>
                    <a:pt x="301" y="2315"/>
                    <a:pt x="434" y="2348"/>
                  </a:cubicBezTo>
                  <a:cubicBezTo>
                    <a:pt x="568" y="2348"/>
                    <a:pt x="701" y="2348"/>
                    <a:pt x="834" y="2282"/>
                  </a:cubicBezTo>
                  <a:cubicBezTo>
                    <a:pt x="868" y="2248"/>
                    <a:pt x="901" y="2215"/>
                    <a:pt x="935" y="2181"/>
                  </a:cubicBezTo>
                  <a:cubicBezTo>
                    <a:pt x="1001" y="2115"/>
                    <a:pt x="1035" y="2048"/>
                    <a:pt x="1068" y="1981"/>
                  </a:cubicBezTo>
                  <a:cubicBezTo>
                    <a:pt x="1188" y="1651"/>
                    <a:pt x="1281" y="1321"/>
                    <a:pt x="1420" y="990"/>
                  </a:cubicBezTo>
                  <a:lnTo>
                    <a:pt x="1420" y="990"/>
                  </a:lnTo>
                  <a:cubicBezTo>
                    <a:pt x="1415" y="998"/>
                    <a:pt x="1409" y="1006"/>
                    <a:pt x="1402" y="1014"/>
                  </a:cubicBezTo>
                  <a:cubicBezTo>
                    <a:pt x="1435" y="947"/>
                    <a:pt x="1468" y="881"/>
                    <a:pt x="1502" y="780"/>
                  </a:cubicBezTo>
                  <a:cubicBezTo>
                    <a:pt x="1568" y="680"/>
                    <a:pt x="1602" y="514"/>
                    <a:pt x="1568" y="380"/>
                  </a:cubicBezTo>
                  <a:cubicBezTo>
                    <a:pt x="1535" y="280"/>
                    <a:pt x="1435" y="147"/>
                    <a:pt x="1335" y="80"/>
                  </a:cubicBezTo>
                  <a:cubicBezTo>
                    <a:pt x="1237" y="31"/>
                    <a:pt x="1139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7" name="Google Shape;8117;p35"/>
            <p:cNvSpPr/>
            <p:nvPr/>
          </p:nvSpPr>
          <p:spPr>
            <a:xfrm>
              <a:off x="2415096" y="2520959"/>
              <a:ext cx="52509" cy="67656"/>
            </a:xfrm>
            <a:custGeom>
              <a:avLst/>
              <a:gdLst/>
              <a:ahLst/>
              <a:cxnLst/>
              <a:rect l="l" t="t" r="r" b="b"/>
              <a:pathLst>
                <a:path w="1469" h="1938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34" y="123"/>
                    <a:pt x="468" y="223"/>
                    <a:pt x="434" y="356"/>
                  </a:cubicBezTo>
                  <a:cubicBezTo>
                    <a:pt x="368" y="523"/>
                    <a:pt x="334" y="690"/>
                    <a:pt x="267" y="823"/>
                  </a:cubicBezTo>
                  <a:cubicBezTo>
                    <a:pt x="267" y="790"/>
                    <a:pt x="301" y="757"/>
                    <a:pt x="301" y="690"/>
                  </a:cubicBezTo>
                  <a:lnTo>
                    <a:pt x="301" y="690"/>
                  </a:lnTo>
                  <a:cubicBezTo>
                    <a:pt x="234" y="857"/>
                    <a:pt x="167" y="1024"/>
                    <a:pt x="67" y="1157"/>
                  </a:cubicBezTo>
                  <a:cubicBezTo>
                    <a:pt x="1" y="1257"/>
                    <a:pt x="1" y="1424"/>
                    <a:pt x="34" y="1557"/>
                  </a:cubicBezTo>
                  <a:cubicBezTo>
                    <a:pt x="67" y="1657"/>
                    <a:pt x="167" y="1791"/>
                    <a:pt x="267" y="1857"/>
                  </a:cubicBezTo>
                  <a:cubicBezTo>
                    <a:pt x="365" y="1906"/>
                    <a:pt x="463" y="1937"/>
                    <a:pt x="561" y="1937"/>
                  </a:cubicBezTo>
                  <a:cubicBezTo>
                    <a:pt x="596" y="1937"/>
                    <a:pt x="632" y="1933"/>
                    <a:pt x="668" y="1924"/>
                  </a:cubicBezTo>
                  <a:cubicBezTo>
                    <a:pt x="801" y="1857"/>
                    <a:pt x="901" y="1791"/>
                    <a:pt x="968" y="1691"/>
                  </a:cubicBezTo>
                  <a:cubicBezTo>
                    <a:pt x="1201" y="1357"/>
                    <a:pt x="1302" y="990"/>
                    <a:pt x="1435" y="657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56"/>
                    <a:pt x="1201" y="23"/>
                    <a:pt x="1068" y="23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8" name="Google Shape;8118;p35"/>
            <p:cNvSpPr/>
            <p:nvPr/>
          </p:nvSpPr>
          <p:spPr>
            <a:xfrm>
              <a:off x="2465176" y="2601320"/>
              <a:ext cx="52509" cy="74149"/>
            </a:xfrm>
            <a:custGeom>
              <a:avLst/>
              <a:gdLst/>
              <a:ahLst/>
              <a:cxnLst/>
              <a:rect l="l" t="t" r="r" b="b"/>
              <a:pathLst>
                <a:path w="1469" h="2124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68" y="123"/>
                    <a:pt x="468" y="256"/>
                    <a:pt x="434" y="389"/>
                  </a:cubicBezTo>
                  <a:cubicBezTo>
                    <a:pt x="401" y="523"/>
                    <a:pt x="334" y="690"/>
                    <a:pt x="267" y="823"/>
                  </a:cubicBezTo>
                  <a:cubicBezTo>
                    <a:pt x="269" y="822"/>
                    <a:pt x="270" y="821"/>
                    <a:pt x="271" y="820"/>
                  </a:cubicBezTo>
                  <a:lnTo>
                    <a:pt x="271" y="820"/>
                  </a:lnTo>
                  <a:cubicBezTo>
                    <a:pt x="169" y="1035"/>
                    <a:pt x="90" y="1240"/>
                    <a:pt x="34" y="1490"/>
                  </a:cubicBezTo>
                  <a:cubicBezTo>
                    <a:pt x="1" y="1590"/>
                    <a:pt x="1" y="1757"/>
                    <a:pt x="101" y="1857"/>
                  </a:cubicBezTo>
                  <a:cubicBezTo>
                    <a:pt x="134" y="1991"/>
                    <a:pt x="267" y="2091"/>
                    <a:pt x="401" y="2124"/>
                  </a:cubicBezTo>
                  <a:cubicBezTo>
                    <a:pt x="534" y="2124"/>
                    <a:pt x="668" y="2124"/>
                    <a:pt x="801" y="2057"/>
                  </a:cubicBezTo>
                  <a:cubicBezTo>
                    <a:pt x="901" y="1991"/>
                    <a:pt x="1001" y="1890"/>
                    <a:pt x="1035" y="1757"/>
                  </a:cubicBezTo>
                  <a:cubicBezTo>
                    <a:pt x="1068" y="1590"/>
                    <a:pt x="1135" y="1423"/>
                    <a:pt x="1201" y="1290"/>
                  </a:cubicBezTo>
                  <a:lnTo>
                    <a:pt x="1201" y="1290"/>
                  </a:lnTo>
                  <a:cubicBezTo>
                    <a:pt x="1168" y="1323"/>
                    <a:pt x="1168" y="1357"/>
                    <a:pt x="1135" y="1423"/>
                  </a:cubicBezTo>
                  <a:cubicBezTo>
                    <a:pt x="1235" y="1157"/>
                    <a:pt x="1368" y="923"/>
                    <a:pt x="1435" y="656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23"/>
                    <a:pt x="1201" y="22"/>
                    <a:pt x="1068" y="22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9" name="Google Shape;8119;p35"/>
            <p:cNvSpPr/>
            <p:nvPr/>
          </p:nvSpPr>
          <p:spPr>
            <a:xfrm>
              <a:off x="2508106" y="2527557"/>
              <a:ext cx="47720" cy="68040"/>
            </a:xfrm>
            <a:custGeom>
              <a:avLst/>
              <a:gdLst/>
              <a:ahLst/>
              <a:cxnLst/>
              <a:rect l="l" t="t" r="r" b="b"/>
              <a:pathLst>
                <a:path w="1335" h="1949" extrusionOk="0">
                  <a:moveTo>
                    <a:pt x="267" y="835"/>
                  </a:moveTo>
                  <a:lnTo>
                    <a:pt x="267" y="835"/>
                  </a:lnTo>
                  <a:cubicBezTo>
                    <a:pt x="257" y="855"/>
                    <a:pt x="247" y="875"/>
                    <a:pt x="236" y="894"/>
                  </a:cubicBezTo>
                  <a:lnTo>
                    <a:pt x="236" y="894"/>
                  </a:lnTo>
                  <a:cubicBezTo>
                    <a:pt x="244" y="872"/>
                    <a:pt x="252" y="850"/>
                    <a:pt x="267" y="835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67"/>
                    <a:pt x="467" y="167"/>
                  </a:cubicBezTo>
                  <a:cubicBezTo>
                    <a:pt x="367" y="267"/>
                    <a:pt x="301" y="368"/>
                    <a:pt x="301" y="534"/>
                  </a:cubicBezTo>
                  <a:cubicBezTo>
                    <a:pt x="301" y="543"/>
                    <a:pt x="301" y="555"/>
                    <a:pt x="301" y="568"/>
                  </a:cubicBezTo>
                  <a:cubicBezTo>
                    <a:pt x="301" y="683"/>
                    <a:pt x="276" y="797"/>
                    <a:pt x="227" y="912"/>
                  </a:cubicBezTo>
                  <a:lnTo>
                    <a:pt x="227" y="912"/>
                  </a:lnTo>
                  <a:cubicBezTo>
                    <a:pt x="173" y="1009"/>
                    <a:pt x="120" y="1088"/>
                    <a:pt x="67" y="1168"/>
                  </a:cubicBezTo>
                  <a:cubicBezTo>
                    <a:pt x="0" y="1268"/>
                    <a:pt x="0" y="1435"/>
                    <a:pt x="34" y="1568"/>
                  </a:cubicBezTo>
                  <a:cubicBezTo>
                    <a:pt x="67" y="1668"/>
                    <a:pt x="134" y="1802"/>
                    <a:pt x="267" y="1869"/>
                  </a:cubicBezTo>
                  <a:cubicBezTo>
                    <a:pt x="341" y="1917"/>
                    <a:pt x="450" y="1948"/>
                    <a:pt x="555" y="1948"/>
                  </a:cubicBezTo>
                  <a:cubicBezTo>
                    <a:pt x="594" y="1948"/>
                    <a:pt x="632" y="1944"/>
                    <a:pt x="668" y="1935"/>
                  </a:cubicBezTo>
                  <a:cubicBezTo>
                    <a:pt x="801" y="1902"/>
                    <a:pt x="901" y="1802"/>
                    <a:pt x="968" y="1702"/>
                  </a:cubicBezTo>
                  <a:cubicBezTo>
                    <a:pt x="1201" y="1335"/>
                    <a:pt x="1335" y="935"/>
                    <a:pt x="1335" y="534"/>
                  </a:cubicBezTo>
                  <a:cubicBezTo>
                    <a:pt x="1335" y="401"/>
                    <a:pt x="1301" y="267"/>
                    <a:pt x="1201" y="167"/>
                  </a:cubicBezTo>
                  <a:cubicBezTo>
                    <a:pt x="1101" y="67"/>
                    <a:pt x="968" y="1"/>
                    <a:pt x="834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0" name="Google Shape;8120;p35"/>
            <p:cNvSpPr/>
            <p:nvPr/>
          </p:nvSpPr>
          <p:spPr>
            <a:xfrm>
              <a:off x="2657164" y="1918527"/>
              <a:ext cx="243245" cy="807049"/>
            </a:xfrm>
            <a:custGeom>
              <a:avLst/>
              <a:gdLst/>
              <a:ahLst/>
              <a:cxnLst/>
              <a:rect l="l" t="t" r="r" b="b"/>
              <a:pathLst>
                <a:path w="6805" h="23118" extrusionOk="0">
                  <a:moveTo>
                    <a:pt x="6505" y="1"/>
                  </a:moveTo>
                  <a:lnTo>
                    <a:pt x="6438" y="34"/>
                  </a:lnTo>
                  <a:cubicBezTo>
                    <a:pt x="3603" y="3303"/>
                    <a:pt x="2368" y="8373"/>
                    <a:pt x="1635" y="12543"/>
                  </a:cubicBezTo>
                  <a:cubicBezTo>
                    <a:pt x="1076" y="15830"/>
                    <a:pt x="96" y="19700"/>
                    <a:pt x="195" y="22908"/>
                  </a:cubicBezTo>
                  <a:lnTo>
                    <a:pt x="195" y="22908"/>
                  </a:lnTo>
                  <a:cubicBezTo>
                    <a:pt x="3028" y="19844"/>
                    <a:pt x="5750" y="16116"/>
                    <a:pt x="6305" y="11909"/>
                  </a:cubicBezTo>
                  <a:cubicBezTo>
                    <a:pt x="6805" y="8040"/>
                    <a:pt x="5804" y="3837"/>
                    <a:pt x="6505" y="1"/>
                  </a:cubicBezTo>
                  <a:close/>
                  <a:moveTo>
                    <a:pt x="195" y="22908"/>
                  </a:moveTo>
                  <a:cubicBezTo>
                    <a:pt x="130" y="22978"/>
                    <a:pt x="65" y="23048"/>
                    <a:pt x="0" y="23117"/>
                  </a:cubicBezTo>
                  <a:lnTo>
                    <a:pt x="200" y="23051"/>
                  </a:lnTo>
                  <a:cubicBezTo>
                    <a:pt x="198" y="23003"/>
                    <a:pt x="197" y="22955"/>
                    <a:pt x="195" y="229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1" name="Google Shape;8121;p35"/>
            <p:cNvSpPr/>
            <p:nvPr/>
          </p:nvSpPr>
          <p:spPr>
            <a:xfrm>
              <a:off x="2776374" y="1994106"/>
              <a:ext cx="70382" cy="40915"/>
            </a:xfrm>
            <a:custGeom>
              <a:avLst/>
              <a:gdLst/>
              <a:ahLst/>
              <a:cxnLst/>
              <a:rect l="l" t="t" r="r" b="b"/>
              <a:pathLst>
                <a:path w="1969" h="1172" extrusionOk="0">
                  <a:moveTo>
                    <a:pt x="837" y="90"/>
                  </a:moveTo>
                  <a:lnTo>
                    <a:pt x="837" y="90"/>
                  </a:lnTo>
                  <a:cubicBezTo>
                    <a:pt x="847" y="94"/>
                    <a:pt x="857" y="98"/>
                    <a:pt x="868" y="104"/>
                  </a:cubicBezTo>
                  <a:cubicBezTo>
                    <a:pt x="853" y="104"/>
                    <a:pt x="845" y="97"/>
                    <a:pt x="837" y="90"/>
                  </a:cubicBezTo>
                  <a:close/>
                  <a:moveTo>
                    <a:pt x="554" y="1"/>
                  </a:moveTo>
                  <a:cubicBezTo>
                    <a:pt x="503" y="1"/>
                    <a:pt x="452" y="12"/>
                    <a:pt x="401" y="37"/>
                  </a:cubicBezTo>
                  <a:cubicBezTo>
                    <a:pt x="301" y="71"/>
                    <a:pt x="168" y="137"/>
                    <a:pt x="101" y="271"/>
                  </a:cubicBezTo>
                  <a:cubicBezTo>
                    <a:pt x="34" y="371"/>
                    <a:pt x="1" y="538"/>
                    <a:pt x="34" y="671"/>
                  </a:cubicBezTo>
                  <a:cubicBezTo>
                    <a:pt x="101" y="805"/>
                    <a:pt x="168" y="905"/>
                    <a:pt x="268" y="971"/>
                  </a:cubicBezTo>
                  <a:cubicBezTo>
                    <a:pt x="368" y="1038"/>
                    <a:pt x="501" y="1071"/>
                    <a:pt x="601" y="1105"/>
                  </a:cubicBezTo>
                  <a:cubicBezTo>
                    <a:pt x="701" y="1138"/>
                    <a:pt x="835" y="1138"/>
                    <a:pt x="935" y="1172"/>
                  </a:cubicBezTo>
                  <a:lnTo>
                    <a:pt x="1435" y="1172"/>
                  </a:lnTo>
                  <a:cubicBezTo>
                    <a:pt x="1569" y="1172"/>
                    <a:pt x="1702" y="1105"/>
                    <a:pt x="1802" y="1005"/>
                  </a:cubicBezTo>
                  <a:cubicBezTo>
                    <a:pt x="1902" y="938"/>
                    <a:pt x="1969" y="771"/>
                    <a:pt x="1969" y="638"/>
                  </a:cubicBezTo>
                  <a:cubicBezTo>
                    <a:pt x="1936" y="504"/>
                    <a:pt x="1902" y="371"/>
                    <a:pt x="1802" y="271"/>
                  </a:cubicBezTo>
                  <a:cubicBezTo>
                    <a:pt x="1702" y="204"/>
                    <a:pt x="1569" y="137"/>
                    <a:pt x="1435" y="137"/>
                  </a:cubicBezTo>
                  <a:cubicBezTo>
                    <a:pt x="1280" y="137"/>
                    <a:pt x="1095" y="137"/>
                    <a:pt x="936" y="110"/>
                  </a:cubicBezTo>
                  <a:lnTo>
                    <a:pt x="936" y="110"/>
                  </a:lnTo>
                  <a:cubicBezTo>
                    <a:pt x="941" y="112"/>
                    <a:pt x="946" y="113"/>
                    <a:pt x="951" y="115"/>
                  </a:cubicBezTo>
                  <a:lnTo>
                    <a:pt x="951" y="115"/>
                  </a:lnTo>
                  <a:cubicBezTo>
                    <a:pt x="936" y="112"/>
                    <a:pt x="921" y="108"/>
                    <a:pt x="905" y="105"/>
                  </a:cubicBezTo>
                  <a:lnTo>
                    <a:pt x="905" y="105"/>
                  </a:lnTo>
                  <a:cubicBezTo>
                    <a:pt x="915" y="107"/>
                    <a:pt x="925" y="109"/>
                    <a:pt x="936" y="110"/>
                  </a:cubicBezTo>
                  <a:lnTo>
                    <a:pt x="936" y="110"/>
                  </a:lnTo>
                  <a:cubicBezTo>
                    <a:pt x="923" y="107"/>
                    <a:pt x="911" y="104"/>
                    <a:pt x="902" y="104"/>
                  </a:cubicBezTo>
                  <a:lnTo>
                    <a:pt x="902" y="104"/>
                  </a:lnTo>
                  <a:cubicBezTo>
                    <a:pt x="903" y="104"/>
                    <a:pt x="904" y="105"/>
                    <a:pt x="905" y="105"/>
                  </a:cubicBezTo>
                  <a:lnTo>
                    <a:pt x="905" y="105"/>
                  </a:lnTo>
                  <a:cubicBezTo>
                    <a:pt x="904" y="105"/>
                    <a:pt x="903" y="104"/>
                    <a:pt x="901" y="104"/>
                  </a:cubicBezTo>
                  <a:cubicBezTo>
                    <a:pt x="902" y="104"/>
                    <a:pt x="902" y="104"/>
                    <a:pt x="902" y="104"/>
                  </a:cubicBezTo>
                  <a:lnTo>
                    <a:pt x="902" y="104"/>
                  </a:lnTo>
                  <a:cubicBezTo>
                    <a:pt x="879" y="99"/>
                    <a:pt x="855" y="93"/>
                    <a:pt x="832" y="85"/>
                  </a:cubicBezTo>
                  <a:lnTo>
                    <a:pt x="832" y="85"/>
                  </a:lnTo>
                  <a:cubicBezTo>
                    <a:pt x="824" y="77"/>
                    <a:pt x="816" y="71"/>
                    <a:pt x="801" y="71"/>
                  </a:cubicBezTo>
                  <a:cubicBezTo>
                    <a:pt x="784" y="62"/>
                    <a:pt x="766" y="54"/>
                    <a:pt x="749" y="46"/>
                  </a:cubicBezTo>
                  <a:lnTo>
                    <a:pt x="749" y="46"/>
                  </a:lnTo>
                  <a:cubicBezTo>
                    <a:pt x="744" y="43"/>
                    <a:pt x="739" y="40"/>
                    <a:pt x="735" y="37"/>
                  </a:cubicBezTo>
                  <a:lnTo>
                    <a:pt x="735" y="37"/>
                  </a:lnTo>
                  <a:cubicBezTo>
                    <a:pt x="737" y="39"/>
                    <a:pt x="739" y="41"/>
                    <a:pt x="740" y="43"/>
                  </a:cubicBezTo>
                  <a:lnTo>
                    <a:pt x="740" y="43"/>
                  </a:lnTo>
                  <a:cubicBezTo>
                    <a:pt x="678" y="17"/>
                    <a:pt x="616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2" name="Google Shape;8122;p35"/>
            <p:cNvSpPr/>
            <p:nvPr/>
          </p:nvSpPr>
          <p:spPr>
            <a:xfrm>
              <a:off x="2852691" y="2050415"/>
              <a:ext cx="65628" cy="40216"/>
            </a:xfrm>
            <a:custGeom>
              <a:avLst/>
              <a:gdLst/>
              <a:ahLst/>
              <a:cxnLst/>
              <a:rect l="l" t="t" r="r" b="b"/>
              <a:pathLst>
                <a:path w="1836" h="1152" extrusionOk="0">
                  <a:moveTo>
                    <a:pt x="735" y="26"/>
                  </a:moveTo>
                  <a:cubicBezTo>
                    <a:pt x="740" y="30"/>
                    <a:pt x="745" y="35"/>
                    <a:pt x="750" y="39"/>
                  </a:cubicBezTo>
                  <a:lnTo>
                    <a:pt x="750" y="39"/>
                  </a:lnTo>
                  <a:cubicBezTo>
                    <a:pt x="750" y="39"/>
                    <a:pt x="751" y="39"/>
                    <a:pt x="751" y="39"/>
                  </a:cubicBezTo>
                  <a:lnTo>
                    <a:pt x="751" y="39"/>
                  </a:lnTo>
                  <a:cubicBezTo>
                    <a:pt x="746" y="36"/>
                    <a:pt x="740" y="31"/>
                    <a:pt x="735" y="26"/>
                  </a:cubicBezTo>
                  <a:close/>
                  <a:moveTo>
                    <a:pt x="751" y="39"/>
                  </a:moveTo>
                  <a:lnTo>
                    <a:pt x="751" y="39"/>
                  </a:lnTo>
                  <a:cubicBezTo>
                    <a:pt x="768" y="52"/>
                    <a:pt x="785" y="58"/>
                    <a:pt x="802" y="68"/>
                  </a:cubicBezTo>
                  <a:lnTo>
                    <a:pt x="802" y="68"/>
                  </a:lnTo>
                  <a:cubicBezTo>
                    <a:pt x="802" y="65"/>
                    <a:pt x="801" y="62"/>
                    <a:pt x="801" y="59"/>
                  </a:cubicBezTo>
                  <a:cubicBezTo>
                    <a:pt x="784" y="50"/>
                    <a:pt x="768" y="44"/>
                    <a:pt x="751" y="39"/>
                  </a:cubicBezTo>
                  <a:close/>
                  <a:moveTo>
                    <a:pt x="872" y="92"/>
                  </a:moveTo>
                  <a:lnTo>
                    <a:pt x="872" y="92"/>
                  </a:lnTo>
                  <a:cubicBezTo>
                    <a:pt x="879" y="94"/>
                    <a:pt x="887" y="96"/>
                    <a:pt x="894" y="98"/>
                  </a:cubicBezTo>
                  <a:lnTo>
                    <a:pt x="894" y="98"/>
                  </a:lnTo>
                  <a:cubicBezTo>
                    <a:pt x="887" y="95"/>
                    <a:pt x="879" y="93"/>
                    <a:pt x="872" y="92"/>
                  </a:cubicBezTo>
                  <a:close/>
                  <a:moveTo>
                    <a:pt x="501" y="0"/>
                  </a:moveTo>
                  <a:cubicBezTo>
                    <a:pt x="468" y="0"/>
                    <a:pt x="434" y="9"/>
                    <a:pt x="401" y="26"/>
                  </a:cubicBezTo>
                  <a:cubicBezTo>
                    <a:pt x="268" y="59"/>
                    <a:pt x="134" y="159"/>
                    <a:pt x="101" y="259"/>
                  </a:cubicBezTo>
                  <a:cubicBezTo>
                    <a:pt x="34" y="392"/>
                    <a:pt x="1" y="526"/>
                    <a:pt x="34" y="659"/>
                  </a:cubicBezTo>
                  <a:cubicBezTo>
                    <a:pt x="67" y="793"/>
                    <a:pt x="134" y="926"/>
                    <a:pt x="268" y="960"/>
                  </a:cubicBezTo>
                  <a:cubicBezTo>
                    <a:pt x="368" y="1026"/>
                    <a:pt x="468" y="1060"/>
                    <a:pt x="601" y="1093"/>
                  </a:cubicBezTo>
                  <a:cubicBezTo>
                    <a:pt x="701" y="1126"/>
                    <a:pt x="801" y="1126"/>
                    <a:pt x="935" y="1126"/>
                  </a:cubicBezTo>
                  <a:cubicBezTo>
                    <a:pt x="968" y="1143"/>
                    <a:pt x="1001" y="1151"/>
                    <a:pt x="1035" y="1151"/>
                  </a:cubicBezTo>
                  <a:cubicBezTo>
                    <a:pt x="1068" y="1151"/>
                    <a:pt x="1101" y="1143"/>
                    <a:pt x="1135" y="1126"/>
                  </a:cubicBezTo>
                  <a:cubicBezTo>
                    <a:pt x="1235" y="1126"/>
                    <a:pt x="1335" y="1126"/>
                    <a:pt x="1435" y="1093"/>
                  </a:cubicBezTo>
                  <a:cubicBezTo>
                    <a:pt x="1568" y="1026"/>
                    <a:pt x="1669" y="960"/>
                    <a:pt x="1735" y="859"/>
                  </a:cubicBezTo>
                  <a:cubicBezTo>
                    <a:pt x="1769" y="793"/>
                    <a:pt x="1802" y="726"/>
                    <a:pt x="1802" y="659"/>
                  </a:cubicBezTo>
                  <a:cubicBezTo>
                    <a:pt x="1835" y="593"/>
                    <a:pt x="1802" y="526"/>
                    <a:pt x="1802" y="459"/>
                  </a:cubicBezTo>
                  <a:cubicBezTo>
                    <a:pt x="1769" y="326"/>
                    <a:pt x="1669" y="192"/>
                    <a:pt x="1568" y="126"/>
                  </a:cubicBezTo>
                  <a:cubicBezTo>
                    <a:pt x="1486" y="84"/>
                    <a:pt x="1404" y="56"/>
                    <a:pt x="1321" y="56"/>
                  </a:cubicBezTo>
                  <a:cubicBezTo>
                    <a:pt x="1270" y="56"/>
                    <a:pt x="1219" y="67"/>
                    <a:pt x="1168" y="92"/>
                  </a:cubicBezTo>
                  <a:cubicBezTo>
                    <a:pt x="1135" y="103"/>
                    <a:pt x="1101" y="111"/>
                    <a:pt x="1068" y="115"/>
                  </a:cubicBezTo>
                  <a:lnTo>
                    <a:pt x="1068" y="115"/>
                  </a:lnTo>
                  <a:cubicBezTo>
                    <a:pt x="1099" y="105"/>
                    <a:pt x="1127" y="92"/>
                    <a:pt x="1168" y="92"/>
                  </a:cubicBezTo>
                  <a:cubicBezTo>
                    <a:pt x="1108" y="92"/>
                    <a:pt x="1075" y="92"/>
                    <a:pt x="1019" y="117"/>
                  </a:cubicBezTo>
                  <a:lnTo>
                    <a:pt x="1019" y="117"/>
                  </a:lnTo>
                  <a:cubicBezTo>
                    <a:pt x="1019" y="117"/>
                    <a:pt x="1018" y="117"/>
                    <a:pt x="1018" y="117"/>
                  </a:cubicBezTo>
                  <a:cubicBezTo>
                    <a:pt x="999" y="117"/>
                    <a:pt x="980" y="116"/>
                    <a:pt x="961" y="114"/>
                  </a:cubicBezTo>
                  <a:lnTo>
                    <a:pt x="961" y="114"/>
                  </a:lnTo>
                  <a:cubicBezTo>
                    <a:pt x="938" y="108"/>
                    <a:pt x="916" y="103"/>
                    <a:pt x="894" y="98"/>
                  </a:cubicBezTo>
                  <a:lnTo>
                    <a:pt x="894" y="98"/>
                  </a:lnTo>
                  <a:cubicBezTo>
                    <a:pt x="900" y="100"/>
                    <a:pt x="906" y="102"/>
                    <a:pt x="912" y="105"/>
                  </a:cubicBezTo>
                  <a:lnTo>
                    <a:pt x="912" y="105"/>
                  </a:lnTo>
                  <a:cubicBezTo>
                    <a:pt x="897" y="101"/>
                    <a:pt x="883" y="97"/>
                    <a:pt x="868" y="92"/>
                  </a:cubicBezTo>
                  <a:cubicBezTo>
                    <a:pt x="869" y="92"/>
                    <a:pt x="871" y="92"/>
                    <a:pt x="872" y="92"/>
                  </a:cubicBezTo>
                  <a:lnTo>
                    <a:pt x="872" y="92"/>
                  </a:lnTo>
                  <a:cubicBezTo>
                    <a:pt x="851" y="87"/>
                    <a:pt x="831" y="81"/>
                    <a:pt x="812" y="74"/>
                  </a:cubicBezTo>
                  <a:lnTo>
                    <a:pt x="812" y="74"/>
                  </a:lnTo>
                  <a:cubicBezTo>
                    <a:pt x="820" y="79"/>
                    <a:pt x="827" y="85"/>
                    <a:pt x="835" y="92"/>
                  </a:cubicBezTo>
                  <a:cubicBezTo>
                    <a:pt x="835" y="92"/>
                    <a:pt x="809" y="92"/>
                    <a:pt x="803" y="70"/>
                  </a:cubicBezTo>
                  <a:lnTo>
                    <a:pt x="803" y="70"/>
                  </a:lnTo>
                  <a:cubicBezTo>
                    <a:pt x="806" y="72"/>
                    <a:pt x="809" y="73"/>
                    <a:pt x="812" y="74"/>
                  </a:cubicBezTo>
                  <a:lnTo>
                    <a:pt x="812" y="74"/>
                  </a:lnTo>
                  <a:cubicBezTo>
                    <a:pt x="809" y="72"/>
                    <a:pt x="806" y="70"/>
                    <a:pt x="802" y="68"/>
                  </a:cubicBezTo>
                  <a:lnTo>
                    <a:pt x="802" y="68"/>
                  </a:lnTo>
                  <a:cubicBezTo>
                    <a:pt x="802" y="69"/>
                    <a:pt x="803" y="70"/>
                    <a:pt x="803" y="70"/>
                  </a:cubicBezTo>
                  <a:lnTo>
                    <a:pt x="803" y="70"/>
                  </a:lnTo>
                  <a:cubicBezTo>
                    <a:pt x="784" y="62"/>
                    <a:pt x="766" y="52"/>
                    <a:pt x="750" y="39"/>
                  </a:cubicBezTo>
                  <a:lnTo>
                    <a:pt x="750" y="39"/>
                  </a:lnTo>
                  <a:cubicBezTo>
                    <a:pt x="700" y="26"/>
                    <a:pt x="651" y="26"/>
                    <a:pt x="601" y="26"/>
                  </a:cubicBezTo>
                  <a:cubicBezTo>
                    <a:pt x="568" y="9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3" name="Google Shape;8123;p35"/>
            <p:cNvSpPr/>
            <p:nvPr/>
          </p:nvSpPr>
          <p:spPr>
            <a:xfrm>
              <a:off x="2746563" y="2071081"/>
              <a:ext cx="76351" cy="45907"/>
            </a:xfrm>
            <a:custGeom>
              <a:avLst/>
              <a:gdLst/>
              <a:ahLst/>
              <a:cxnLst/>
              <a:rect l="l" t="t" r="r" b="b"/>
              <a:pathLst>
                <a:path w="2136" h="1315" extrusionOk="0">
                  <a:moveTo>
                    <a:pt x="535" y="1"/>
                  </a:moveTo>
                  <a:cubicBezTo>
                    <a:pt x="401" y="1"/>
                    <a:pt x="268" y="34"/>
                    <a:pt x="168" y="134"/>
                  </a:cubicBezTo>
                  <a:cubicBezTo>
                    <a:pt x="68" y="234"/>
                    <a:pt x="1" y="368"/>
                    <a:pt x="1" y="501"/>
                  </a:cubicBezTo>
                  <a:cubicBezTo>
                    <a:pt x="34" y="801"/>
                    <a:pt x="234" y="1035"/>
                    <a:pt x="535" y="1035"/>
                  </a:cubicBezTo>
                  <a:lnTo>
                    <a:pt x="635" y="1035"/>
                  </a:lnTo>
                  <a:cubicBezTo>
                    <a:pt x="835" y="1068"/>
                    <a:pt x="1035" y="1135"/>
                    <a:pt x="1235" y="1201"/>
                  </a:cubicBezTo>
                  <a:lnTo>
                    <a:pt x="1235" y="1201"/>
                  </a:lnTo>
                  <a:cubicBezTo>
                    <a:pt x="1257" y="1213"/>
                    <a:pt x="1280" y="1224"/>
                    <a:pt x="1302" y="1235"/>
                  </a:cubicBezTo>
                  <a:cubicBezTo>
                    <a:pt x="1400" y="1284"/>
                    <a:pt x="1497" y="1315"/>
                    <a:pt x="1595" y="1315"/>
                  </a:cubicBezTo>
                  <a:cubicBezTo>
                    <a:pt x="1631" y="1315"/>
                    <a:pt x="1666" y="1310"/>
                    <a:pt x="1702" y="1302"/>
                  </a:cubicBezTo>
                  <a:cubicBezTo>
                    <a:pt x="1836" y="1268"/>
                    <a:pt x="1969" y="1168"/>
                    <a:pt x="2036" y="1068"/>
                  </a:cubicBezTo>
                  <a:cubicBezTo>
                    <a:pt x="2102" y="935"/>
                    <a:pt x="2136" y="801"/>
                    <a:pt x="2069" y="668"/>
                  </a:cubicBezTo>
                  <a:cubicBezTo>
                    <a:pt x="2036" y="534"/>
                    <a:pt x="1969" y="401"/>
                    <a:pt x="1836" y="334"/>
                  </a:cubicBezTo>
                  <a:cubicBezTo>
                    <a:pt x="1435" y="134"/>
                    <a:pt x="1002" y="1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4" name="Google Shape;8124;p35"/>
            <p:cNvSpPr/>
            <p:nvPr/>
          </p:nvSpPr>
          <p:spPr>
            <a:xfrm>
              <a:off x="2806186" y="2135419"/>
              <a:ext cx="65628" cy="39344"/>
            </a:xfrm>
            <a:custGeom>
              <a:avLst/>
              <a:gdLst/>
              <a:ahLst/>
              <a:cxnLst/>
              <a:rect l="l" t="t" r="r" b="b"/>
              <a:pathLst>
                <a:path w="1836" h="1127" extrusionOk="0">
                  <a:moveTo>
                    <a:pt x="568" y="1"/>
                  </a:moveTo>
                  <a:cubicBezTo>
                    <a:pt x="534" y="1"/>
                    <a:pt x="501" y="9"/>
                    <a:pt x="468" y="26"/>
                  </a:cubicBezTo>
                  <a:cubicBezTo>
                    <a:pt x="401" y="26"/>
                    <a:pt x="334" y="59"/>
                    <a:pt x="268" y="92"/>
                  </a:cubicBezTo>
                  <a:cubicBezTo>
                    <a:pt x="168" y="159"/>
                    <a:pt x="67" y="259"/>
                    <a:pt x="34" y="393"/>
                  </a:cubicBezTo>
                  <a:cubicBezTo>
                    <a:pt x="1" y="526"/>
                    <a:pt x="1" y="693"/>
                    <a:pt x="101" y="793"/>
                  </a:cubicBezTo>
                  <a:cubicBezTo>
                    <a:pt x="134" y="826"/>
                    <a:pt x="134" y="860"/>
                    <a:pt x="168" y="893"/>
                  </a:cubicBezTo>
                  <a:cubicBezTo>
                    <a:pt x="234" y="960"/>
                    <a:pt x="334" y="993"/>
                    <a:pt x="401" y="1026"/>
                  </a:cubicBezTo>
                  <a:cubicBezTo>
                    <a:pt x="568" y="1060"/>
                    <a:pt x="735" y="1060"/>
                    <a:pt x="901" y="1093"/>
                  </a:cubicBezTo>
                  <a:cubicBezTo>
                    <a:pt x="1002" y="1093"/>
                    <a:pt x="1102" y="1093"/>
                    <a:pt x="1203" y="1107"/>
                  </a:cubicBezTo>
                  <a:lnTo>
                    <a:pt x="1203" y="1107"/>
                  </a:lnTo>
                  <a:cubicBezTo>
                    <a:pt x="1223" y="1114"/>
                    <a:pt x="1244" y="1118"/>
                    <a:pt x="1265" y="1118"/>
                  </a:cubicBezTo>
                  <a:lnTo>
                    <a:pt x="1265" y="1118"/>
                  </a:lnTo>
                  <a:cubicBezTo>
                    <a:pt x="1277" y="1121"/>
                    <a:pt x="1289" y="1123"/>
                    <a:pt x="1302" y="1126"/>
                  </a:cubicBezTo>
                  <a:cubicBezTo>
                    <a:pt x="1295" y="1123"/>
                    <a:pt x="1289" y="1120"/>
                    <a:pt x="1283" y="1117"/>
                  </a:cubicBezTo>
                  <a:lnTo>
                    <a:pt x="1283" y="1117"/>
                  </a:lnTo>
                  <a:cubicBezTo>
                    <a:pt x="1311" y="1115"/>
                    <a:pt x="1340" y="1107"/>
                    <a:pt x="1368" y="1093"/>
                  </a:cubicBezTo>
                  <a:cubicBezTo>
                    <a:pt x="1435" y="1093"/>
                    <a:pt x="1502" y="1060"/>
                    <a:pt x="1569" y="1026"/>
                  </a:cubicBezTo>
                  <a:cubicBezTo>
                    <a:pt x="1669" y="993"/>
                    <a:pt x="1769" y="860"/>
                    <a:pt x="1802" y="726"/>
                  </a:cubicBezTo>
                  <a:cubicBezTo>
                    <a:pt x="1835" y="593"/>
                    <a:pt x="1835" y="426"/>
                    <a:pt x="1769" y="326"/>
                  </a:cubicBezTo>
                  <a:cubicBezTo>
                    <a:pt x="1735" y="292"/>
                    <a:pt x="1702" y="259"/>
                    <a:pt x="1669" y="226"/>
                  </a:cubicBezTo>
                  <a:cubicBezTo>
                    <a:pt x="1602" y="159"/>
                    <a:pt x="1535" y="126"/>
                    <a:pt x="1435" y="92"/>
                  </a:cubicBezTo>
                  <a:cubicBezTo>
                    <a:pt x="1268" y="59"/>
                    <a:pt x="1102" y="59"/>
                    <a:pt x="935" y="26"/>
                  </a:cubicBezTo>
                  <a:lnTo>
                    <a:pt x="668" y="26"/>
                  </a:lnTo>
                  <a:cubicBezTo>
                    <a:pt x="635" y="9"/>
                    <a:pt x="601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5" name="Google Shape;8125;p35"/>
            <p:cNvSpPr/>
            <p:nvPr/>
          </p:nvSpPr>
          <p:spPr>
            <a:xfrm>
              <a:off x="2777590" y="2193369"/>
              <a:ext cx="72741" cy="39623"/>
            </a:xfrm>
            <a:custGeom>
              <a:avLst/>
              <a:gdLst/>
              <a:ahLst/>
              <a:cxnLst/>
              <a:rect l="l" t="t" r="r" b="b"/>
              <a:pathLst>
                <a:path w="2035" h="1135" extrusionOk="0">
                  <a:moveTo>
                    <a:pt x="534" y="0"/>
                  </a:moveTo>
                  <a:cubicBezTo>
                    <a:pt x="400" y="0"/>
                    <a:pt x="234" y="67"/>
                    <a:pt x="167" y="134"/>
                  </a:cubicBezTo>
                  <a:cubicBezTo>
                    <a:pt x="67" y="234"/>
                    <a:pt x="0" y="400"/>
                    <a:pt x="0" y="500"/>
                  </a:cubicBezTo>
                  <a:cubicBezTo>
                    <a:pt x="0" y="634"/>
                    <a:pt x="67" y="801"/>
                    <a:pt x="167" y="867"/>
                  </a:cubicBezTo>
                  <a:cubicBezTo>
                    <a:pt x="267" y="967"/>
                    <a:pt x="367" y="1034"/>
                    <a:pt x="534" y="1034"/>
                  </a:cubicBezTo>
                  <a:cubicBezTo>
                    <a:pt x="667" y="1034"/>
                    <a:pt x="767" y="1068"/>
                    <a:pt x="901" y="1068"/>
                  </a:cubicBezTo>
                  <a:lnTo>
                    <a:pt x="767" y="1068"/>
                  </a:lnTo>
                  <a:cubicBezTo>
                    <a:pt x="1001" y="1101"/>
                    <a:pt x="1268" y="1134"/>
                    <a:pt x="1501" y="1134"/>
                  </a:cubicBezTo>
                  <a:cubicBezTo>
                    <a:pt x="1635" y="1134"/>
                    <a:pt x="1768" y="1068"/>
                    <a:pt x="1868" y="967"/>
                  </a:cubicBezTo>
                  <a:cubicBezTo>
                    <a:pt x="1968" y="901"/>
                    <a:pt x="2035" y="734"/>
                    <a:pt x="2035" y="601"/>
                  </a:cubicBezTo>
                  <a:cubicBezTo>
                    <a:pt x="2035" y="467"/>
                    <a:pt x="1968" y="334"/>
                    <a:pt x="1868" y="234"/>
                  </a:cubicBezTo>
                  <a:cubicBezTo>
                    <a:pt x="1768" y="134"/>
                    <a:pt x="1635" y="100"/>
                    <a:pt x="1501" y="100"/>
                  </a:cubicBezTo>
                  <a:cubicBezTo>
                    <a:pt x="1368" y="100"/>
                    <a:pt x="1234" y="67"/>
                    <a:pt x="1134" y="67"/>
                  </a:cubicBezTo>
                  <a:lnTo>
                    <a:pt x="1268" y="67"/>
                  </a:lnTo>
                  <a:cubicBezTo>
                    <a:pt x="1001" y="33"/>
                    <a:pt x="767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6" name="Google Shape;8126;p35"/>
            <p:cNvSpPr/>
            <p:nvPr/>
          </p:nvSpPr>
          <p:spPr>
            <a:xfrm>
              <a:off x="2847937" y="2255089"/>
              <a:ext cx="79926" cy="38436"/>
            </a:xfrm>
            <a:custGeom>
              <a:avLst/>
              <a:gdLst/>
              <a:ahLst/>
              <a:cxnLst/>
              <a:rect l="l" t="t" r="r" b="b"/>
              <a:pathLst>
                <a:path w="2236" h="1101" extrusionOk="0">
                  <a:moveTo>
                    <a:pt x="467" y="0"/>
                  </a:moveTo>
                  <a:cubicBezTo>
                    <a:pt x="367" y="0"/>
                    <a:pt x="334" y="33"/>
                    <a:pt x="267" y="67"/>
                  </a:cubicBezTo>
                  <a:cubicBezTo>
                    <a:pt x="167" y="133"/>
                    <a:pt x="34" y="267"/>
                    <a:pt x="34" y="367"/>
                  </a:cubicBezTo>
                  <a:cubicBezTo>
                    <a:pt x="0" y="500"/>
                    <a:pt x="0" y="667"/>
                    <a:pt x="67" y="767"/>
                  </a:cubicBezTo>
                  <a:cubicBezTo>
                    <a:pt x="134" y="901"/>
                    <a:pt x="267" y="1001"/>
                    <a:pt x="401" y="1034"/>
                  </a:cubicBezTo>
                  <a:cubicBezTo>
                    <a:pt x="634" y="1034"/>
                    <a:pt x="868" y="1067"/>
                    <a:pt x="1101" y="1101"/>
                  </a:cubicBezTo>
                  <a:cubicBezTo>
                    <a:pt x="1301" y="1101"/>
                    <a:pt x="1501" y="1067"/>
                    <a:pt x="1701" y="1067"/>
                  </a:cubicBezTo>
                  <a:cubicBezTo>
                    <a:pt x="1835" y="1067"/>
                    <a:pt x="1968" y="1001"/>
                    <a:pt x="2068" y="901"/>
                  </a:cubicBezTo>
                  <a:cubicBezTo>
                    <a:pt x="2168" y="801"/>
                    <a:pt x="2235" y="667"/>
                    <a:pt x="2235" y="534"/>
                  </a:cubicBezTo>
                  <a:cubicBezTo>
                    <a:pt x="2202" y="400"/>
                    <a:pt x="2168" y="267"/>
                    <a:pt x="2068" y="167"/>
                  </a:cubicBezTo>
                  <a:cubicBezTo>
                    <a:pt x="1968" y="100"/>
                    <a:pt x="1835" y="33"/>
                    <a:pt x="1701" y="33"/>
                  </a:cubicBezTo>
                  <a:cubicBezTo>
                    <a:pt x="1550" y="47"/>
                    <a:pt x="1392" y="55"/>
                    <a:pt x="1233" y="55"/>
                  </a:cubicBezTo>
                  <a:cubicBezTo>
                    <a:pt x="1050" y="55"/>
                    <a:pt x="865" y="44"/>
                    <a:pt x="687" y="19"/>
                  </a:cubicBezTo>
                  <a:lnTo>
                    <a:pt x="687" y="19"/>
                  </a:lnTo>
                  <a:cubicBezTo>
                    <a:pt x="678" y="10"/>
                    <a:pt x="667" y="0"/>
                    <a:pt x="667" y="0"/>
                  </a:cubicBezTo>
                  <a:lnTo>
                    <a:pt x="567" y="0"/>
                  </a:lnTo>
                  <a:cubicBezTo>
                    <a:pt x="595" y="0"/>
                    <a:pt x="644" y="0"/>
                    <a:pt x="680" y="18"/>
                  </a:cubicBezTo>
                  <a:lnTo>
                    <a:pt x="680" y="18"/>
                  </a:lnTo>
                  <a:cubicBezTo>
                    <a:pt x="642" y="13"/>
                    <a:pt x="604" y="7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7" name="Google Shape;8127;p35"/>
            <p:cNvSpPr/>
            <p:nvPr/>
          </p:nvSpPr>
          <p:spPr>
            <a:xfrm>
              <a:off x="2704848" y="2246047"/>
              <a:ext cx="82321" cy="44510"/>
            </a:xfrm>
            <a:custGeom>
              <a:avLst/>
              <a:gdLst/>
              <a:ahLst/>
              <a:cxnLst/>
              <a:rect l="l" t="t" r="r" b="b"/>
              <a:pathLst>
                <a:path w="2303" h="1275" extrusionOk="0">
                  <a:moveTo>
                    <a:pt x="567" y="1"/>
                  </a:moveTo>
                  <a:cubicBezTo>
                    <a:pt x="534" y="1"/>
                    <a:pt x="501" y="9"/>
                    <a:pt x="467" y="26"/>
                  </a:cubicBezTo>
                  <a:cubicBezTo>
                    <a:pt x="401" y="26"/>
                    <a:pt x="334" y="59"/>
                    <a:pt x="267" y="92"/>
                  </a:cubicBezTo>
                  <a:cubicBezTo>
                    <a:pt x="167" y="159"/>
                    <a:pt x="67" y="259"/>
                    <a:pt x="34" y="392"/>
                  </a:cubicBezTo>
                  <a:cubicBezTo>
                    <a:pt x="0" y="526"/>
                    <a:pt x="0" y="693"/>
                    <a:pt x="100" y="793"/>
                  </a:cubicBezTo>
                  <a:cubicBezTo>
                    <a:pt x="167" y="893"/>
                    <a:pt x="267" y="1026"/>
                    <a:pt x="401" y="1026"/>
                  </a:cubicBezTo>
                  <a:cubicBezTo>
                    <a:pt x="801" y="1093"/>
                    <a:pt x="1235" y="1193"/>
                    <a:pt x="1635" y="1260"/>
                  </a:cubicBezTo>
                  <a:cubicBezTo>
                    <a:pt x="1679" y="1260"/>
                    <a:pt x="1724" y="1275"/>
                    <a:pt x="1768" y="1275"/>
                  </a:cubicBezTo>
                  <a:cubicBezTo>
                    <a:pt x="1791" y="1275"/>
                    <a:pt x="1813" y="1271"/>
                    <a:pt x="1835" y="1260"/>
                  </a:cubicBezTo>
                  <a:cubicBezTo>
                    <a:pt x="1902" y="1260"/>
                    <a:pt x="1968" y="1226"/>
                    <a:pt x="2035" y="1193"/>
                  </a:cubicBezTo>
                  <a:cubicBezTo>
                    <a:pt x="2135" y="1126"/>
                    <a:pt x="2235" y="1026"/>
                    <a:pt x="2269" y="893"/>
                  </a:cubicBezTo>
                  <a:cubicBezTo>
                    <a:pt x="2302" y="759"/>
                    <a:pt x="2302" y="593"/>
                    <a:pt x="2235" y="493"/>
                  </a:cubicBezTo>
                  <a:cubicBezTo>
                    <a:pt x="2169" y="392"/>
                    <a:pt x="2035" y="259"/>
                    <a:pt x="1902" y="259"/>
                  </a:cubicBezTo>
                  <a:cubicBezTo>
                    <a:pt x="1501" y="192"/>
                    <a:pt x="1101" y="92"/>
                    <a:pt x="668" y="26"/>
                  </a:cubicBezTo>
                  <a:cubicBezTo>
                    <a:pt x="634" y="9"/>
                    <a:pt x="601" y="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8" name="Google Shape;8128;p35"/>
            <p:cNvSpPr/>
            <p:nvPr/>
          </p:nvSpPr>
          <p:spPr>
            <a:xfrm>
              <a:off x="2766830" y="2313283"/>
              <a:ext cx="73992" cy="38471"/>
            </a:xfrm>
            <a:custGeom>
              <a:avLst/>
              <a:gdLst/>
              <a:ahLst/>
              <a:cxnLst/>
              <a:rect l="l" t="t" r="r" b="b"/>
              <a:pathLst>
                <a:path w="2070" h="1102" extrusionOk="0">
                  <a:moveTo>
                    <a:pt x="1569" y="1"/>
                  </a:moveTo>
                  <a:cubicBezTo>
                    <a:pt x="1202" y="1"/>
                    <a:pt x="868" y="34"/>
                    <a:pt x="501" y="34"/>
                  </a:cubicBezTo>
                  <a:cubicBezTo>
                    <a:pt x="368" y="34"/>
                    <a:pt x="234" y="101"/>
                    <a:pt x="134" y="201"/>
                  </a:cubicBezTo>
                  <a:cubicBezTo>
                    <a:pt x="68" y="301"/>
                    <a:pt x="1" y="435"/>
                    <a:pt x="1" y="568"/>
                  </a:cubicBezTo>
                  <a:cubicBezTo>
                    <a:pt x="1" y="701"/>
                    <a:pt x="34" y="835"/>
                    <a:pt x="134" y="935"/>
                  </a:cubicBezTo>
                  <a:cubicBezTo>
                    <a:pt x="234" y="1035"/>
                    <a:pt x="368" y="1102"/>
                    <a:pt x="501" y="1102"/>
                  </a:cubicBezTo>
                  <a:cubicBezTo>
                    <a:pt x="868" y="1102"/>
                    <a:pt x="1202" y="1068"/>
                    <a:pt x="1569" y="1068"/>
                  </a:cubicBezTo>
                  <a:cubicBezTo>
                    <a:pt x="1702" y="1068"/>
                    <a:pt x="1836" y="1002"/>
                    <a:pt x="1936" y="902"/>
                  </a:cubicBezTo>
                  <a:cubicBezTo>
                    <a:pt x="2002" y="801"/>
                    <a:pt x="2069" y="668"/>
                    <a:pt x="2069" y="535"/>
                  </a:cubicBezTo>
                  <a:cubicBezTo>
                    <a:pt x="2069" y="401"/>
                    <a:pt x="2036" y="268"/>
                    <a:pt x="1936" y="168"/>
                  </a:cubicBezTo>
                  <a:cubicBezTo>
                    <a:pt x="1836" y="68"/>
                    <a:pt x="1702" y="1"/>
                    <a:pt x="1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9" name="Google Shape;8129;p35"/>
            <p:cNvSpPr/>
            <p:nvPr/>
          </p:nvSpPr>
          <p:spPr>
            <a:xfrm>
              <a:off x="2665492" y="2370360"/>
              <a:ext cx="89470" cy="39867"/>
            </a:xfrm>
            <a:custGeom>
              <a:avLst/>
              <a:gdLst/>
              <a:ahLst/>
              <a:cxnLst/>
              <a:rect l="l" t="t" r="r" b="b"/>
              <a:pathLst>
                <a:path w="2503" h="1142" extrusionOk="0">
                  <a:moveTo>
                    <a:pt x="1960" y="1067"/>
                  </a:moveTo>
                  <a:lnTo>
                    <a:pt x="1960" y="1067"/>
                  </a:lnTo>
                  <a:cubicBezTo>
                    <a:pt x="1921" y="1068"/>
                    <a:pt x="1879" y="1068"/>
                    <a:pt x="1835" y="1068"/>
                  </a:cubicBezTo>
                  <a:lnTo>
                    <a:pt x="1969" y="1068"/>
                  </a:lnTo>
                  <a:cubicBezTo>
                    <a:pt x="1966" y="1067"/>
                    <a:pt x="1963" y="1067"/>
                    <a:pt x="1960" y="1067"/>
                  </a:cubicBezTo>
                  <a:close/>
                  <a:moveTo>
                    <a:pt x="1302" y="0"/>
                  </a:moveTo>
                  <a:cubicBezTo>
                    <a:pt x="1035" y="34"/>
                    <a:pt x="801" y="67"/>
                    <a:pt x="534" y="100"/>
                  </a:cubicBezTo>
                  <a:cubicBezTo>
                    <a:pt x="401" y="100"/>
                    <a:pt x="267" y="134"/>
                    <a:pt x="167" y="267"/>
                  </a:cubicBezTo>
                  <a:cubicBezTo>
                    <a:pt x="67" y="334"/>
                    <a:pt x="1" y="501"/>
                    <a:pt x="1" y="634"/>
                  </a:cubicBezTo>
                  <a:cubicBezTo>
                    <a:pt x="1" y="768"/>
                    <a:pt x="67" y="901"/>
                    <a:pt x="167" y="1001"/>
                  </a:cubicBezTo>
                  <a:cubicBezTo>
                    <a:pt x="254" y="1059"/>
                    <a:pt x="365" y="1141"/>
                    <a:pt x="480" y="1141"/>
                  </a:cubicBezTo>
                  <a:cubicBezTo>
                    <a:pt x="498" y="1141"/>
                    <a:pt x="516" y="1139"/>
                    <a:pt x="534" y="1135"/>
                  </a:cubicBezTo>
                  <a:cubicBezTo>
                    <a:pt x="865" y="1087"/>
                    <a:pt x="1211" y="1040"/>
                    <a:pt x="1551" y="1040"/>
                  </a:cubicBezTo>
                  <a:cubicBezTo>
                    <a:pt x="1689" y="1040"/>
                    <a:pt x="1826" y="1048"/>
                    <a:pt x="1960" y="1067"/>
                  </a:cubicBezTo>
                  <a:lnTo>
                    <a:pt x="1960" y="1067"/>
                  </a:lnTo>
                  <a:cubicBezTo>
                    <a:pt x="2070" y="1063"/>
                    <a:pt x="2162" y="1050"/>
                    <a:pt x="2236" y="1001"/>
                  </a:cubicBezTo>
                  <a:cubicBezTo>
                    <a:pt x="2369" y="934"/>
                    <a:pt x="2469" y="801"/>
                    <a:pt x="2502" y="701"/>
                  </a:cubicBezTo>
                  <a:cubicBezTo>
                    <a:pt x="2502" y="567"/>
                    <a:pt x="2502" y="401"/>
                    <a:pt x="2436" y="301"/>
                  </a:cubicBezTo>
                  <a:cubicBezTo>
                    <a:pt x="2369" y="167"/>
                    <a:pt x="2269" y="67"/>
                    <a:pt x="2135" y="34"/>
                  </a:cubicBezTo>
                  <a:cubicBezTo>
                    <a:pt x="1835" y="0"/>
                    <a:pt x="156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0" name="Google Shape;8130;p35"/>
            <p:cNvSpPr/>
            <p:nvPr/>
          </p:nvSpPr>
          <p:spPr>
            <a:xfrm>
              <a:off x="2805006" y="2394726"/>
              <a:ext cx="88254" cy="38541"/>
            </a:xfrm>
            <a:custGeom>
              <a:avLst/>
              <a:gdLst/>
              <a:ahLst/>
              <a:cxnLst/>
              <a:rect l="l" t="t" r="r" b="b"/>
              <a:pathLst>
                <a:path w="2469" h="1104" extrusionOk="0">
                  <a:moveTo>
                    <a:pt x="1802" y="1070"/>
                  </a:moveTo>
                  <a:cubicBezTo>
                    <a:pt x="1803" y="1071"/>
                    <a:pt x="1804" y="1071"/>
                    <a:pt x="1805" y="1071"/>
                  </a:cubicBezTo>
                  <a:lnTo>
                    <a:pt x="1805" y="1071"/>
                  </a:lnTo>
                  <a:cubicBezTo>
                    <a:pt x="1791" y="1070"/>
                    <a:pt x="1778" y="1070"/>
                    <a:pt x="1768" y="1070"/>
                  </a:cubicBezTo>
                  <a:close/>
                  <a:moveTo>
                    <a:pt x="488" y="0"/>
                  </a:moveTo>
                  <a:cubicBezTo>
                    <a:pt x="238" y="0"/>
                    <a:pt x="0" y="252"/>
                    <a:pt x="0" y="503"/>
                  </a:cubicBezTo>
                  <a:cubicBezTo>
                    <a:pt x="34" y="803"/>
                    <a:pt x="234" y="1004"/>
                    <a:pt x="534" y="1037"/>
                  </a:cubicBezTo>
                  <a:cubicBezTo>
                    <a:pt x="1001" y="1070"/>
                    <a:pt x="1435" y="1037"/>
                    <a:pt x="1902" y="1104"/>
                  </a:cubicBezTo>
                  <a:cubicBezTo>
                    <a:pt x="1894" y="1095"/>
                    <a:pt x="1883" y="1089"/>
                    <a:pt x="1872" y="1085"/>
                  </a:cubicBezTo>
                  <a:lnTo>
                    <a:pt x="1872" y="1085"/>
                  </a:lnTo>
                  <a:cubicBezTo>
                    <a:pt x="1904" y="1090"/>
                    <a:pt x="1936" y="1092"/>
                    <a:pt x="1968" y="1092"/>
                  </a:cubicBezTo>
                  <a:cubicBezTo>
                    <a:pt x="2046" y="1092"/>
                    <a:pt x="2124" y="1076"/>
                    <a:pt x="2202" y="1037"/>
                  </a:cubicBezTo>
                  <a:cubicBezTo>
                    <a:pt x="2302" y="970"/>
                    <a:pt x="2402" y="837"/>
                    <a:pt x="2435" y="703"/>
                  </a:cubicBezTo>
                  <a:cubicBezTo>
                    <a:pt x="2469" y="570"/>
                    <a:pt x="2435" y="437"/>
                    <a:pt x="2369" y="303"/>
                  </a:cubicBezTo>
                  <a:cubicBezTo>
                    <a:pt x="2302" y="203"/>
                    <a:pt x="2202" y="103"/>
                    <a:pt x="2069" y="70"/>
                  </a:cubicBezTo>
                  <a:cubicBezTo>
                    <a:pt x="1802" y="36"/>
                    <a:pt x="1535" y="3"/>
                    <a:pt x="1268" y="3"/>
                  </a:cubicBezTo>
                  <a:lnTo>
                    <a:pt x="534" y="3"/>
                  </a:lnTo>
                  <a:cubicBezTo>
                    <a:pt x="519" y="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1" name="Google Shape;8131;p35"/>
            <p:cNvSpPr/>
            <p:nvPr/>
          </p:nvSpPr>
          <p:spPr>
            <a:xfrm>
              <a:off x="2725116" y="2457249"/>
              <a:ext cx="72777" cy="40077"/>
            </a:xfrm>
            <a:custGeom>
              <a:avLst/>
              <a:gdLst/>
              <a:ahLst/>
              <a:cxnLst/>
              <a:rect l="l" t="t" r="r" b="b"/>
              <a:pathLst>
                <a:path w="2036" h="1148" extrusionOk="0">
                  <a:moveTo>
                    <a:pt x="555" y="0"/>
                  </a:moveTo>
                  <a:cubicBezTo>
                    <a:pt x="450" y="0"/>
                    <a:pt x="341" y="31"/>
                    <a:pt x="267" y="80"/>
                  </a:cubicBezTo>
                  <a:cubicBezTo>
                    <a:pt x="134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0"/>
                  </a:cubicBezTo>
                  <a:cubicBezTo>
                    <a:pt x="134" y="914"/>
                    <a:pt x="267" y="1014"/>
                    <a:pt x="401" y="1047"/>
                  </a:cubicBezTo>
                  <a:cubicBezTo>
                    <a:pt x="768" y="1114"/>
                    <a:pt x="1135" y="1147"/>
                    <a:pt x="1502" y="1147"/>
                  </a:cubicBezTo>
                  <a:cubicBezTo>
                    <a:pt x="1635" y="1147"/>
                    <a:pt x="1768" y="1081"/>
                    <a:pt x="1868" y="981"/>
                  </a:cubicBezTo>
                  <a:cubicBezTo>
                    <a:pt x="1969" y="880"/>
                    <a:pt x="2035" y="747"/>
                    <a:pt x="2035" y="614"/>
                  </a:cubicBezTo>
                  <a:cubicBezTo>
                    <a:pt x="2035" y="480"/>
                    <a:pt x="1969" y="347"/>
                    <a:pt x="1868" y="247"/>
                  </a:cubicBezTo>
                  <a:cubicBezTo>
                    <a:pt x="1768" y="147"/>
                    <a:pt x="1635" y="113"/>
                    <a:pt x="1502" y="113"/>
                  </a:cubicBezTo>
                  <a:cubicBezTo>
                    <a:pt x="1268" y="113"/>
                    <a:pt x="1035" y="113"/>
                    <a:pt x="834" y="80"/>
                  </a:cubicBezTo>
                  <a:lnTo>
                    <a:pt x="968" y="80"/>
                  </a:lnTo>
                  <a:cubicBezTo>
                    <a:pt x="868" y="80"/>
                    <a:pt x="768" y="47"/>
                    <a:pt x="668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2" name="Google Shape;8132;p35"/>
            <p:cNvSpPr/>
            <p:nvPr/>
          </p:nvSpPr>
          <p:spPr>
            <a:xfrm>
              <a:off x="2655948" y="2531885"/>
              <a:ext cx="79926" cy="37633"/>
            </a:xfrm>
            <a:custGeom>
              <a:avLst/>
              <a:gdLst/>
              <a:ahLst/>
              <a:cxnLst/>
              <a:rect l="l" t="t" r="r" b="b"/>
              <a:pathLst>
                <a:path w="2236" h="1078" extrusionOk="0">
                  <a:moveTo>
                    <a:pt x="784" y="0"/>
                  </a:moveTo>
                  <a:cubicBezTo>
                    <a:pt x="702" y="0"/>
                    <a:pt x="619" y="3"/>
                    <a:pt x="534" y="10"/>
                  </a:cubicBezTo>
                  <a:cubicBezTo>
                    <a:pt x="401" y="10"/>
                    <a:pt x="268" y="43"/>
                    <a:pt x="168" y="143"/>
                  </a:cubicBezTo>
                  <a:cubicBezTo>
                    <a:pt x="67" y="244"/>
                    <a:pt x="1" y="377"/>
                    <a:pt x="1" y="510"/>
                  </a:cubicBezTo>
                  <a:cubicBezTo>
                    <a:pt x="1" y="644"/>
                    <a:pt x="67" y="777"/>
                    <a:pt x="168" y="877"/>
                  </a:cubicBezTo>
                  <a:cubicBezTo>
                    <a:pt x="268" y="977"/>
                    <a:pt x="401" y="1044"/>
                    <a:pt x="534" y="1044"/>
                  </a:cubicBezTo>
                  <a:cubicBezTo>
                    <a:pt x="615" y="1037"/>
                    <a:pt x="693" y="1035"/>
                    <a:pt x="771" y="1035"/>
                  </a:cubicBezTo>
                  <a:cubicBezTo>
                    <a:pt x="1083" y="1035"/>
                    <a:pt x="1382" y="1077"/>
                    <a:pt x="1702" y="1077"/>
                  </a:cubicBezTo>
                  <a:cubicBezTo>
                    <a:pt x="1835" y="1044"/>
                    <a:pt x="1969" y="1011"/>
                    <a:pt x="2069" y="911"/>
                  </a:cubicBezTo>
                  <a:cubicBezTo>
                    <a:pt x="2169" y="811"/>
                    <a:pt x="2236" y="677"/>
                    <a:pt x="2236" y="544"/>
                  </a:cubicBezTo>
                  <a:cubicBezTo>
                    <a:pt x="2202" y="410"/>
                    <a:pt x="2169" y="277"/>
                    <a:pt x="2069" y="177"/>
                  </a:cubicBezTo>
                  <a:cubicBezTo>
                    <a:pt x="1969" y="77"/>
                    <a:pt x="1835" y="10"/>
                    <a:pt x="1702" y="10"/>
                  </a:cubicBezTo>
                  <a:cubicBezTo>
                    <a:pt x="1617" y="17"/>
                    <a:pt x="1534" y="20"/>
                    <a:pt x="1452" y="20"/>
                  </a:cubicBezTo>
                  <a:cubicBezTo>
                    <a:pt x="1227" y="20"/>
                    <a:pt x="1009" y="0"/>
                    <a:pt x="78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3" name="Google Shape;8133;p35"/>
            <p:cNvSpPr/>
            <p:nvPr/>
          </p:nvSpPr>
          <p:spPr>
            <a:xfrm>
              <a:off x="2747778" y="2545744"/>
              <a:ext cx="72777" cy="38925"/>
            </a:xfrm>
            <a:custGeom>
              <a:avLst/>
              <a:gdLst/>
              <a:ahLst/>
              <a:cxnLst/>
              <a:rect l="l" t="t" r="r" b="b"/>
              <a:pathLst>
                <a:path w="2036" h="1115" extrusionOk="0">
                  <a:moveTo>
                    <a:pt x="555" y="0"/>
                  </a:moveTo>
                  <a:cubicBezTo>
                    <a:pt x="449" y="0"/>
                    <a:pt x="340" y="31"/>
                    <a:pt x="267" y="80"/>
                  </a:cubicBezTo>
                  <a:cubicBezTo>
                    <a:pt x="167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1"/>
                  </a:cubicBezTo>
                  <a:cubicBezTo>
                    <a:pt x="167" y="914"/>
                    <a:pt x="267" y="981"/>
                    <a:pt x="401" y="1014"/>
                  </a:cubicBezTo>
                  <a:cubicBezTo>
                    <a:pt x="601" y="1081"/>
                    <a:pt x="809" y="1114"/>
                    <a:pt x="1013" y="1114"/>
                  </a:cubicBezTo>
                  <a:cubicBezTo>
                    <a:pt x="1218" y="1114"/>
                    <a:pt x="1418" y="1081"/>
                    <a:pt x="1601" y="1014"/>
                  </a:cubicBezTo>
                  <a:cubicBezTo>
                    <a:pt x="1735" y="981"/>
                    <a:pt x="1868" y="914"/>
                    <a:pt x="1935" y="781"/>
                  </a:cubicBezTo>
                  <a:cubicBezTo>
                    <a:pt x="2002" y="680"/>
                    <a:pt x="2035" y="514"/>
                    <a:pt x="1968" y="380"/>
                  </a:cubicBezTo>
                  <a:cubicBezTo>
                    <a:pt x="1935" y="280"/>
                    <a:pt x="1868" y="147"/>
                    <a:pt x="1735" y="80"/>
                  </a:cubicBezTo>
                  <a:cubicBezTo>
                    <a:pt x="1637" y="31"/>
                    <a:pt x="1539" y="0"/>
                    <a:pt x="1442" y="0"/>
                  </a:cubicBezTo>
                  <a:cubicBezTo>
                    <a:pt x="1406" y="0"/>
                    <a:pt x="1370" y="4"/>
                    <a:pt x="1335" y="13"/>
                  </a:cubicBezTo>
                  <a:cubicBezTo>
                    <a:pt x="1243" y="44"/>
                    <a:pt x="1179" y="74"/>
                    <a:pt x="1092" y="79"/>
                  </a:cubicBezTo>
                  <a:lnTo>
                    <a:pt x="1092" y="79"/>
                  </a:lnTo>
                  <a:cubicBezTo>
                    <a:pt x="995" y="78"/>
                    <a:pt x="898" y="71"/>
                    <a:pt x="801" y="47"/>
                  </a:cubicBezTo>
                  <a:lnTo>
                    <a:pt x="801" y="47"/>
                  </a:lnTo>
                  <a:cubicBezTo>
                    <a:pt x="812" y="58"/>
                    <a:pt x="823" y="65"/>
                    <a:pt x="835" y="70"/>
                  </a:cubicBezTo>
                  <a:lnTo>
                    <a:pt x="835" y="70"/>
                  </a:lnTo>
                  <a:cubicBezTo>
                    <a:pt x="771" y="58"/>
                    <a:pt x="712" y="36"/>
                    <a:pt x="667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4" name="Google Shape;8134;p35"/>
            <p:cNvSpPr/>
            <p:nvPr/>
          </p:nvSpPr>
          <p:spPr>
            <a:xfrm>
              <a:off x="2338780" y="1873110"/>
              <a:ext cx="418574" cy="874600"/>
            </a:xfrm>
            <a:custGeom>
              <a:avLst/>
              <a:gdLst/>
              <a:ahLst/>
              <a:cxnLst/>
              <a:rect l="l" t="t" r="r" b="b"/>
              <a:pathLst>
                <a:path w="11710" h="25053" extrusionOk="0">
                  <a:moveTo>
                    <a:pt x="2336" y="1"/>
                  </a:moveTo>
                  <a:cubicBezTo>
                    <a:pt x="901" y="4537"/>
                    <a:pt x="1" y="10575"/>
                    <a:pt x="1068" y="15278"/>
                  </a:cubicBezTo>
                  <a:cubicBezTo>
                    <a:pt x="1869" y="19014"/>
                    <a:pt x="5104" y="23418"/>
                    <a:pt x="8807" y="25052"/>
                  </a:cubicBezTo>
                  <a:lnTo>
                    <a:pt x="9341" y="24919"/>
                  </a:lnTo>
                  <a:cubicBezTo>
                    <a:pt x="11676" y="22517"/>
                    <a:pt x="11709" y="18047"/>
                    <a:pt x="11209" y="14845"/>
                  </a:cubicBezTo>
                  <a:cubicBezTo>
                    <a:pt x="10341" y="8774"/>
                    <a:pt x="6505" y="4204"/>
                    <a:pt x="2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5" name="Google Shape;8135;p35"/>
            <p:cNvSpPr/>
            <p:nvPr/>
          </p:nvSpPr>
          <p:spPr>
            <a:xfrm>
              <a:off x="2442763" y="2006708"/>
              <a:ext cx="256149" cy="780413"/>
            </a:xfrm>
            <a:custGeom>
              <a:avLst/>
              <a:gdLst/>
              <a:ahLst/>
              <a:cxnLst/>
              <a:rect l="l" t="t" r="r" b="b"/>
              <a:pathLst>
                <a:path w="7166" h="22355" extrusionOk="0">
                  <a:moveTo>
                    <a:pt x="643" y="0"/>
                  </a:moveTo>
                  <a:cubicBezTo>
                    <a:pt x="341" y="0"/>
                    <a:pt x="0" y="261"/>
                    <a:pt x="61" y="644"/>
                  </a:cubicBezTo>
                  <a:cubicBezTo>
                    <a:pt x="327" y="2412"/>
                    <a:pt x="1095" y="4046"/>
                    <a:pt x="1428" y="5781"/>
                  </a:cubicBezTo>
                  <a:cubicBezTo>
                    <a:pt x="1828" y="7682"/>
                    <a:pt x="2095" y="9617"/>
                    <a:pt x="2562" y="11518"/>
                  </a:cubicBezTo>
                  <a:cubicBezTo>
                    <a:pt x="2963" y="13319"/>
                    <a:pt x="3563" y="15087"/>
                    <a:pt x="4230" y="16822"/>
                  </a:cubicBezTo>
                  <a:cubicBezTo>
                    <a:pt x="4897" y="18523"/>
                    <a:pt x="5598" y="20224"/>
                    <a:pt x="6065" y="21992"/>
                  </a:cubicBezTo>
                  <a:cubicBezTo>
                    <a:pt x="6131" y="22245"/>
                    <a:pt x="6331" y="22355"/>
                    <a:pt x="6536" y="22355"/>
                  </a:cubicBezTo>
                  <a:cubicBezTo>
                    <a:pt x="6844" y="22355"/>
                    <a:pt x="7166" y="22106"/>
                    <a:pt x="7066" y="21725"/>
                  </a:cubicBezTo>
                  <a:cubicBezTo>
                    <a:pt x="6599" y="19924"/>
                    <a:pt x="5898" y="18256"/>
                    <a:pt x="5231" y="16555"/>
                  </a:cubicBezTo>
                  <a:cubicBezTo>
                    <a:pt x="4564" y="14821"/>
                    <a:pt x="3963" y="13053"/>
                    <a:pt x="3563" y="11251"/>
                  </a:cubicBezTo>
                  <a:cubicBezTo>
                    <a:pt x="3096" y="9350"/>
                    <a:pt x="2829" y="7415"/>
                    <a:pt x="2429" y="5481"/>
                  </a:cubicBezTo>
                  <a:cubicBezTo>
                    <a:pt x="2095" y="3746"/>
                    <a:pt x="1328" y="2145"/>
                    <a:pt x="1061" y="377"/>
                  </a:cubicBezTo>
                  <a:cubicBezTo>
                    <a:pt x="1022" y="112"/>
                    <a:pt x="84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6" name="Google Shape;8136;p35"/>
            <p:cNvSpPr/>
            <p:nvPr/>
          </p:nvSpPr>
          <p:spPr>
            <a:xfrm>
              <a:off x="2401978" y="2101313"/>
              <a:ext cx="188448" cy="129935"/>
            </a:xfrm>
            <a:custGeom>
              <a:avLst/>
              <a:gdLst/>
              <a:ahLst/>
              <a:cxnLst/>
              <a:rect l="l" t="t" r="r" b="b"/>
              <a:pathLst>
                <a:path w="5272" h="3722" extrusionOk="0">
                  <a:moveTo>
                    <a:pt x="3670" y="3204"/>
                  </a:moveTo>
                  <a:cubicBezTo>
                    <a:pt x="3661" y="3223"/>
                    <a:pt x="3651" y="3239"/>
                    <a:pt x="3643" y="3254"/>
                  </a:cubicBezTo>
                  <a:lnTo>
                    <a:pt x="3643" y="3254"/>
                  </a:lnTo>
                  <a:cubicBezTo>
                    <a:pt x="3646" y="3250"/>
                    <a:pt x="3655" y="3235"/>
                    <a:pt x="3670" y="3204"/>
                  </a:cubicBezTo>
                  <a:close/>
                  <a:moveTo>
                    <a:pt x="4698" y="1"/>
                  </a:moveTo>
                  <a:cubicBezTo>
                    <a:pt x="4513" y="1"/>
                    <a:pt x="4325" y="82"/>
                    <a:pt x="4237" y="235"/>
                  </a:cubicBezTo>
                  <a:cubicBezTo>
                    <a:pt x="3901" y="1012"/>
                    <a:pt x="3283" y="1668"/>
                    <a:pt x="2883" y="2406"/>
                  </a:cubicBezTo>
                  <a:lnTo>
                    <a:pt x="2883" y="2406"/>
                  </a:lnTo>
                  <a:cubicBezTo>
                    <a:pt x="2223" y="1971"/>
                    <a:pt x="1506" y="1629"/>
                    <a:pt x="868" y="1169"/>
                  </a:cubicBezTo>
                  <a:cubicBezTo>
                    <a:pt x="794" y="1117"/>
                    <a:pt x="707" y="1094"/>
                    <a:pt x="618" y="1094"/>
                  </a:cubicBezTo>
                  <a:cubicBezTo>
                    <a:pt x="425" y="1094"/>
                    <a:pt x="225" y="1199"/>
                    <a:pt x="134" y="1336"/>
                  </a:cubicBezTo>
                  <a:cubicBezTo>
                    <a:pt x="1" y="1603"/>
                    <a:pt x="101" y="1903"/>
                    <a:pt x="334" y="2070"/>
                  </a:cubicBezTo>
                  <a:cubicBezTo>
                    <a:pt x="1101" y="2637"/>
                    <a:pt x="2002" y="2971"/>
                    <a:pt x="2736" y="3571"/>
                  </a:cubicBezTo>
                  <a:cubicBezTo>
                    <a:pt x="2851" y="3673"/>
                    <a:pt x="2986" y="3722"/>
                    <a:pt x="3116" y="3722"/>
                  </a:cubicBezTo>
                  <a:cubicBezTo>
                    <a:pt x="3325" y="3722"/>
                    <a:pt x="3521" y="3597"/>
                    <a:pt x="3603" y="3371"/>
                  </a:cubicBezTo>
                  <a:cubicBezTo>
                    <a:pt x="3603" y="3323"/>
                    <a:pt x="3621" y="3292"/>
                    <a:pt x="3643" y="3254"/>
                  </a:cubicBezTo>
                  <a:lnTo>
                    <a:pt x="3643" y="3254"/>
                  </a:lnTo>
                  <a:cubicBezTo>
                    <a:pt x="3642" y="3255"/>
                    <a:pt x="3641" y="3255"/>
                    <a:pt x="3641" y="3255"/>
                  </a:cubicBezTo>
                  <a:cubicBezTo>
                    <a:pt x="3635" y="3255"/>
                    <a:pt x="3670" y="3162"/>
                    <a:pt x="3670" y="3137"/>
                  </a:cubicBezTo>
                  <a:cubicBezTo>
                    <a:pt x="3737" y="3037"/>
                    <a:pt x="3803" y="2904"/>
                    <a:pt x="3870" y="2804"/>
                  </a:cubicBezTo>
                  <a:cubicBezTo>
                    <a:pt x="4004" y="2570"/>
                    <a:pt x="4170" y="2337"/>
                    <a:pt x="4337" y="2103"/>
                  </a:cubicBezTo>
                  <a:cubicBezTo>
                    <a:pt x="4604" y="1670"/>
                    <a:pt x="4938" y="1236"/>
                    <a:pt x="5138" y="769"/>
                  </a:cubicBezTo>
                  <a:cubicBezTo>
                    <a:pt x="5271" y="502"/>
                    <a:pt x="5238" y="202"/>
                    <a:pt x="4971" y="69"/>
                  </a:cubicBezTo>
                  <a:cubicBezTo>
                    <a:pt x="4891" y="23"/>
                    <a:pt x="4795" y="1"/>
                    <a:pt x="4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7" name="Google Shape;8137;p35"/>
            <p:cNvSpPr/>
            <p:nvPr/>
          </p:nvSpPr>
          <p:spPr>
            <a:xfrm>
              <a:off x="2401978" y="2220144"/>
              <a:ext cx="224193" cy="151300"/>
            </a:xfrm>
            <a:custGeom>
              <a:avLst/>
              <a:gdLst/>
              <a:ahLst/>
              <a:cxnLst/>
              <a:rect l="l" t="t" r="r" b="b"/>
              <a:pathLst>
                <a:path w="6272" h="4334" extrusionOk="0">
                  <a:moveTo>
                    <a:pt x="5708" y="0"/>
                  </a:moveTo>
                  <a:cubicBezTo>
                    <a:pt x="5523" y="0"/>
                    <a:pt x="5338" y="89"/>
                    <a:pt x="5271" y="267"/>
                  </a:cubicBezTo>
                  <a:cubicBezTo>
                    <a:pt x="4825" y="1185"/>
                    <a:pt x="4132" y="1980"/>
                    <a:pt x="3694" y="2894"/>
                  </a:cubicBezTo>
                  <a:lnTo>
                    <a:pt x="3694" y="2894"/>
                  </a:lnTo>
                  <a:cubicBezTo>
                    <a:pt x="3379" y="2636"/>
                    <a:pt x="3030" y="2425"/>
                    <a:pt x="2669" y="2235"/>
                  </a:cubicBezTo>
                  <a:cubicBezTo>
                    <a:pt x="2035" y="1968"/>
                    <a:pt x="1402" y="1735"/>
                    <a:pt x="868" y="1368"/>
                  </a:cubicBezTo>
                  <a:cubicBezTo>
                    <a:pt x="796" y="1316"/>
                    <a:pt x="711" y="1293"/>
                    <a:pt x="623" y="1293"/>
                  </a:cubicBezTo>
                  <a:cubicBezTo>
                    <a:pt x="430" y="1293"/>
                    <a:pt x="226" y="1407"/>
                    <a:pt x="134" y="1568"/>
                  </a:cubicBezTo>
                  <a:cubicBezTo>
                    <a:pt x="1" y="1802"/>
                    <a:pt x="101" y="2102"/>
                    <a:pt x="334" y="2269"/>
                  </a:cubicBezTo>
                  <a:cubicBezTo>
                    <a:pt x="835" y="2602"/>
                    <a:pt x="1435" y="2836"/>
                    <a:pt x="2002" y="3103"/>
                  </a:cubicBezTo>
                  <a:cubicBezTo>
                    <a:pt x="2536" y="3336"/>
                    <a:pt x="3103" y="3603"/>
                    <a:pt x="3470" y="4070"/>
                  </a:cubicBezTo>
                  <a:cubicBezTo>
                    <a:pt x="3580" y="4242"/>
                    <a:pt x="3763" y="4334"/>
                    <a:pt x="3940" y="4334"/>
                  </a:cubicBezTo>
                  <a:cubicBezTo>
                    <a:pt x="4141" y="4334"/>
                    <a:pt x="4333" y="4217"/>
                    <a:pt x="4404" y="3970"/>
                  </a:cubicBezTo>
                  <a:cubicBezTo>
                    <a:pt x="4704" y="2769"/>
                    <a:pt x="5638" y="1868"/>
                    <a:pt x="6172" y="768"/>
                  </a:cubicBezTo>
                  <a:cubicBezTo>
                    <a:pt x="6272" y="534"/>
                    <a:pt x="6238" y="200"/>
                    <a:pt x="5972" y="67"/>
                  </a:cubicBezTo>
                  <a:cubicBezTo>
                    <a:pt x="5894" y="23"/>
                    <a:pt x="5801" y="0"/>
                    <a:pt x="5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8" name="Google Shape;8138;p35"/>
            <p:cNvSpPr/>
            <p:nvPr/>
          </p:nvSpPr>
          <p:spPr>
            <a:xfrm>
              <a:off x="2441333" y="2366938"/>
              <a:ext cx="232021" cy="144353"/>
            </a:xfrm>
            <a:custGeom>
              <a:avLst/>
              <a:gdLst/>
              <a:ahLst/>
              <a:cxnLst/>
              <a:rect l="l" t="t" r="r" b="b"/>
              <a:pathLst>
                <a:path w="6491" h="4135" extrusionOk="0">
                  <a:moveTo>
                    <a:pt x="5782" y="1"/>
                  </a:moveTo>
                  <a:cubicBezTo>
                    <a:pt x="5618" y="1"/>
                    <a:pt x="5452" y="78"/>
                    <a:pt x="5338" y="265"/>
                  </a:cubicBezTo>
                  <a:cubicBezTo>
                    <a:pt x="4821" y="1155"/>
                    <a:pt x="4181" y="1971"/>
                    <a:pt x="3672" y="2903"/>
                  </a:cubicBezTo>
                  <a:lnTo>
                    <a:pt x="3672" y="2903"/>
                  </a:lnTo>
                  <a:cubicBezTo>
                    <a:pt x="2723" y="2413"/>
                    <a:pt x="1747" y="1962"/>
                    <a:pt x="868" y="1366"/>
                  </a:cubicBezTo>
                  <a:cubicBezTo>
                    <a:pt x="795" y="1314"/>
                    <a:pt x="710" y="1291"/>
                    <a:pt x="623" y="1291"/>
                  </a:cubicBezTo>
                  <a:cubicBezTo>
                    <a:pt x="429" y="1291"/>
                    <a:pt x="226" y="1405"/>
                    <a:pt x="134" y="1566"/>
                  </a:cubicBezTo>
                  <a:cubicBezTo>
                    <a:pt x="0" y="1800"/>
                    <a:pt x="101" y="2100"/>
                    <a:pt x="334" y="2267"/>
                  </a:cubicBezTo>
                  <a:cubicBezTo>
                    <a:pt x="1368" y="3000"/>
                    <a:pt x="2536" y="3467"/>
                    <a:pt x="3636" y="4068"/>
                  </a:cubicBezTo>
                  <a:cubicBezTo>
                    <a:pt x="3714" y="4112"/>
                    <a:pt x="3807" y="4135"/>
                    <a:pt x="3900" y="4135"/>
                  </a:cubicBezTo>
                  <a:cubicBezTo>
                    <a:pt x="4085" y="4135"/>
                    <a:pt x="4270" y="4046"/>
                    <a:pt x="4337" y="3868"/>
                  </a:cubicBezTo>
                  <a:cubicBezTo>
                    <a:pt x="4871" y="2767"/>
                    <a:pt x="5638" y="1833"/>
                    <a:pt x="6238" y="766"/>
                  </a:cubicBezTo>
                  <a:cubicBezTo>
                    <a:pt x="6491" y="375"/>
                    <a:pt x="6143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9" name="Google Shape;8139;p35"/>
            <p:cNvSpPr/>
            <p:nvPr/>
          </p:nvSpPr>
          <p:spPr>
            <a:xfrm>
              <a:off x="2067258" y="2242870"/>
              <a:ext cx="1102626" cy="1111534"/>
            </a:xfrm>
            <a:custGeom>
              <a:avLst/>
              <a:gdLst/>
              <a:ahLst/>
              <a:cxnLst/>
              <a:rect l="l" t="t" r="r" b="b"/>
              <a:pathLst>
                <a:path w="30847" h="31840" extrusionOk="0">
                  <a:moveTo>
                    <a:pt x="25630" y="0"/>
                  </a:moveTo>
                  <a:cubicBezTo>
                    <a:pt x="21926" y="0"/>
                    <a:pt x="16870" y="5216"/>
                    <a:pt x="16870" y="13826"/>
                  </a:cubicBezTo>
                  <a:cubicBezTo>
                    <a:pt x="14910" y="10687"/>
                    <a:pt x="8518" y="6216"/>
                    <a:pt x="4252" y="6216"/>
                  </a:cubicBezTo>
                  <a:cubicBezTo>
                    <a:pt x="1765" y="6216"/>
                    <a:pt x="0" y="7736"/>
                    <a:pt x="258" y="11925"/>
                  </a:cubicBezTo>
                  <a:cubicBezTo>
                    <a:pt x="492" y="16895"/>
                    <a:pt x="5729" y="21632"/>
                    <a:pt x="9498" y="24234"/>
                  </a:cubicBezTo>
                  <a:cubicBezTo>
                    <a:pt x="12834" y="26602"/>
                    <a:pt x="17571" y="29971"/>
                    <a:pt x="22074" y="31839"/>
                  </a:cubicBezTo>
                  <a:cubicBezTo>
                    <a:pt x="25376" y="25435"/>
                    <a:pt x="28712" y="18563"/>
                    <a:pt x="30146" y="11458"/>
                  </a:cubicBezTo>
                  <a:cubicBezTo>
                    <a:pt x="30847" y="8122"/>
                    <a:pt x="30847" y="2685"/>
                    <a:pt x="27511" y="550"/>
                  </a:cubicBezTo>
                  <a:cubicBezTo>
                    <a:pt x="26958" y="180"/>
                    <a:pt x="26317" y="0"/>
                    <a:pt x="25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0" name="Google Shape;8140;p35"/>
            <p:cNvSpPr/>
            <p:nvPr/>
          </p:nvSpPr>
          <p:spPr>
            <a:xfrm>
              <a:off x="2130836" y="2287793"/>
              <a:ext cx="992067" cy="1003802"/>
            </a:xfrm>
            <a:custGeom>
              <a:avLst/>
              <a:gdLst/>
              <a:ahLst/>
              <a:cxnLst/>
              <a:rect l="l" t="t" r="r" b="b"/>
              <a:pathLst>
                <a:path w="27754" h="28754" extrusionOk="0">
                  <a:moveTo>
                    <a:pt x="23896" y="1043"/>
                  </a:moveTo>
                  <a:cubicBezTo>
                    <a:pt x="24208" y="1043"/>
                    <a:pt x="24521" y="1116"/>
                    <a:pt x="24818" y="1282"/>
                  </a:cubicBezTo>
                  <a:cubicBezTo>
                    <a:pt x="26219" y="2083"/>
                    <a:pt x="26586" y="4251"/>
                    <a:pt x="26686" y="5685"/>
                  </a:cubicBezTo>
                  <a:cubicBezTo>
                    <a:pt x="26819" y="7720"/>
                    <a:pt x="26452" y="9655"/>
                    <a:pt x="25985" y="11590"/>
                  </a:cubicBezTo>
                  <a:cubicBezTo>
                    <a:pt x="24590" y="17169"/>
                    <a:pt x="22155" y="22433"/>
                    <a:pt x="19568" y="27565"/>
                  </a:cubicBezTo>
                  <a:lnTo>
                    <a:pt x="19568" y="27565"/>
                  </a:lnTo>
                  <a:cubicBezTo>
                    <a:pt x="15887" y="25726"/>
                    <a:pt x="12530" y="23330"/>
                    <a:pt x="9173" y="20996"/>
                  </a:cubicBezTo>
                  <a:cubicBezTo>
                    <a:pt x="7405" y="19729"/>
                    <a:pt x="5737" y="18328"/>
                    <a:pt x="4270" y="16693"/>
                  </a:cubicBezTo>
                  <a:cubicBezTo>
                    <a:pt x="2969" y="15259"/>
                    <a:pt x="1768" y="13558"/>
                    <a:pt x="1268" y="11656"/>
                  </a:cubicBezTo>
                  <a:cubicBezTo>
                    <a:pt x="1034" y="10622"/>
                    <a:pt x="967" y="9421"/>
                    <a:pt x="1268" y="8421"/>
                  </a:cubicBezTo>
                  <a:cubicBezTo>
                    <a:pt x="1465" y="7599"/>
                    <a:pt x="1921" y="7328"/>
                    <a:pt x="2765" y="7288"/>
                  </a:cubicBezTo>
                  <a:lnTo>
                    <a:pt x="2765" y="7288"/>
                  </a:lnTo>
                  <a:cubicBezTo>
                    <a:pt x="2790" y="7292"/>
                    <a:pt x="2816" y="7294"/>
                    <a:pt x="2843" y="7294"/>
                  </a:cubicBezTo>
                  <a:cubicBezTo>
                    <a:pt x="2873" y="7294"/>
                    <a:pt x="2904" y="7291"/>
                    <a:pt x="2935" y="7287"/>
                  </a:cubicBezTo>
                  <a:cubicBezTo>
                    <a:pt x="3111" y="7258"/>
                    <a:pt x="3288" y="7245"/>
                    <a:pt x="3467" y="7245"/>
                  </a:cubicBezTo>
                  <a:cubicBezTo>
                    <a:pt x="4338" y="7245"/>
                    <a:pt x="5229" y="7555"/>
                    <a:pt x="6004" y="7887"/>
                  </a:cubicBezTo>
                  <a:cubicBezTo>
                    <a:pt x="7239" y="8454"/>
                    <a:pt x="8406" y="9221"/>
                    <a:pt x="9507" y="10022"/>
                  </a:cubicBezTo>
                  <a:cubicBezTo>
                    <a:pt x="11508" y="11523"/>
                    <a:pt x="13343" y="13257"/>
                    <a:pt x="15077" y="15059"/>
                  </a:cubicBezTo>
                  <a:cubicBezTo>
                    <a:pt x="15444" y="15426"/>
                    <a:pt x="15811" y="15826"/>
                    <a:pt x="16178" y="16226"/>
                  </a:cubicBezTo>
                  <a:cubicBezTo>
                    <a:pt x="16262" y="16322"/>
                    <a:pt x="16390" y="16367"/>
                    <a:pt x="16522" y="16367"/>
                  </a:cubicBezTo>
                  <a:cubicBezTo>
                    <a:pt x="16756" y="16367"/>
                    <a:pt x="17003" y="16227"/>
                    <a:pt x="17046" y="15993"/>
                  </a:cubicBezTo>
                  <a:cubicBezTo>
                    <a:pt x="17246" y="14592"/>
                    <a:pt x="17546" y="13191"/>
                    <a:pt x="17879" y="11790"/>
                  </a:cubicBezTo>
                  <a:cubicBezTo>
                    <a:pt x="18513" y="9221"/>
                    <a:pt x="19214" y="6619"/>
                    <a:pt x="20448" y="4251"/>
                  </a:cubicBezTo>
                  <a:cubicBezTo>
                    <a:pt x="20915" y="3317"/>
                    <a:pt x="21482" y="2350"/>
                    <a:pt x="22316" y="1649"/>
                  </a:cubicBezTo>
                  <a:cubicBezTo>
                    <a:pt x="22767" y="1284"/>
                    <a:pt x="23330" y="1043"/>
                    <a:pt x="23896" y="1043"/>
                  </a:cubicBezTo>
                  <a:close/>
                  <a:moveTo>
                    <a:pt x="23801" y="0"/>
                  </a:moveTo>
                  <a:cubicBezTo>
                    <a:pt x="23461" y="0"/>
                    <a:pt x="23117" y="58"/>
                    <a:pt x="22783" y="181"/>
                  </a:cubicBezTo>
                  <a:cubicBezTo>
                    <a:pt x="21716" y="582"/>
                    <a:pt x="20948" y="1449"/>
                    <a:pt x="20348" y="2383"/>
                  </a:cubicBezTo>
                  <a:cubicBezTo>
                    <a:pt x="18780" y="4651"/>
                    <a:pt x="17946" y="7453"/>
                    <a:pt x="17246" y="10089"/>
                  </a:cubicBezTo>
                  <a:cubicBezTo>
                    <a:pt x="16833" y="11601"/>
                    <a:pt x="16489" y="13159"/>
                    <a:pt x="16212" y="14724"/>
                  </a:cubicBezTo>
                  <a:lnTo>
                    <a:pt x="16212" y="14724"/>
                  </a:lnTo>
                  <a:cubicBezTo>
                    <a:pt x="15354" y="13804"/>
                    <a:pt x="14459" y="12920"/>
                    <a:pt x="13543" y="12057"/>
                  </a:cubicBezTo>
                  <a:cubicBezTo>
                    <a:pt x="11475" y="10155"/>
                    <a:pt x="9173" y="8221"/>
                    <a:pt x="6571" y="7020"/>
                  </a:cubicBezTo>
                  <a:cubicBezTo>
                    <a:pt x="5557" y="6554"/>
                    <a:pt x="4475" y="6200"/>
                    <a:pt x="3381" y="6200"/>
                  </a:cubicBezTo>
                  <a:cubicBezTo>
                    <a:pt x="3144" y="6200"/>
                    <a:pt x="2906" y="6217"/>
                    <a:pt x="2669" y="6252"/>
                  </a:cubicBezTo>
                  <a:cubicBezTo>
                    <a:pt x="2654" y="6255"/>
                    <a:pt x="2640" y="6259"/>
                    <a:pt x="2626" y="6263"/>
                  </a:cubicBezTo>
                  <a:lnTo>
                    <a:pt x="2626" y="6263"/>
                  </a:lnTo>
                  <a:cubicBezTo>
                    <a:pt x="1948" y="6310"/>
                    <a:pt x="1264" y="6465"/>
                    <a:pt x="834" y="6986"/>
                  </a:cubicBezTo>
                  <a:cubicBezTo>
                    <a:pt x="200" y="7687"/>
                    <a:pt x="100" y="8754"/>
                    <a:pt x="67" y="9655"/>
                  </a:cubicBezTo>
                  <a:cubicBezTo>
                    <a:pt x="0" y="11823"/>
                    <a:pt x="801" y="13791"/>
                    <a:pt x="2035" y="15559"/>
                  </a:cubicBezTo>
                  <a:cubicBezTo>
                    <a:pt x="4637" y="19228"/>
                    <a:pt x="8439" y="21797"/>
                    <a:pt x="12075" y="24265"/>
                  </a:cubicBezTo>
                  <a:cubicBezTo>
                    <a:pt x="14477" y="25900"/>
                    <a:pt x="16912" y="27434"/>
                    <a:pt x="19514" y="28702"/>
                  </a:cubicBezTo>
                  <a:cubicBezTo>
                    <a:pt x="19603" y="28735"/>
                    <a:pt x="19699" y="28754"/>
                    <a:pt x="19793" y="28754"/>
                  </a:cubicBezTo>
                  <a:cubicBezTo>
                    <a:pt x="19981" y="28754"/>
                    <a:pt x="20159" y="28680"/>
                    <a:pt x="20248" y="28502"/>
                  </a:cubicBezTo>
                  <a:cubicBezTo>
                    <a:pt x="22750" y="23598"/>
                    <a:pt x="25151" y="18528"/>
                    <a:pt x="26619" y="13191"/>
                  </a:cubicBezTo>
                  <a:cubicBezTo>
                    <a:pt x="27219" y="11023"/>
                    <a:pt x="27753" y="8821"/>
                    <a:pt x="27753" y="6586"/>
                  </a:cubicBezTo>
                  <a:cubicBezTo>
                    <a:pt x="27753" y="4751"/>
                    <a:pt x="27486" y="2683"/>
                    <a:pt x="26285" y="1216"/>
                  </a:cubicBezTo>
                  <a:cubicBezTo>
                    <a:pt x="25671" y="454"/>
                    <a:pt x="24750" y="0"/>
                    <a:pt x="2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1" name="Google Shape;8141;p35"/>
            <p:cNvSpPr/>
            <p:nvPr/>
          </p:nvSpPr>
          <p:spPr>
            <a:xfrm>
              <a:off x="2236262" y="2399474"/>
              <a:ext cx="770269" cy="744142"/>
            </a:xfrm>
            <a:custGeom>
              <a:avLst/>
              <a:gdLst/>
              <a:ahLst/>
              <a:cxnLst/>
              <a:rect l="l" t="t" r="r" b="b"/>
              <a:pathLst>
                <a:path w="21549" h="21316" extrusionOk="0">
                  <a:moveTo>
                    <a:pt x="20548" y="0"/>
                  </a:moveTo>
                  <a:cubicBezTo>
                    <a:pt x="20214" y="267"/>
                    <a:pt x="18914" y="1468"/>
                    <a:pt x="17446" y="6405"/>
                  </a:cubicBezTo>
                  <a:cubicBezTo>
                    <a:pt x="16445" y="9741"/>
                    <a:pt x="14344" y="17346"/>
                    <a:pt x="14344" y="17346"/>
                  </a:cubicBezTo>
                  <a:cubicBezTo>
                    <a:pt x="14344" y="17346"/>
                    <a:pt x="3187" y="6158"/>
                    <a:pt x="329" y="6158"/>
                  </a:cubicBezTo>
                  <a:cubicBezTo>
                    <a:pt x="271" y="6158"/>
                    <a:pt x="217" y="6162"/>
                    <a:pt x="167" y="6171"/>
                  </a:cubicBezTo>
                  <a:lnTo>
                    <a:pt x="33" y="6171"/>
                  </a:lnTo>
                  <a:cubicBezTo>
                    <a:pt x="0" y="6405"/>
                    <a:pt x="0" y="6738"/>
                    <a:pt x="33" y="7139"/>
                  </a:cubicBezTo>
                  <a:lnTo>
                    <a:pt x="33" y="7205"/>
                  </a:lnTo>
                  <a:cubicBezTo>
                    <a:pt x="133" y="9540"/>
                    <a:pt x="3136" y="13176"/>
                    <a:pt x="7339" y="16045"/>
                  </a:cubicBezTo>
                  <a:lnTo>
                    <a:pt x="7405" y="16078"/>
                  </a:lnTo>
                  <a:cubicBezTo>
                    <a:pt x="9340" y="17479"/>
                    <a:pt x="12309" y="19581"/>
                    <a:pt x="15344" y="21316"/>
                  </a:cubicBezTo>
                  <a:cubicBezTo>
                    <a:pt x="17646" y="16612"/>
                    <a:pt x="19948" y="11308"/>
                    <a:pt x="20982" y="6071"/>
                  </a:cubicBezTo>
                  <a:lnTo>
                    <a:pt x="20982" y="6038"/>
                  </a:lnTo>
                  <a:cubicBezTo>
                    <a:pt x="21549" y="3436"/>
                    <a:pt x="21215" y="834"/>
                    <a:pt x="20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2" name="Google Shape;8142;p35"/>
            <p:cNvSpPr/>
            <p:nvPr/>
          </p:nvSpPr>
          <p:spPr>
            <a:xfrm>
              <a:off x="593177" y="1691578"/>
              <a:ext cx="301786" cy="255646"/>
            </a:xfrm>
            <a:custGeom>
              <a:avLst/>
              <a:gdLst/>
              <a:ahLst/>
              <a:cxnLst/>
              <a:rect l="l" t="t" r="r" b="b"/>
              <a:pathLst>
                <a:path w="4937" h="4282" extrusionOk="0">
                  <a:moveTo>
                    <a:pt x="3486" y="1"/>
                  </a:moveTo>
                  <a:cubicBezTo>
                    <a:pt x="3388" y="1"/>
                    <a:pt x="3282" y="18"/>
                    <a:pt x="3169" y="54"/>
                  </a:cubicBezTo>
                  <a:cubicBezTo>
                    <a:pt x="2335" y="288"/>
                    <a:pt x="2602" y="1422"/>
                    <a:pt x="2802" y="2022"/>
                  </a:cubicBezTo>
                  <a:cubicBezTo>
                    <a:pt x="2835" y="2156"/>
                    <a:pt x="2869" y="2289"/>
                    <a:pt x="2902" y="2389"/>
                  </a:cubicBezTo>
                  <a:cubicBezTo>
                    <a:pt x="2769" y="2322"/>
                    <a:pt x="2635" y="2222"/>
                    <a:pt x="2468" y="2122"/>
                  </a:cubicBezTo>
                  <a:cubicBezTo>
                    <a:pt x="2139" y="1937"/>
                    <a:pt x="1618" y="1675"/>
                    <a:pt x="1166" y="1675"/>
                  </a:cubicBezTo>
                  <a:cubicBezTo>
                    <a:pt x="886" y="1675"/>
                    <a:pt x="633" y="1775"/>
                    <a:pt x="467" y="2056"/>
                  </a:cubicBezTo>
                  <a:cubicBezTo>
                    <a:pt x="0" y="2923"/>
                    <a:pt x="901" y="3523"/>
                    <a:pt x="1601" y="3790"/>
                  </a:cubicBezTo>
                  <a:cubicBezTo>
                    <a:pt x="2162" y="4004"/>
                    <a:pt x="3384" y="4281"/>
                    <a:pt x="4072" y="4281"/>
                  </a:cubicBezTo>
                  <a:cubicBezTo>
                    <a:pt x="4244" y="4281"/>
                    <a:pt x="4383" y="4264"/>
                    <a:pt x="4470" y="4224"/>
                  </a:cubicBezTo>
                  <a:cubicBezTo>
                    <a:pt x="4937" y="4024"/>
                    <a:pt x="4737" y="2389"/>
                    <a:pt x="4603" y="1522"/>
                  </a:cubicBezTo>
                  <a:cubicBezTo>
                    <a:pt x="4515" y="877"/>
                    <a:pt x="4196" y="1"/>
                    <a:pt x="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3" name="Google Shape;8143;p35"/>
            <p:cNvSpPr/>
            <p:nvPr/>
          </p:nvSpPr>
          <p:spPr>
            <a:xfrm>
              <a:off x="1500675" y="4204177"/>
              <a:ext cx="301798" cy="200829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4" name="Google Shape;8144;p35"/>
            <p:cNvSpPr/>
            <p:nvPr/>
          </p:nvSpPr>
          <p:spPr>
            <a:xfrm>
              <a:off x="4099900" y="2065875"/>
              <a:ext cx="198656" cy="132178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3D0A4E2D-96CC-DF27-A756-6E016A3BC03E}"/>
              </a:ext>
            </a:extLst>
          </p:cNvPr>
          <p:cNvSpPr txBox="1"/>
          <p:nvPr/>
        </p:nvSpPr>
        <p:spPr>
          <a:xfrm>
            <a:off x="5870127" y="2405160"/>
            <a:ext cx="593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EM CẦN NHỚ NHỮNG GÌ CHO BÀI HỌC HÔM NAY?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FDFC6-9962-9C70-E972-BCD6759F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184" y="4159072"/>
            <a:ext cx="3156270" cy="26828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261</Words>
  <Application>Microsoft Office PowerPoint</Application>
  <PresentationFormat>Custom</PresentationFormat>
  <Paragraphs>31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Montserrat</vt:lpstr>
      <vt:lpstr>Times New Roman</vt:lpstr>
      <vt:lpstr>Inconsolata</vt:lpstr>
      <vt:lpstr>Chewy</vt:lpstr>
      <vt:lpstr>Nunito</vt:lpstr>
      <vt:lpstr>Arial</vt:lpstr>
      <vt:lpstr>Reforestation Project Proposal  by Slidesgo</vt:lpstr>
      <vt:lpstr>PowerPoint Presentation</vt:lpstr>
      <vt:lpstr>PowerPoint Presentation</vt:lpstr>
      <vt:lpstr>PowerPoint Presentation</vt:lpstr>
      <vt:lpstr>xa tít- xa xôi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Reforestation Project Proposal</dc:title>
  <dc:creator>PC</dc:creator>
  <cp:lastModifiedBy>Administrator</cp:lastModifiedBy>
  <cp:revision>50</cp:revision>
  <dcterms:modified xsi:type="dcterms:W3CDTF">2025-02-10T11:14:54Z</dcterms:modified>
</cp:coreProperties>
</file>