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9" r:id="rId4"/>
    <p:sldId id="259" r:id="rId5"/>
    <p:sldId id="260" r:id="rId6"/>
    <p:sldId id="283" r:id="rId7"/>
    <p:sldId id="282" r:id="rId8"/>
    <p:sldId id="278" r:id="rId9"/>
    <p:sldId id="279" r:id="rId10"/>
    <p:sldId id="280" r:id="rId11"/>
    <p:sldId id="281" r:id="rId12"/>
    <p:sldId id="284" r:id="rId13"/>
    <p:sldId id="285" r:id="rId14"/>
    <p:sldId id="287" r:id="rId15"/>
    <p:sldId id="288" r:id="rId16"/>
    <p:sldId id="277" r:id="rId17"/>
    <p:sldId id="286" r:id="rId18"/>
    <p:sldId id="261" r:id="rId19"/>
    <p:sldId id="26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C0ACD-1D58-4D02-BFFE-51BE520E6D36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A278-C024-4BB5-BDAA-9D6C701B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5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1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9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4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1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1D7E-B392-48D9-B88A-64DC8AB7B4B7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816" y="36388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29"/>
            <a:ext cx="11955226" cy="586718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05375" y="895350"/>
            <a:ext cx="117157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610475" y="895350"/>
            <a:ext cx="423862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2025" y="1447801"/>
            <a:ext cx="1600200" cy="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613" y="2896503"/>
            <a:ext cx="13548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7231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 nước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3433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cá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9353" y="3312001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291" y="5865074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5130" y="5100543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9206" y="4685044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6" y="173606"/>
            <a:ext cx="11208879" cy="5721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1393" y="5602501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trụ và khối cầu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được</a:t>
            </a:r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221" y="6187276"/>
            <a:ext cx="9666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và khối hộp chữ nhật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lăn được.</a:t>
            </a:r>
            <a:endParaRPr lang="en-US" sz="3200" b="1" i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758"/>
            <a:ext cx="12192000" cy="585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24298" y="1078150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29362" y="1089498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90068" y="1102466"/>
            <a:ext cx="2838856" cy="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42570" y="1546698"/>
            <a:ext cx="3318145" cy="17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/>
          <a:stretch/>
        </p:blipFill>
        <p:spPr>
          <a:xfrm>
            <a:off x="1852495" y="0"/>
            <a:ext cx="8802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469" y="53901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63" y="535164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886" y="625397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8509" y="6253974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" y="0"/>
            <a:ext cx="9794470" cy="6869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180" y="511101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4567" y="5080038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4850" y="61288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5115" y="6128846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121870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87" y="1756701"/>
            <a:ext cx="1118455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" y="175800"/>
            <a:ext cx="11927452" cy="5213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75" y="3381375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9" b="13808"/>
          <a:stretch/>
        </p:blipFill>
        <p:spPr bwMode="auto">
          <a:xfrm>
            <a:off x="6232527" y="1076909"/>
            <a:ext cx="5829107" cy="53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b="13728"/>
          <a:stretch/>
        </p:blipFill>
        <p:spPr bwMode="auto">
          <a:xfrm>
            <a:off x="6303231" y="1212151"/>
            <a:ext cx="5888769" cy="51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85875" y="2686050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856987" y="2142865"/>
            <a:ext cx="11043860" cy="293156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28, 29.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ghép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xếp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khối</a:t>
            </a:r>
            <a:endParaRPr lang="en-US" altLang="zh-CN" sz="4000" i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(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30)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16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29"/>
            <a:ext cx="12192000" cy="7012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438" y="2276900"/>
            <a:ext cx="9167884" cy="33732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171C33FE-1C5D-4DC2-A248-B7FE1994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63037"/>
            <a:ext cx="4619480" cy="2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3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5030" y="2473142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39" y="3396472"/>
            <a:ext cx="114048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(28)</a:t>
            </a:r>
            <a:endParaRPr kumimoji="0" lang="en-US" sz="66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0132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 </a:t>
            </a:r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4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2023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r>
              <a:rPr lang="en-US" sz="4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40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trụ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(28)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08401" y="100138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160" y="1800192"/>
            <a:ext cx="10078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6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5" y="1208217"/>
            <a:ext cx="8566352" cy="3645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723" y="447472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1, con đã học những loại hình khối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80" y="5326111"/>
            <a:ext cx="1002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ối tr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78"/>
            <a:ext cx="12192000" cy="6721522"/>
          </a:xfrm>
          <a:prstGeom prst="rect">
            <a:avLst/>
          </a:prstGeom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786519" y="-136478"/>
            <a:ext cx="8408360" cy="62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Mời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bạn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cùng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quan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sát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nghe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453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00"/>
            <a:ext cx="12192000" cy="50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09160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243</Words>
  <Application>Microsoft Office PowerPoint</Application>
  <PresentationFormat>Widescreen</PresentationFormat>
  <Paragraphs>51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Thứ hai ngày 20 tháng 2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33</cp:revision>
  <dcterms:created xsi:type="dcterms:W3CDTF">2022-01-06T13:22:51Z</dcterms:created>
  <dcterms:modified xsi:type="dcterms:W3CDTF">2023-02-20T07:39:00Z</dcterms:modified>
</cp:coreProperties>
</file>