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77" r:id="rId6"/>
    <p:sldId id="290" r:id="rId7"/>
    <p:sldId id="291" r:id="rId8"/>
    <p:sldId id="294" r:id="rId9"/>
    <p:sldId id="295" r:id="rId10"/>
    <p:sldId id="292" r:id="rId11"/>
    <p:sldId id="293" r:id="rId12"/>
    <p:sldId id="28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" y="112479"/>
            <a:ext cx="11635596" cy="65000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47656" y="5710136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33273" y="5702231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61545" y="6161345"/>
            <a:ext cx="2534874" cy="7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11559" y="6542616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2485" y="5780969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904" y="5870865"/>
            <a:ext cx="487017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2 = 10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59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3"/>
          <a:stretch/>
        </p:blipFill>
        <p:spPr>
          <a:xfrm>
            <a:off x="173516" y="5151309"/>
            <a:ext cx="11635596" cy="87928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2"/>
          <a:stretch/>
        </p:blipFill>
        <p:spPr>
          <a:xfrm>
            <a:off x="86889" y="112479"/>
            <a:ext cx="11635596" cy="505628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6434" y="5580215"/>
            <a:ext cx="5740358" cy="15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8186" y="6015020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0435" y="6173253"/>
            <a:ext cx="85298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511716" y="5580215"/>
            <a:ext cx="2047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2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 | Paper background design, Background  for powerpoint presentation, Wallpaper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(25)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30"/>
            <a:ext cx="976642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4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Luyện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tập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(25)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16687" y="107098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5036" y="1963382"/>
            <a:ext cx="10073810" cy="32662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3" y="568239"/>
            <a:ext cx="11698916" cy="3670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861" y="3275894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2225" y="136266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225" y="2004852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225" y="261675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00" y="134901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900" y="201850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8900" y="2644049"/>
            <a:ext cx="78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7136" y="1349017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7136" y="200327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7136" y="264404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057" y="4434628"/>
            <a:ext cx="29069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50 :  5  =  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218174" y="6099818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146184" y="6099818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907643" y="6132136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91334" y="5004791"/>
            <a:ext cx="757898" cy="1095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73638" y="5042441"/>
            <a:ext cx="50005" cy="1061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98055" y="5014505"/>
            <a:ext cx="641157" cy="1117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725299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29"/>
            <a:ext cx="9766420" cy="5503841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Luyện tập (25)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Cho phép nhân, nêu 2 phép chia thích hợp: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2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8 = …			  5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7 = … 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16 : … = … 			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…  : …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5336" y="2768341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450" y="3742358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3290" y="276834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9114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536" y="2768340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3290" y="376160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2662" y="2758716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8776" y="3732733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0616" y="275871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440" y="374235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7862" y="2758715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0616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28869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239</Words>
  <Application>Microsoft Office PowerPoint</Application>
  <PresentationFormat>Widescreen</PresentationFormat>
  <Paragraphs>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tư ngày 15 tháng 2  năm 2023</vt:lpstr>
      <vt:lpstr>PowerPoint Presentation</vt:lpstr>
      <vt:lpstr>PowerPoint Presentation</vt:lpstr>
      <vt:lpstr>PowerPoint Presentation</vt:lpstr>
      <vt:lpstr>PowerPoint Presentation</vt:lpstr>
      <vt:lpstr>Thứ tư ngày 16 tháng 2 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43</cp:revision>
  <dcterms:created xsi:type="dcterms:W3CDTF">2022-01-12T08:05:04Z</dcterms:created>
  <dcterms:modified xsi:type="dcterms:W3CDTF">2023-02-15T02:19:24Z</dcterms:modified>
</cp:coreProperties>
</file>