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73" r:id="rId6"/>
    <p:sldId id="263" r:id="rId7"/>
    <p:sldId id="277" r:id="rId8"/>
    <p:sldId id="274" r:id="rId9"/>
    <p:sldId id="275" r:id="rId10"/>
    <p:sldId id="288" r:id="rId11"/>
    <p:sldId id="278" r:id="rId12"/>
    <p:sldId id="276" r:id="rId13"/>
    <p:sldId id="272" r:id="rId14"/>
    <p:sldId id="28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DB15-1188-4B52-AE18-5CB704A20148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1F9B-DEF2-4DA8-8698-C5506F7A0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3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80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7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65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8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4BD6-BDC9-4C5E-88F2-110A2FE49529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  <p:sldLayoutId id="2147483673" r:id="rId14"/>
    <p:sldLayoutId id="2147483672" r:id="rId15"/>
    <p:sldLayoutId id="2147483671" r:id="rId16"/>
    <p:sldLayoutId id="2147483670" r:id="rId17"/>
    <p:sldLayoutId id="2147483669" r:id="rId18"/>
    <p:sldLayoutId id="2147483668" r:id="rId19"/>
    <p:sldLayoutId id="2147483667" r:id="rId20"/>
    <p:sldLayoutId id="2147483666" r:id="rId21"/>
    <p:sldLayoutId id="2147483665" r:id="rId22"/>
    <p:sldLayoutId id="2147483664" r:id="rId23"/>
    <p:sldLayoutId id="2147483663" r:id="rId24"/>
    <p:sldLayoutId id="2147483662" r:id="rId25"/>
    <p:sldLayoutId id="2147483661" r:id="rId26"/>
    <p:sldLayoutId id="2147483660" r:id="rId27"/>
    <p:sldLayoutId id="2147483656" r:id="rId28"/>
    <p:sldLayoutId id="2147483657" r:id="rId29"/>
    <p:sldLayoutId id="2147483658" r:id="rId30"/>
    <p:sldLayoutId id="214748365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mp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67/23/d9/6723d98e4e6b87f61a1b0a411fe3fe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3656" y="-2473654"/>
            <a:ext cx="7128152" cy="120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14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217" y="733330"/>
            <a:ext cx="9766420" cy="612467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–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–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(24)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Tìm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biết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arenR"/>
            </a:pP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8,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Ta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..… 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 ……   =  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b)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20,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5.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Ta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..…  :  ……   =  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Vận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dụng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thực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hành</a:t>
            </a:r>
            <a:endParaRPr sz="54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3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8" y="464442"/>
            <a:ext cx="11996502" cy="4671715"/>
          </a:xfrm>
          <a:prstGeom prst="rect">
            <a:avLst/>
          </a:prstGeom>
        </p:spPr>
      </p:pic>
      <p:sp>
        <p:nvSpPr>
          <p:cNvPr id="16" name="Flowchart: Alternate Process 15"/>
          <p:cNvSpPr/>
          <p:nvPr/>
        </p:nvSpPr>
        <p:spPr>
          <a:xfrm>
            <a:off x="511324" y="5548804"/>
            <a:ext cx="1615705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598544" y="5532743"/>
            <a:ext cx="1336558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4396098" y="5512825"/>
            <a:ext cx="1419281" cy="72983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8597361" y="5504047"/>
            <a:ext cx="1397249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6630598" y="5506600"/>
            <a:ext cx="1519606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0430312" y="5470621"/>
            <a:ext cx="136666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136846" y="5548804"/>
            <a:ext cx="447630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948468" y="5546251"/>
            <a:ext cx="447630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8144965" y="5506599"/>
            <a:ext cx="43875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9983902" y="5490537"/>
            <a:ext cx="43875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7" y="-17130"/>
            <a:ext cx="12188952" cy="68562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1" y="3132306"/>
            <a:ext cx="1629625" cy="1945821"/>
          </a:xfrm>
          <a:prstGeom prst="rect">
            <a:avLst/>
          </a:prstGeom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56761" y="4471663"/>
            <a:ext cx="2712059" cy="27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007794" y="4143344"/>
            <a:ext cx="2504279" cy="25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31914" y="197701"/>
            <a:ext cx="8093413" cy="507469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6118" y="398597"/>
            <a:ext cx="675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4" r="14657"/>
          <a:stretch/>
        </p:blipFill>
        <p:spPr>
          <a:xfrm>
            <a:off x="3042790" y="1307379"/>
            <a:ext cx="6965004" cy="3481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6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5181" y="2637322"/>
            <a:ext cx="6681637" cy="2138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3"/>
            <a:ext cx="12192001" cy="7101659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205566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77" y="2972902"/>
            <a:ext cx="118982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bị chia – Số chia – Thương (24)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14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212" y="733330"/>
            <a:ext cx="976642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–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–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Thương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(24)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68286" y="868150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809888" y="1301904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4740" y="2311987"/>
            <a:ext cx="10343224" cy="24857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- Biết tên gọi của thành phần và kết quả </a:t>
            </a:r>
            <a:r>
              <a:rPr lang="vi-VN" sz="3600">
                <a:latin typeface="+mj-lt"/>
              </a:rPr>
              <a:t>của </a:t>
            </a:r>
            <a:r>
              <a:rPr lang="vi-VN" sz="3600" smtClean="0">
                <a:latin typeface="+mj-lt"/>
              </a:rPr>
              <a:t>phé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smtClean="0">
                <a:latin typeface="+mj-lt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- Củng cố cách tính kết quả của </a:t>
            </a:r>
            <a:r>
              <a:rPr lang="vi-VN" sz="3600">
                <a:latin typeface="+mj-lt"/>
              </a:rPr>
              <a:t>phép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5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08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Hình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thành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kiến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thức</a:t>
            </a:r>
            <a:endParaRPr sz="66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5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3" y="4486241"/>
            <a:ext cx="10893176" cy="2377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475" y="3962220"/>
            <a:ext cx="111561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3999" y="5305697"/>
            <a:ext cx="1927101" cy="8284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91100" y="5305697"/>
            <a:ext cx="1838325" cy="847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38994" y="5296035"/>
            <a:ext cx="1838325" cy="847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32430" y="6245270"/>
            <a:ext cx="6097270" cy="4238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" y="0"/>
            <a:ext cx="10893175" cy="39705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0118" y="0"/>
            <a:ext cx="8287874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0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0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7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41" y="2254508"/>
            <a:ext cx="4875173" cy="2068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5" y="2650764"/>
            <a:ext cx="4962312" cy="1496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64" y="0"/>
            <a:ext cx="9257370" cy="959807"/>
          </a:xfrm>
          <a:prstGeom prst="rect">
            <a:avLst/>
          </a:prstGeom>
        </p:spPr>
      </p:pic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2153097" y="2863591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Alternate Process 23"/>
          <p:cNvSpPr/>
          <p:nvPr/>
        </p:nvSpPr>
        <p:spPr>
          <a:xfrm>
            <a:off x="379939" y="5191075"/>
            <a:ext cx="1773158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2190616" y="5223393"/>
            <a:ext cx="157201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 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4069408" y="5223393"/>
            <a:ext cx="1541434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153099" y="3628724"/>
            <a:ext cx="1177820" cy="15623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093954" y="3628724"/>
            <a:ext cx="33865" cy="153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01312" y="3628724"/>
            <a:ext cx="899665" cy="15946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Left Brace 29"/>
          <p:cNvSpPr/>
          <p:nvPr/>
        </p:nvSpPr>
        <p:spPr>
          <a:xfrm rot="5400000">
            <a:off x="2638608" y="2122616"/>
            <a:ext cx="255464" cy="122648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Alternate Process 30"/>
          <p:cNvSpPr/>
          <p:nvPr/>
        </p:nvSpPr>
        <p:spPr>
          <a:xfrm>
            <a:off x="1657927" y="1672518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8687769" y="2876813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Alternate Process 32"/>
          <p:cNvSpPr/>
          <p:nvPr/>
        </p:nvSpPr>
        <p:spPr>
          <a:xfrm>
            <a:off x="6688340" y="5204297"/>
            <a:ext cx="183580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</a:t>
            </a:r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endParaRPr lang="en-US" sz="2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8725288" y="5236615"/>
            <a:ext cx="157201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10604080" y="5236615"/>
            <a:ext cx="1514126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7626919" y="3628724"/>
            <a:ext cx="972279" cy="15755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537777" y="3696101"/>
            <a:ext cx="29997" cy="14846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5" idx="0"/>
          </p:cNvCxnSpPr>
          <p:nvPr/>
        </p:nvCxnSpPr>
        <p:spPr>
          <a:xfrm>
            <a:off x="10372356" y="3696101"/>
            <a:ext cx="988787" cy="15405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5400000">
            <a:off x="8943697" y="2222278"/>
            <a:ext cx="274320" cy="13716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Alternate Process 39"/>
          <p:cNvSpPr/>
          <p:nvPr/>
        </p:nvSpPr>
        <p:spPr>
          <a:xfrm>
            <a:off x="8146642" y="1769524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2190616" y="875899"/>
            <a:ext cx="1409232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789559" y="875899"/>
            <a:ext cx="9460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925342" y="875898"/>
            <a:ext cx="9460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4" y="383279"/>
            <a:ext cx="6045226" cy="185014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59806" y="933651"/>
            <a:ext cx="933652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Alternate Process 5"/>
          <p:cNvSpPr/>
          <p:nvPr/>
        </p:nvSpPr>
        <p:spPr>
          <a:xfrm>
            <a:off x="2136257" y="2677507"/>
            <a:ext cx="2341852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2 = …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436" y="3754146"/>
            <a:ext cx="938787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</a:t>
            </a:r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cần thực hiện phép tính gì?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823" y="4370336"/>
            <a:ext cx="913501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3106" y="5598038"/>
            <a:ext cx="698996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8078" y="1623041"/>
            <a:ext cx="4655463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6276" y="1154574"/>
            <a:ext cx="3088208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84207" y="1154574"/>
            <a:ext cx="3088208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144950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307</Words>
  <Application>Microsoft Office PowerPoint</Application>
  <PresentationFormat>Widescreen</PresentationFormat>
  <Paragraphs>62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HP001 5 hàng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Thứ ba ngày 14 tháng 2 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14 tháng 2  năm 2023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43</cp:revision>
  <dcterms:created xsi:type="dcterms:W3CDTF">2022-01-12T08:05:04Z</dcterms:created>
  <dcterms:modified xsi:type="dcterms:W3CDTF">2023-02-14T08:10:22Z</dcterms:modified>
</cp:coreProperties>
</file>