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70" r:id="rId9"/>
    <p:sldId id="267" r:id="rId10"/>
    <p:sldId id="268" r:id="rId11"/>
    <p:sldId id="269" r:id="rId12"/>
    <p:sldId id="263" r:id="rId13"/>
    <p:sldId id="26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1A8A0-CE9F-4297-BE40-6ACE4201ED6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213B3-DEDB-4C7C-908E-CD1304D06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68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5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8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2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6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8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3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1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5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35C0-9E17-49E4-B1BC-AD16AE73881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" y="365125"/>
            <a:ext cx="11906077" cy="5804034"/>
          </a:xfrm>
        </p:spPr>
      </p:pic>
      <p:sp>
        <p:nvSpPr>
          <p:cNvPr id="5" name="Rectangle 4"/>
          <p:cNvSpPr/>
          <p:nvPr/>
        </p:nvSpPr>
        <p:spPr>
          <a:xfrm>
            <a:off x="1614745" y="4660643"/>
            <a:ext cx="1667470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96584" y="4660643"/>
            <a:ext cx="1132765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99343" y="4660642"/>
            <a:ext cx="1668048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32428" y="5300644"/>
            <a:ext cx="5309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69826" y="5286508"/>
            <a:ext cx="606392" cy="6256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6160" y="5276163"/>
            <a:ext cx="5309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64" y="5300643"/>
            <a:ext cx="4154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7378" y="5214641"/>
            <a:ext cx="6831930" cy="1057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90863" y="4561335"/>
            <a:ext cx="1915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8957" y="4551756"/>
            <a:ext cx="1361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3175" y="4576224"/>
            <a:ext cx="1915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3" y="192505"/>
            <a:ext cx="11274300" cy="1463040"/>
          </a:xfrm>
        </p:spPr>
      </p:pic>
      <p:pic>
        <p:nvPicPr>
          <p:cNvPr id="6" name="Picture 2" descr="Kẹo Đào Play More Sakura Không Đường 22g Thái Lan - Chatuchak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22" y="3299457"/>
            <a:ext cx="1001028" cy="10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ẹo Đào Play More Sakura Không Đường 22g Thái Lan - Chatuchak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22" y="4943371"/>
            <a:ext cx="1001028" cy="10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ẹo Đào Play More Sakura Không Đường 22g Thái Lan - Chatuchak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70" y="3299457"/>
            <a:ext cx="1001028" cy="10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ẹo Đào Play More Sakura Không Đường 22g Thái Lan - Chatuchak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70" y="4996395"/>
            <a:ext cx="1001028" cy="10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ẹo Đào Play More Sakura Không Đường 22g Thái Lan - Chatuchak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28" y="3299457"/>
            <a:ext cx="1001028" cy="10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ẹo Đào Play More Sakura Không Đường 22g Thái Lan - Chatuchak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28" y="4943371"/>
            <a:ext cx="1001028" cy="10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Phim Hoạt Hình đáng Yêu Con , Hoạt Hình, Trẻ Con, Cậu Bé miễn phí  tải tập tin PNG PSDComment và Vect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505" y="2702257"/>
            <a:ext cx="3842058" cy="384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2501" y="1708569"/>
            <a:ext cx="1075458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chia ….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7628" y="3299457"/>
            <a:ext cx="10199455" cy="3005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2037600"/>
            <a:ext cx="11320851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           (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20, 21)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Bảng</a:t>
            </a:r>
            <a:r>
              <a:rPr kumimoji="0" lang="en-US" altLang="zh-CN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chia</a:t>
            </a:r>
            <a:r>
              <a:rPr kumimoji="0" lang="en-US" altLang="zh-CN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 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22).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836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2 (21)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3138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10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Bảng chia 2 (21)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2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4008624" y="91827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608" y="2230389"/>
            <a:ext cx="101441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dirty="0" smtClean="0">
                <a:latin typeface="+mj-lt"/>
              </a:rPr>
              <a:t>Vận </a:t>
            </a:r>
            <a:r>
              <a:rPr lang="vi-VN" sz="3600" dirty="0">
                <a:latin typeface="+mj-lt"/>
              </a:rPr>
              <a:t>dụng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23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6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7" y="1108033"/>
            <a:ext cx="11031044" cy="33972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0600" y="2781300"/>
            <a:ext cx="2828925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95850" y="2781300"/>
            <a:ext cx="2828925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05900" y="2806678"/>
            <a:ext cx="2828925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9558" y="4638183"/>
            <a:ext cx="1084116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8273" y="5416163"/>
            <a:ext cx="782443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3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10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5923229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chia 2 (21)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3.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nhẩm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2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 =	     2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       2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9  = 	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6 :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	    12 : 2 = 		18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6 :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	    12 : 6 =		18 : 9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0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" y="222010"/>
            <a:ext cx="11978486" cy="5610899"/>
          </a:xfrm>
        </p:spPr>
      </p:pic>
      <p:sp>
        <p:nvSpPr>
          <p:cNvPr id="5" name="Rectangle 4"/>
          <p:cNvSpPr/>
          <p:nvPr/>
        </p:nvSpPr>
        <p:spPr>
          <a:xfrm>
            <a:off x="1741372" y="4004109"/>
            <a:ext cx="2272364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79932" y="4004109"/>
            <a:ext cx="1688431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7156" y="4426016"/>
            <a:ext cx="2471686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04111" y="4993639"/>
            <a:ext cx="6463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870384" y="4993639"/>
            <a:ext cx="606392" cy="6256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6718" y="4983294"/>
            <a:ext cx="5309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1732" y="4993639"/>
            <a:ext cx="4154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4150" y="4933951"/>
            <a:ext cx="6831930" cy="1057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7656" y="3973356"/>
            <a:ext cx="2759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4396" y="3958046"/>
            <a:ext cx="2028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4150" y="4562128"/>
            <a:ext cx="2759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8" grpId="0" animBg="1"/>
      <p:bldP spid="3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199</Words>
  <Application>Microsoft Office PowerPoint</Application>
  <PresentationFormat>Widescreen</PresentationFormat>
  <Paragraphs>49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năm ngày 10 tháng 2 năm 2022</vt:lpstr>
      <vt:lpstr>PowerPoint Presentation</vt:lpstr>
      <vt:lpstr>PowerPoint Presentation</vt:lpstr>
      <vt:lpstr>PowerPoint Presentation</vt:lpstr>
      <vt:lpstr>Thứ năm ngày 10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11</cp:revision>
  <dcterms:created xsi:type="dcterms:W3CDTF">2022-01-29T15:34:27Z</dcterms:created>
  <dcterms:modified xsi:type="dcterms:W3CDTF">2022-02-10T03:54:13Z</dcterms:modified>
</cp:coreProperties>
</file>