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2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7" r:id="rId2"/>
    <p:sldMasterId id="2147483750" r:id="rId3"/>
  </p:sldMasterIdLst>
  <p:notesMasterIdLst>
    <p:notesMasterId r:id="rId18"/>
  </p:notesMasterIdLst>
  <p:sldIdLst>
    <p:sldId id="371" r:id="rId4"/>
    <p:sldId id="373" r:id="rId5"/>
    <p:sldId id="372" r:id="rId6"/>
    <p:sldId id="369" r:id="rId7"/>
    <p:sldId id="368" r:id="rId8"/>
    <p:sldId id="284" r:id="rId9"/>
    <p:sldId id="309" r:id="rId10"/>
    <p:sldId id="347" r:id="rId11"/>
    <p:sldId id="362" r:id="rId12"/>
    <p:sldId id="366" r:id="rId13"/>
    <p:sldId id="280" r:id="rId14"/>
    <p:sldId id="363" r:id="rId15"/>
    <p:sldId id="266" r:id="rId16"/>
    <p:sldId id="356" r:id="rId17"/>
  </p:sldIdLst>
  <p:sldSz cx="12192000" cy="6858000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25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18" autoAdjust="0"/>
    <p:restoredTop sz="94660"/>
  </p:normalViewPr>
  <p:slideViewPr>
    <p:cSldViewPr snapToGrid="0">
      <p:cViewPr varScale="1">
        <p:scale>
          <a:sx n="67" d="100"/>
          <a:sy n="67" d="100"/>
        </p:scale>
        <p:origin x="76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tags" Target="tags/tag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7CBA3F-A44A-4801-82E0-4DA4A3535B8C}" type="datetimeFigureOut">
              <a:rPr lang="en-US" smtClean="0"/>
              <a:t>21/2/2023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7C3CE8-BA50-4528-9899-C0988EC49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368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8545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FB92E-1B2F-4544-B183-A608442BB6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7593C1-001E-49E7-ACA7-D00E569CBE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15E01D-C31C-4582-9955-A6969A20E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21/2/2023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19F6BA-38E3-4F8C-81E1-D240B07E4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359772-C785-4617-8F80-04FEE8078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28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EF69D-E22C-43C0-896F-1C3FC0C24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1F505D-4998-4452-A172-2A89E8F62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21/2/2023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B81F83-8562-4CBB-8E2C-C7478A3A4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59772B-47F6-4CA3-9876-FFEF0258C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161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21/2/2023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3931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21/2/2023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732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21/2/2023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7979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21/2/2023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7012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21/2/2023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0061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21/2/2023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1982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21/2/2023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4417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21/2/2023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5404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21/2/2023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482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FB92E-1B2F-4544-B183-A608442BB6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7593C1-001E-49E7-ACA7-D00E569CBE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15E01D-C31C-4582-9955-A6969A20E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21/2/2023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19F6BA-38E3-4F8C-81E1-D240B07E4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359772-C785-4617-8F80-04FEE8078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1770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21/2/2023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8899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21/2/2023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3700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21/2/2023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2374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21/2/2023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0542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21/2/2023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9324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21/2/2023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4143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21/2/2023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3989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21/2/2023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5964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21/2/2023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0150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21/2/2023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143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FB92E-1B2F-4544-B183-A608442BB6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7593C1-001E-49E7-ACA7-D00E569CBE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15E01D-C31C-4582-9955-A6969A20E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21/2/2023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19F6BA-38E3-4F8C-81E1-D240B07E4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359772-C785-4617-8F80-04FEE8078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8272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21/2/2023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7861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0743C-40C1-4CCC-815F-81C8293D4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7DD119-50B5-405B-A979-187B49EE2C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810787-FE4E-469D-9C28-719126903B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4FB612-5366-4AEA-B70E-B96797C95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21/2/2023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58C3B7-75B4-4E4E-8D26-6D4EC4018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7E46B4-6010-40D6-B10A-7D9532F52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3077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BFF26-8F89-4F45-8BC7-4D7B2A529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B1B075-169B-404B-9257-86024CE118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8A2322-2707-4B47-B557-BA20A872C3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C3D76C-E6C6-44C9-894C-65933C965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21/2/2023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563E2D-A17D-4B4D-A3CB-43F2DEA75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6E44CC-0A12-45B5-AD1E-12EAD6551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0278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4200F-3A9C-4A4B-90E5-E32368EF3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1C1D3D-66EA-4E6A-A0CC-30F1FE6FB5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09B718-3FD4-4889-8D56-BE6121764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21/2/2023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4AD4B1-68F4-4530-9BC7-1C2537513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E7AF7A-EE00-4B21-9F51-3F46B1B36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4908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B721EB-B76A-45EF-9D96-2369FE357A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2D4D73-6DC5-4E8F-8478-BA0959462D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7F1BF3-CE54-470E-BA72-2BABDFF0D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21/2/2023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82CEBD-A137-4164-BA7C-C6CC7DCFB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9087A8-2286-4E5E-BA77-BA2B263C5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89992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1274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accen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-93467" y="761867"/>
            <a:ext cx="6463600" cy="4178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91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716133" y="5039184"/>
            <a:ext cx="3654000" cy="1056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3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3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3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3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3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3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3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3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8421185" y="-67"/>
            <a:ext cx="37708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" name="Google Shape;12;p2"/>
          <p:cNvSpPr/>
          <p:nvPr/>
        </p:nvSpPr>
        <p:spPr>
          <a:xfrm>
            <a:off x="8945717" y="310100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" name="Google Shape;13;p2"/>
          <p:cNvSpPr/>
          <p:nvPr/>
        </p:nvSpPr>
        <p:spPr>
          <a:xfrm rot="1506031">
            <a:off x="6428056" y="459567"/>
            <a:ext cx="419673" cy="366556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" name="Google Shape;14;p2"/>
          <p:cNvSpPr/>
          <p:nvPr/>
        </p:nvSpPr>
        <p:spPr>
          <a:xfrm>
            <a:off x="7623067" y="4394200"/>
            <a:ext cx="419600" cy="172800"/>
          </a:xfrm>
          <a:custGeom>
            <a:avLst/>
            <a:gdLst/>
            <a:ahLst/>
            <a:cxnLst/>
            <a:rect l="l" t="t" r="r" b="b"/>
            <a:pathLst>
              <a:path w="12588" h="5184" fill="none" extrusionOk="0">
                <a:moveTo>
                  <a:pt x="12588" y="0"/>
                </a:moveTo>
                <a:lnTo>
                  <a:pt x="0" y="5183"/>
                </a:lnTo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" name="Google Shape;15;p2"/>
          <p:cNvSpPr/>
          <p:nvPr/>
        </p:nvSpPr>
        <p:spPr>
          <a:xfrm rot="7641468">
            <a:off x="9728549" y="678854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" name="Google Shape;16;p2"/>
          <p:cNvSpPr/>
          <p:nvPr/>
        </p:nvSpPr>
        <p:spPr>
          <a:xfrm>
            <a:off x="-291800" y="1006002"/>
            <a:ext cx="1206733" cy="135967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" name="Google Shape;17;p2"/>
          <p:cNvSpPr/>
          <p:nvPr/>
        </p:nvSpPr>
        <p:spPr>
          <a:xfrm>
            <a:off x="374567" y="761852"/>
            <a:ext cx="1206733" cy="135967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" name="Google Shape;18;p2"/>
          <p:cNvSpPr/>
          <p:nvPr/>
        </p:nvSpPr>
        <p:spPr>
          <a:xfrm>
            <a:off x="11418551" y="5399353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" name="Google Shape;19;p2"/>
          <p:cNvSpPr/>
          <p:nvPr/>
        </p:nvSpPr>
        <p:spPr>
          <a:xfrm>
            <a:off x="10866734" y="5766449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" name="Google Shape;20;p2"/>
          <p:cNvSpPr/>
          <p:nvPr/>
        </p:nvSpPr>
        <p:spPr>
          <a:xfrm>
            <a:off x="995451" y="5468034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" name="Google Shape;21;p2"/>
          <p:cNvSpPr/>
          <p:nvPr/>
        </p:nvSpPr>
        <p:spPr>
          <a:xfrm>
            <a:off x="7460934" y="6482852"/>
            <a:ext cx="1206733" cy="135967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" name="Google Shape;22;p2"/>
          <p:cNvSpPr/>
          <p:nvPr/>
        </p:nvSpPr>
        <p:spPr>
          <a:xfrm rot="-2700000">
            <a:off x="8786254" y="6102807"/>
            <a:ext cx="345805" cy="302037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77601502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"/>
          <p:cNvSpPr/>
          <p:nvPr/>
        </p:nvSpPr>
        <p:spPr>
          <a:xfrm>
            <a:off x="1784484" y="2192402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5" name="Google Shape;45;p4"/>
          <p:cNvSpPr/>
          <p:nvPr/>
        </p:nvSpPr>
        <p:spPr>
          <a:xfrm>
            <a:off x="1232667" y="2559499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6" name="Google Shape;46;p4"/>
          <p:cNvSpPr/>
          <p:nvPr/>
        </p:nvSpPr>
        <p:spPr>
          <a:xfrm>
            <a:off x="-358200" y="1703200"/>
            <a:ext cx="12908400" cy="12908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7" name="Google Shape;47;p4"/>
          <p:cNvSpPr/>
          <p:nvPr/>
        </p:nvSpPr>
        <p:spPr>
          <a:xfrm rot="2700000">
            <a:off x="11067269" y="497334"/>
            <a:ext cx="419596" cy="172798"/>
          </a:xfrm>
          <a:custGeom>
            <a:avLst/>
            <a:gdLst/>
            <a:ahLst/>
            <a:cxnLst/>
            <a:rect l="l" t="t" r="r" b="b"/>
            <a:pathLst>
              <a:path w="12588" h="5184" fill="none" extrusionOk="0">
                <a:moveTo>
                  <a:pt x="12588" y="0"/>
                </a:moveTo>
                <a:lnTo>
                  <a:pt x="0" y="5183"/>
                </a:lnTo>
              </a:path>
            </a:pathLst>
          </a:custGeom>
          <a:noFill/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8" name="Google Shape;48;p4"/>
          <p:cNvSpPr/>
          <p:nvPr/>
        </p:nvSpPr>
        <p:spPr>
          <a:xfrm>
            <a:off x="360767" y="3056685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9" name="Google Shape;49;p4"/>
          <p:cNvSpPr/>
          <p:nvPr/>
        </p:nvSpPr>
        <p:spPr>
          <a:xfrm>
            <a:off x="11539618" y="2546969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0" name="Google Shape;50;p4"/>
          <p:cNvSpPr/>
          <p:nvPr/>
        </p:nvSpPr>
        <p:spPr>
          <a:xfrm>
            <a:off x="10987800" y="2914066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1" name="Google Shape;51;p4"/>
          <p:cNvSpPr/>
          <p:nvPr/>
        </p:nvSpPr>
        <p:spPr>
          <a:xfrm rot="7641468">
            <a:off x="966982" y="1937620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2" name="Google Shape;52;p4"/>
          <p:cNvSpPr/>
          <p:nvPr/>
        </p:nvSpPr>
        <p:spPr>
          <a:xfrm>
            <a:off x="9576484" y="-125333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3" name="Google Shape;53;p4"/>
          <p:cNvSpPr/>
          <p:nvPr/>
        </p:nvSpPr>
        <p:spPr>
          <a:xfrm>
            <a:off x="9024667" y="241766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4" name="Google Shape;54;p4"/>
          <p:cNvSpPr/>
          <p:nvPr/>
        </p:nvSpPr>
        <p:spPr>
          <a:xfrm>
            <a:off x="10801867" y="2192385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5" name="Google Shape;55;p4"/>
          <p:cNvSpPr/>
          <p:nvPr/>
        </p:nvSpPr>
        <p:spPr>
          <a:xfrm>
            <a:off x="-358216" y="793169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6" name="Google Shape;56;p4"/>
          <p:cNvSpPr/>
          <p:nvPr/>
        </p:nvSpPr>
        <p:spPr>
          <a:xfrm rot="5400000">
            <a:off x="664273" y="-103443"/>
            <a:ext cx="345821" cy="302050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7" name="Google Shape;57;p4"/>
          <p:cNvSpPr/>
          <p:nvPr/>
        </p:nvSpPr>
        <p:spPr>
          <a:xfrm rot="2700000">
            <a:off x="-179698" y="245451"/>
            <a:ext cx="419596" cy="172798"/>
          </a:xfrm>
          <a:custGeom>
            <a:avLst/>
            <a:gdLst/>
            <a:ahLst/>
            <a:cxnLst/>
            <a:rect l="l" t="t" r="r" b="b"/>
            <a:pathLst>
              <a:path w="12588" h="5184" fill="none" extrusionOk="0">
                <a:moveTo>
                  <a:pt x="12588" y="0"/>
                </a:moveTo>
                <a:lnTo>
                  <a:pt x="0" y="5183"/>
                </a:lnTo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8" name="Google Shape;58;p4"/>
          <p:cNvSpPr txBox="1">
            <a:spLocks noGrp="1"/>
          </p:cNvSpPr>
          <p:nvPr>
            <p:ph type="body" idx="1"/>
          </p:nvPr>
        </p:nvSpPr>
        <p:spPr>
          <a:xfrm>
            <a:off x="2450201" y="2950067"/>
            <a:ext cx="7291600" cy="1484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marL="608625" lvl="0" indent="-45646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sz="2700">
                <a:solidFill>
                  <a:schemeClr val="dk1"/>
                </a:solidFill>
              </a:defRPr>
            </a:lvl1pPr>
            <a:lvl2pPr marL="1217249" lvl="1" indent="-42265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825874" lvl="2" indent="-422656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2434499" lvl="3" indent="-422656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3043123" lvl="4" indent="-422656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3651748" lvl="5" indent="-422656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4260372" lvl="6" indent="-422656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4868997" lvl="7" indent="-422656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5477622" lvl="8" indent="-422656" rtl="0">
              <a:spcBef>
                <a:spcPts val="2130"/>
              </a:spcBef>
              <a:spcAft>
                <a:spcPts val="213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4"/>
          <p:cNvSpPr txBox="1">
            <a:spLocks noGrp="1"/>
          </p:cNvSpPr>
          <p:nvPr>
            <p:ph type="ctrTitle"/>
          </p:nvPr>
        </p:nvSpPr>
        <p:spPr>
          <a:xfrm>
            <a:off x="1583400" y="374285"/>
            <a:ext cx="9025200" cy="1261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4800" b="1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792896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6"/>
          <p:cNvSpPr txBox="1">
            <a:spLocks noGrp="1"/>
          </p:cNvSpPr>
          <p:nvPr>
            <p:ph type="ctrTitle"/>
          </p:nvPr>
        </p:nvSpPr>
        <p:spPr>
          <a:xfrm>
            <a:off x="1583400" y="374285"/>
            <a:ext cx="9025200" cy="1261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48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6"/>
          <p:cNvSpPr/>
          <p:nvPr/>
        </p:nvSpPr>
        <p:spPr>
          <a:xfrm>
            <a:off x="-15649" y="6146902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9" name="Google Shape;79;p6"/>
          <p:cNvSpPr/>
          <p:nvPr/>
        </p:nvSpPr>
        <p:spPr>
          <a:xfrm>
            <a:off x="-567466" y="6513999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0" name="Google Shape;80;p6"/>
          <p:cNvSpPr/>
          <p:nvPr/>
        </p:nvSpPr>
        <p:spPr>
          <a:xfrm rot="7641468">
            <a:off x="324615" y="5579920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1" name="Google Shape;81;p6"/>
          <p:cNvSpPr/>
          <p:nvPr/>
        </p:nvSpPr>
        <p:spPr>
          <a:xfrm>
            <a:off x="11923767" y="1007152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2" name="Google Shape;82;p6"/>
          <p:cNvSpPr/>
          <p:nvPr/>
        </p:nvSpPr>
        <p:spPr>
          <a:xfrm>
            <a:off x="11098967" y="719999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3" name="Google Shape;83;p6"/>
          <p:cNvSpPr/>
          <p:nvPr/>
        </p:nvSpPr>
        <p:spPr>
          <a:xfrm rot="2700000">
            <a:off x="10857835" y="1023218"/>
            <a:ext cx="419596" cy="172798"/>
          </a:xfrm>
          <a:custGeom>
            <a:avLst/>
            <a:gdLst/>
            <a:ahLst/>
            <a:cxnLst/>
            <a:rect l="l" t="t" r="r" b="b"/>
            <a:pathLst>
              <a:path w="12588" h="5184" fill="none" extrusionOk="0">
                <a:moveTo>
                  <a:pt x="12588" y="0"/>
                </a:moveTo>
                <a:lnTo>
                  <a:pt x="0" y="5183"/>
                </a:lnTo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7763231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56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56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56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56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56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56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56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56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56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115" name="Google Shape;115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16" name="Google Shape;116;p9"/>
          <p:cNvSpPr txBox="1">
            <a:spLocks noGrp="1"/>
          </p:cNvSpPr>
          <p:nvPr>
            <p:ph type="body" idx="2"/>
          </p:nvPr>
        </p:nvSpPr>
        <p:spPr>
          <a:xfrm>
            <a:off x="6586001" y="965433"/>
            <a:ext cx="5116000" cy="49268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marL="608625" lvl="0" indent="-456468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7249" lvl="1" indent="-422656">
              <a:spcBef>
                <a:spcPts val="2130"/>
              </a:spcBef>
              <a:spcAft>
                <a:spcPts val="0"/>
              </a:spcAft>
              <a:buSzPts val="1400"/>
              <a:buChar char="○"/>
              <a:defRPr/>
            </a:lvl2pPr>
            <a:lvl3pPr marL="1825874" lvl="2" indent="-422656">
              <a:spcBef>
                <a:spcPts val="2130"/>
              </a:spcBef>
              <a:spcAft>
                <a:spcPts val="0"/>
              </a:spcAft>
              <a:buSzPts val="1400"/>
              <a:buChar char="■"/>
              <a:defRPr/>
            </a:lvl3pPr>
            <a:lvl4pPr marL="2434499" lvl="3" indent="-422656">
              <a:spcBef>
                <a:spcPts val="2130"/>
              </a:spcBef>
              <a:spcAft>
                <a:spcPts val="0"/>
              </a:spcAft>
              <a:buSzPts val="1400"/>
              <a:buChar char="●"/>
              <a:defRPr/>
            </a:lvl4pPr>
            <a:lvl5pPr marL="3043123" lvl="4" indent="-422656">
              <a:spcBef>
                <a:spcPts val="2130"/>
              </a:spcBef>
              <a:spcAft>
                <a:spcPts val="0"/>
              </a:spcAft>
              <a:buSzPts val="1400"/>
              <a:buChar char="○"/>
              <a:defRPr/>
            </a:lvl5pPr>
            <a:lvl6pPr marL="3651748" lvl="5" indent="-422656">
              <a:spcBef>
                <a:spcPts val="2130"/>
              </a:spcBef>
              <a:spcAft>
                <a:spcPts val="0"/>
              </a:spcAft>
              <a:buSzPts val="1400"/>
              <a:buChar char="■"/>
              <a:defRPr/>
            </a:lvl6pPr>
            <a:lvl7pPr marL="4260372" lvl="6" indent="-422656">
              <a:spcBef>
                <a:spcPts val="2130"/>
              </a:spcBef>
              <a:spcAft>
                <a:spcPts val="0"/>
              </a:spcAft>
              <a:buSzPts val="1400"/>
              <a:buChar char="●"/>
              <a:defRPr/>
            </a:lvl7pPr>
            <a:lvl8pPr marL="4868997" lvl="7" indent="-422656">
              <a:spcBef>
                <a:spcPts val="2130"/>
              </a:spcBef>
              <a:spcAft>
                <a:spcPts val="0"/>
              </a:spcAft>
              <a:buSzPts val="1400"/>
              <a:buChar char="○"/>
              <a:defRPr/>
            </a:lvl8pPr>
            <a:lvl9pPr marL="5477622" lvl="8" indent="-422656">
              <a:spcBef>
                <a:spcPts val="2130"/>
              </a:spcBef>
              <a:spcAft>
                <a:spcPts val="213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04680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FB92E-1B2F-4544-B183-A608442BB6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7593C1-001E-49E7-ACA7-D00E569CBE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15E01D-C31C-4582-9955-A6969A20E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21/2/2023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19F6BA-38E3-4F8C-81E1-D240B07E4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359772-C785-4617-8F80-04FEE8078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3719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solidFill>
          <a:schemeClr val="accent1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0"/>
          <p:cNvSpPr txBox="1">
            <a:spLocks noGrp="1"/>
          </p:cNvSpPr>
          <p:nvPr>
            <p:ph type="title"/>
          </p:nvPr>
        </p:nvSpPr>
        <p:spPr>
          <a:xfrm>
            <a:off x="3920600" y="2048167"/>
            <a:ext cx="4350800" cy="2959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Quicksand"/>
              <a:buNone/>
              <a:defRPr sz="44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endParaRPr/>
          </a:p>
        </p:txBody>
      </p:sp>
      <p:sp>
        <p:nvSpPr>
          <p:cNvPr id="119" name="Google Shape;119;p10"/>
          <p:cNvSpPr/>
          <p:nvPr/>
        </p:nvSpPr>
        <p:spPr>
          <a:xfrm>
            <a:off x="2577951" y="5940299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0" name="Google Shape;120;p10"/>
          <p:cNvSpPr/>
          <p:nvPr/>
        </p:nvSpPr>
        <p:spPr>
          <a:xfrm rot="7641468">
            <a:off x="3204582" y="4640604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1" name="Google Shape;121;p10"/>
          <p:cNvSpPr/>
          <p:nvPr/>
        </p:nvSpPr>
        <p:spPr>
          <a:xfrm>
            <a:off x="6756017" y="6179852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2" name="Google Shape;122;p10"/>
          <p:cNvSpPr/>
          <p:nvPr/>
        </p:nvSpPr>
        <p:spPr>
          <a:xfrm flipH="1">
            <a:off x="8015000" y="268266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3" name="Google Shape;123;p10"/>
          <p:cNvSpPr/>
          <p:nvPr/>
        </p:nvSpPr>
        <p:spPr>
          <a:xfrm rot="-7641468" flipH="1">
            <a:off x="6491155" y="577204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4" name="Google Shape;124;p10"/>
          <p:cNvSpPr/>
          <p:nvPr/>
        </p:nvSpPr>
        <p:spPr>
          <a:xfrm flipH="1">
            <a:off x="9026629" y="1283785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77670436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1"/>
          <p:cNvSpPr txBox="1">
            <a:spLocks noGrp="1"/>
          </p:cNvSpPr>
          <p:nvPr>
            <p:ph type="title" hasCustomPrompt="1"/>
          </p:nvPr>
        </p:nvSpPr>
        <p:spPr>
          <a:xfrm>
            <a:off x="957801" y="2179400"/>
            <a:ext cx="10276400" cy="1874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0"/>
              <a:buNone/>
              <a:defRPr sz="128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27" name="Google Shape;127;p11"/>
          <p:cNvSpPr txBox="1">
            <a:spLocks noGrp="1"/>
          </p:cNvSpPr>
          <p:nvPr>
            <p:ph type="subTitle" idx="1"/>
          </p:nvPr>
        </p:nvSpPr>
        <p:spPr>
          <a:xfrm>
            <a:off x="2184391" y="4053800"/>
            <a:ext cx="7823200" cy="624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5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5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5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5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5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5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5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5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28" name="Google Shape;128;p11"/>
          <p:cNvSpPr/>
          <p:nvPr/>
        </p:nvSpPr>
        <p:spPr>
          <a:xfrm>
            <a:off x="10259751" y="845253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9" name="Google Shape;129;p11"/>
          <p:cNvSpPr/>
          <p:nvPr/>
        </p:nvSpPr>
        <p:spPr>
          <a:xfrm>
            <a:off x="9707934" y="1212349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0" name="Google Shape;130;p11"/>
          <p:cNvSpPr/>
          <p:nvPr/>
        </p:nvSpPr>
        <p:spPr>
          <a:xfrm>
            <a:off x="8165618" y="339501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1" name="Google Shape;131;p11"/>
          <p:cNvSpPr/>
          <p:nvPr/>
        </p:nvSpPr>
        <p:spPr>
          <a:xfrm rot="-746471">
            <a:off x="1950122" y="5797989"/>
            <a:ext cx="345749" cy="301989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2" name="Google Shape;132;p11"/>
          <p:cNvSpPr/>
          <p:nvPr/>
        </p:nvSpPr>
        <p:spPr>
          <a:xfrm>
            <a:off x="208917" y="5060453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3" name="Google Shape;133;p11"/>
          <p:cNvSpPr/>
          <p:nvPr/>
        </p:nvSpPr>
        <p:spPr>
          <a:xfrm>
            <a:off x="-342900" y="5427549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4" name="Google Shape;134;p11"/>
          <p:cNvSpPr/>
          <p:nvPr/>
        </p:nvSpPr>
        <p:spPr>
          <a:xfrm rot="7641468">
            <a:off x="11179583" y="2421654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5" name="Google Shape;135;p11"/>
          <p:cNvSpPr/>
          <p:nvPr/>
        </p:nvSpPr>
        <p:spPr>
          <a:xfrm>
            <a:off x="9813618" y="6133653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6" name="Google Shape;136;p11"/>
          <p:cNvSpPr/>
          <p:nvPr/>
        </p:nvSpPr>
        <p:spPr>
          <a:xfrm>
            <a:off x="1211634" y="1308015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7" name="Google Shape;137;p11"/>
          <p:cNvSpPr/>
          <p:nvPr/>
        </p:nvSpPr>
        <p:spPr>
          <a:xfrm>
            <a:off x="2232251" y="625801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8" name="Google Shape;138;p11"/>
          <p:cNvSpPr/>
          <p:nvPr/>
        </p:nvSpPr>
        <p:spPr>
          <a:xfrm>
            <a:off x="10408201" y="5197801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9" name="Google Shape;139;p11"/>
          <p:cNvSpPr/>
          <p:nvPr/>
        </p:nvSpPr>
        <p:spPr>
          <a:xfrm rot="7641468">
            <a:off x="813816" y="2650254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63120063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357432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bg>
      <p:bgPr>
        <a:noFill/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34910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bg>
      <p:bgPr>
        <a:noFill/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275748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">
  <p:cSld name="Table of contents 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3"/>
          <p:cNvSpPr txBox="1">
            <a:spLocks noGrp="1"/>
          </p:cNvSpPr>
          <p:nvPr>
            <p:ph type="ctrTitle"/>
          </p:nvPr>
        </p:nvSpPr>
        <p:spPr>
          <a:xfrm>
            <a:off x="-96667" y="4948644"/>
            <a:ext cx="3789600" cy="770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32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3" name="Google Shape;143;p13"/>
          <p:cNvSpPr txBox="1">
            <a:spLocks noGrp="1"/>
          </p:cNvSpPr>
          <p:nvPr>
            <p:ph type="subTitle" idx="1"/>
          </p:nvPr>
        </p:nvSpPr>
        <p:spPr>
          <a:xfrm>
            <a:off x="560669" y="5473167"/>
            <a:ext cx="3132400" cy="76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9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4" name="Google Shape;144;p13"/>
          <p:cNvSpPr txBox="1">
            <a:spLocks noGrp="1"/>
          </p:cNvSpPr>
          <p:nvPr>
            <p:ph type="title" idx="2" hasCustomPrompt="1"/>
          </p:nvPr>
        </p:nvSpPr>
        <p:spPr>
          <a:xfrm>
            <a:off x="2764643" y="2583513"/>
            <a:ext cx="2338400" cy="770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80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5" name="Google Shape;145;p13"/>
          <p:cNvSpPr txBox="1">
            <a:spLocks noGrp="1"/>
          </p:cNvSpPr>
          <p:nvPr>
            <p:ph type="subTitle" idx="3"/>
          </p:nvPr>
        </p:nvSpPr>
        <p:spPr>
          <a:xfrm>
            <a:off x="8488966" y="5473167"/>
            <a:ext cx="3251200" cy="76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9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6" name="Google Shape;146;p13"/>
          <p:cNvSpPr txBox="1">
            <a:spLocks noGrp="1"/>
          </p:cNvSpPr>
          <p:nvPr>
            <p:ph type="title" idx="4" hasCustomPrompt="1"/>
          </p:nvPr>
        </p:nvSpPr>
        <p:spPr>
          <a:xfrm>
            <a:off x="7158355" y="2583491"/>
            <a:ext cx="2338400" cy="770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80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7" name="Google Shape;147;p13"/>
          <p:cNvSpPr txBox="1">
            <a:spLocks noGrp="1"/>
          </p:cNvSpPr>
          <p:nvPr>
            <p:ph type="subTitle" idx="5"/>
          </p:nvPr>
        </p:nvSpPr>
        <p:spPr>
          <a:xfrm>
            <a:off x="4508600" y="5473167"/>
            <a:ext cx="3174800" cy="76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9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8" name="Google Shape;148;p13"/>
          <p:cNvSpPr txBox="1">
            <a:spLocks noGrp="1"/>
          </p:cNvSpPr>
          <p:nvPr>
            <p:ph type="title" idx="6" hasCustomPrompt="1"/>
          </p:nvPr>
        </p:nvSpPr>
        <p:spPr>
          <a:xfrm>
            <a:off x="4926801" y="2229297"/>
            <a:ext cx="2338400" cy="770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80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9" name="Google Shape;149;p13"/>
          <p:cNvSpPr txBox="1">
            <a:spLocks noGrp="1"/>
          </p:cNvSpPr>
          <p:nvPr>
            <p:ph type="ctrTitle" idx="7"/>
          </p:nvPr>
        </p:nvSpPr>
        <p:spPr>
          <a:xfrm>
            <a:off x="4054601" y="4948644"/>
            <a:ext cx="4082800" cy="770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3200" b="1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0" name="Google Shape;150;p13"/>
          <p:cNvSpPr txBox="1">
            <a:spLocks noGrp="1"/>
          </p:cNvSpPr>
          <p:nvPr>
            <p:ph type="ctrTitle" idx="8"/>
          </p:nvPr>
        </p:nvSpPr>
        <p:spPr>
          <a:xfrm>
            <a:off x="8488967" y="4948644"/>
            <a:ext cx="2278000" cy="770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3200" b="1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1" name="Google Shape;151;p13"/>
          <p:cNvSpPr txBox="1">
            <a:spLocks noGrp="1"/>
          </p:cNvSpPr>
          <p:nvPr>
            <p:ph type="ctrTitle" idx="9"/>
          </p:nvPr>
        </p:nvSpPr>
        <p:spPr>
          <a:xfrm>
            <a:off x="1583400" y="374285"/>
            <a:ext cx="9025200" cy="1261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4800" b="1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2" name="Google Shape;152;p13"/>
          <p:cNvSpPr/>
          <p:nvPr/>
        </p:nvSpPr>
        <p:spPr>
          <a:xfrm>
            <a:off x="308901" y="2615652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3" name="Google Shape;153;p13"/>
          <p:cNvSpPr/>
          <p:nvPr/>
        </p:nvSpPr>
        <p:spPr>
          <a:xfrm rot="7641468">
            <a:off x="10718783" y="1594654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4" name="Google Shape;154;p13"/>
          <p:cNvSpPr/>
          <p:nvPr/>
        </p:nvSpPr>
        <p:spPr>
          <a:xfrm>
            <a:off x="11280185" y="1974686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5" name="Google Shape;155;p13"/>
          <p:cNvSpPr/>
          <p:nvPr/>
        </p:nvSpPr>
        <p:spPr>
          <a:xfrm>
            <a:off x="10728367" y="2341782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6" name="Google Shape;156;p13"/>
          <p:cNvSpPr/>
          <p:nvPr/>
        </p:nvSpPr>
        <p:spPr>
          <a:xfrm>
            <a:off x="37551" y="3122686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7" name="Google Shape;157;p13"/>
          <p:cNvSpPr/>
          <p:nvPr/>
        </p:nvSpPr>
        <p:spPr>
          <a:xfrm>
            <a:off x="-514267" y="3489782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8" name="Google Shape;158;p13"/>
          <p:cNvSpPr/>
          <p:nvPr/>
        </p:nvSpPr>
        <p:spPr>
          <a:xfrm>
            <a:off x="452651" y="600786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Google Shape;159;p13"/>
          <p:cNvSpPr/>
          <p:nvPr/>
        </p:nvSpPr>
        <p:spPr>
          <a:xfrm rot="7641468">
            <a:off x="1185582" y="1012287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125300931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bg>
      <p:bgPr>
        <a:solidFill>
          <a:schemeClr val="accent2"/>
        </a:solid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7"/>
          <p:cNvSpPr/>
          <p:nvPr/>
        </p:nvSpPr>
        <p:spPr>
          <a:xfrm>
            <a:off x="-899100" y="1526200"/>
            <a:ext cx="9718000" cy="9679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3" name="Google Shape;193;p17"/>
          <p:cNvSpPr/>
          <p:nvPr/>
        </p:nvSpPr>
        <p:spPr>
          <a:xfrm>
            <a:off x="-161783" y="628986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4" name="Google Shape;194;p17"/>
          <p:cNvSpPr/>
          <p:nvPr/>
        </p:nvSpPr>
        <p:spPr>
          <a:xfrm>
            <a:off x="-713600" y="996082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5" name="Google Shape;195;p17"/>
          <p:cNvSpPr/>
          <p:nvPr/>
        </p:nvSpPr>
        <p:spPr>
          <a:xfrm>
            <a:off x="11300567" y="809166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6" name="Google Shape;196;p17"/>
          <p:cNvSpPr/>
          <p:nvPr/>
        </p:nvSpPr>
        <p:spPr>
          <a:xfrm rot="7641468">
            <a:off x="11566666" y="2861320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7" name="Google Shape;197;p17"/>
          <p:cNvSpPr/>
          <p:nvPr/>
        </p:nvSpPr>
        <p:spPr>
          <a:xfrm>
            <a:off x="1299684" y="149001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8" name="Google Shape;198;p17"/>
          <p:cNvSpPr/>
          <p:nvPr/>
        </p:nvSpPr>
        <p:spPr>
          <a:xfrm rot="7641468">
            <a:off x="487616" y="1855887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9" name="Google Shape;199;p17"/>
          <p:cNvSpPr/>
          <p:nvPr/>
        </p:nvSpPr>
        <p:spPr>
          <a:xfrm>
            <a:off x="11368400" y="5871149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0" name="Google Shape;200;p17"/>
          <p:cNvSpPr/>
          <p:nvPr/>
        </p:nvSpPr>
        <p:spPr>
          <a:xfrm>
            <a:off x="10900800" y="5305282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1" name="Google Shape;201;p17"/>
          <p:cNvSpPr/>
          <p:nvPr/>
        </p:nvSpPr>
        <p:spPr>
          <a:xfrm>
            <a:off x="11585067" y="1984314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2" name="Google Shape;202;p17"/>
          <p:cNvSpPr/>
          <p:nvPr/>
        </p:nvSpPr>
        <p:spPr>
          <a:xfrm rot="7641468">
            <a:off x="9470066" y="6214987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3" name="Google Shape;203;p17"/>
          <p:cNvSpPr/>
          <p:nvPr/>
        </p:nvSpPr>
        <p:spPr>
          <a:xfrm>
            <a:off x="10958518" y="6595034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4" name="Google Shape;204;p17"/>
          <p:cNvSpPr txBox="1">
            <a:spLocks noGrp="1"/>
          </p:cNvSpPr>
          <p:nvPr>
            <p:ph type="ctrTitle"/>
          </p:nvPr>
        </p:nvSpPr>
        <p:spPr>
          <a:xfrm>
            <a:off x="1583400" y="374285"/>
            <a:ext cx="9025200" cy="1261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48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9793130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Title and three columns 2"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1"/>
          <p:cNvSpPr txBox="1">
            <a:spLocks noGrp="1"/>
          </p:cNvSpPr>
          <p:nvPr>
            <p:ph type="subTitle" idx="1"/>
          </p:nvPr>
        </p:nvSpPr>
        <p:spPr>
          <a:xfrm>
            <a:off x="1592321" y="3655333"/>
            <a:ext cx="2424000" cy="148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9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60" name="Google Shape;260;p21"/>
          <p:cNvSpPr txBox="1">
            <a:spLocks noGrp="1"/>
          </p:cNvSpPr>
          <p:nvPr>
            <p:ph type="subTitle" idx="2"/>
          </p:nvPr>
        </p:nvSpPr>
        <p:spPr>
          <a:xfrm>
            <a:off x="5008535" y="2408971"/>
            <a:ext cx="2324800" cy="14832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9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61" name="Google Shape;261;p21"/>
          <p:cNvSpPr txBox="1">
            <a:spLocks noGrp="1"/>
          </p:cNvSpPr>
          <p:nvPr>
            <p:ph type="ctrTitle"/>
          </p:nvPr>
        </p:nvSpPr>
        <p:spPr>
          <a:xfrm>
            <a:off x="1067344" y="3334295"/>
            <a:ext cx="3492400" cy="513200"/>
          </a:xfrm>
          <a:prstGeom prst="rect">
            <a:avLst/>
          </a:prstGeom>
          <a:ln>
            <a:noFill/>
          </a:ln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262" name="Google Shape;262;p21"/>
          <p:cNvSpPr txBox="1">
            <a:spLocks noGrp="1"/>
          </p:cNvSpPr>
          <p:nvPr>
            <p:ph type="ctrTitle" idx="3"/>
          </p:nvPr>
        </p:nvSpPr>
        <p:spPr>
          <a:xfrm>
            <a:off x="4434038" y="3687515"/>
            <a:ext cx="3492400" cy="513200"/>
          </a:xfrm>
          <a:prstGeom prst="rect">
            <a:avLst/>
          </a:prstGeom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263" name="Google Shape;263;p21"/>
          <p:cNvSpPr txBox="1">
            <a:spLocks noGrp="1"/>
          </p:cNvSpPr>
          <p:nvPr>
            <p:ph type="subTitle" idx="4"/>
          </p:nvPr>
        </p:nvSpPr>
        <p:spPr>
          <a:xfrm>
            <a:off x="8334187" y="3655333"/>
            <a:ext cx="2424000" cy="148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9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64" name="Google Shape;264;p21"/>
          <p:cNvSpPr txBox="1">
            <a:spLocks noGrp="1"/>
          </p:cNvSpPr>
          <p:nvPr>
            <p:ph type="ctrTitle" idx="5"/>
          </p:nvPr>
        </p:nvSpPr>
        <p:spPr>
          <a:xfrm>
            <a:off x="7809144" y="3334295"/>
            <a:ext cx="3492400" cy="513200"/>
          </a:xfrm>
          <a:prstGeom prst="rect">
            <a:avLst/>
          </a:prstGeom>
          <a:ln>
            <a:noFill/>
          </a:ln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265" name="Google Shape;265;p21"/>
          <p:cNvSpPr txBox="1">
            <a:spLocks noGrp="1"/>
          </p:cNvSpPr>
          <p:nvPr>
            <p:ph type="ctrTitle" idx="6"/>
          </p:nvPr>
        </p:nvSpPr>
        <p:spPr>
          <a:xfrm>
            <a:off x="1583400" y="374285"/>
            <a:ext cx="9025200" cy="1261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48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66" name="Google Shape;266;p21"/>
          <p:cNvSpPr/>
          <p:nvPr/>
        </p:nvSpPr>
        <p:spPr>
          <a:xfrm>
            <a:off x="11643417" y="1011002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7" name="Google Shape;267;p21"/>
          <p:cNvSpPr/>
          <p:nvPr/>
        </p:nvSpPr>
        <p:spPr>
          <a:xfrm>
            <a:off x="11091600" y="1378099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8" name="Google Shape;268;p21"/>
          <p:cNvSpPr/>
          <p:nvPr/>
        </p:nvSpPr>
        <p:spPr>
          <a:xfrm rot="7641468">
            <a:off x="10953133" y="666320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9" name="Google Shape;269;p21"/>
          <p:cNvSpPr/>
          <p:nvPr/>
        </p:nvSpPr>
        <p:spPr>
          <a:xfrm rot="2700000">
            <a:off x="705135" y="6261051"/>
            <a:ext cx="419596" cy="172798"/>
          </a:xfrm>
          <a:custGeom>
            <a:avLst/>
            <a:gdLst/>
            <a:ahLst/>
            <a:cxnLst/>
            <a:rect l="l" t="t" r="r" b="b"/>
            <a:pathLst>
              <a:path w="12588" h="5184" fill="none" extrusionOk="0">
                <a:moveTo>
                  <a:pt x="12588" y="0"/>
                </a:moveTo>
                <a:lnTo>
                  <a:pt x="0" y="5183"/>
                </a:lnTo>
              </a:path>
            </a:pathLst>
          </a:custGeom>
          <a:noFill/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0" name="Google Shape;270;p21"/>
          <p:cNvSpPr/>
          <p:nvPr/>
        </p:nvSpPr>
        <p:spPr>
          <a:xfrm>
            <a:off x="-179333" y="5720466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1" name="Google Shape;271;p21"/>
          <p:cNvSpPr/>
          <p:nvPr/>
        </p:nvSpPr>
        <p:spPr>
          <a:xfrm rot="7641468">
            <a:off x="203467" y="5197954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2" name="Google Shape;272;p21"/>
          <p:cNvSpPr/>
          <p:nvPr/>
        </p:nvSpPr>
        <p:spPr>
          <a:xfrm>
            <a:off x="10983967" y="6137999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3" name="Google Shape;273;p21"/>
          <p:cNvSpPr/>
          <p:nvPr/>
        </p:nvSpPr>
        <p:spPr>
          <a:xfrm rot="7641468">
            <a:off x="447283" y="1317187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4" name="Google Shape;274;p21"/>
          <p:cNvSpPr/>
          <p:nvPr/>
        </p:nvSpPr>
        <p:spPr>
          <a:xfrm rot="2700000">
            <a:off x="-179698" y="918700"/>
            <a:ext cx="419596" cy="172798"/>
          </a:xfrm>
          <a:custGeom>
            <a:avLst/>
            <a:gdLst/>
            <a:ahLst/>
            <a:cxnLst/>
            <a:rect l="l" t="t" r="r" b="b"/>
            <a:pathLst>
              <a:path w="12588" h="5184" fill="none" extrusionOk="0">
                <a:moveTo>
                  <a:pt x="12588" y="0"/>
                </a:moveTo>
                <a:lnTo>
                  <a:pt x="0" y="5183"/>
                </a:lnTo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5" name="Google Shape;275;p21"/>
          <p:cNvSpPr/>
          <p:nvPr/>
        </p:nvSpPr>
        <p:spPr>
          <a:xfrm>
            <a:off x="10491218" y="5720468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41273819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 2">
  <p:cSld name="Caption 2"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7" name="Google Shape;277;p22"/>
          <p:cNvGrpSpPr/>
          <p:nvPr/>
        </p:nvGrpSpPr>
        <p:grpSpPr>
          <a:xfrm>
            <a:off x="5338134" y="4896633"/>
            <a:ext cx="7120567" cy="3608400"/>
            <a:chOff x="4003600" y="3672475"/>
            <a:chExt cx="5340425" cy="2706300"/>
          </a:xfrm>
        </p:grpSpPr>
        <p:sp>
          <p:nvSpPr>
            <p:cNvPr id="278" name="Google Shape;278;p22"/>
            <p:cNvSpPr/>
            <p:nvPr/>
          </p:nvSpPr>
          <p:spPr>
            <a:xfrm>
              <a:off x="4003600" y="3672475"/>
              <a:ext cx="2706300" cy="2706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9" name="Google Shape;279;p22"/>
            <p:cNvSpPr/>
            <p:nvPr/>
          </p:nvSpPr>
          <p:spPr>
            <a:xfrm>
              <a:off x="5229225" y="3672475"/>
              <a:ext cx="4114800" cy="1652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280" name="Google Shape;280;p22"/>
          <p:cNvSpPr/>
          <p:nvPr/>
        </p:nvSpPr>
        <p:spPr>
          <a:xfrm>
            <a:off x="11764085" y="4167986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1" name="Google Shape;281;p22"/>
          <p:cNvSpPr/>
          <p:nvPr/>
        </p:nvSpPr>
        <p:spPr>
          <a:xfrm>
            <a:off x="11220900" y="3841349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2" name="Google Shape;282;p22"/>
          <p:cNvSpPr/>
          <p:nvPr/>
        </p:nvSpPr>
        <p:spPr>
          <a:xfrm>
            <a:off x="11167251" y="3171068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3" name="Google Shape;283;p22"/>
          <p:cNvSpPr/>
          <p:nvPr/>
        </p:nvSpPr>
        <p:spPr>
          <a:xfrm rot="7641468">
            <a:off x="1459949" y="4643887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4" name="Google Shape;284;p22"/>
          <p:cNvSpPr/>
          <p:nvPr/>
        </p:nvSpPr>
        <p:spPr>
          <a:xfrm>
            <a:off x="149585" y="5387386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5" name="Google Shape;285;p22"/>
          <p:cNvSpPr/>
          <p:nvPr/>
        </p:nvSpPr>
        <p:spPr>
          <a:xfrm>
            <a:off x="-393599" y="5060749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6" name="Google Shape;286;p22"/>
          <p:cNvSpPr/>
          <p:nvPr/>
        </p:nvSpPr>
        <p:spPr>
          <a:xfrm>
            <a:off x="315534" y="970182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7" name="Google Shape;287;p22"/>
          <p:cNvSpPr/>
          <p:nvPr/>
        </p:nvSpPr>
        <p:spPr>
          <a:xfrm rot="7641468">
            <a:off x="845916" y="501420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8" name="Google Shape;288;p22"/>
          <p:cNvSpPr/>
          <p:nvPr/>
        </p:nvSpPr>
        <p:spPr>
          <a:xfrm>
            <a:off x="1427884" y="1294401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9" name="Google Shape;289;p22"/>
          <p:cNvSpPr txBox="1">
            <a:spLocks noGrp="1"/>
          </p:cNvSpPr>
          <p:nvPr>
            <p:ph type="subTitle" idx="1"/>
          </p:nvPr>
        </p:nvSpPr>
        <p:spPr>
          <a:xfrm flipH="1">
            <a:off x="6535434" y="5422000"/>
            <a:ext cx="4136400" cy="614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0186919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3"/>
          <p:cNvSpPr/>
          <p:nvPr/>
        </p:nvSpPr>
        <p:spPr>
          <a:xfrm>
            <a:off x="8142167" y="2336549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92" name="Google Shape;292;p23"/>
          <p:cNvSpPr/>
          <p:nvPr/>
        </p:nvSpPr>
        <p:spPr>
          <a:xfrm>
            <a:off x="-358200" y="1703200"/>
            <a:ext cx="12908400" cy="12908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3" name="Google Shape;293;p23"/>
          <p:cNvSpPr/>
          <p:nvPr/>
        </p:nvSpPr>
        <p:spPr>
          <a:xfrm>
            <a:off x="11323018" y="819251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94" name="Google Shape;294;p23"/>
          <p:cNvSpPr/>
          <p:nvPr/>
        </p:nvSpPr>
        <p:spPr>
          <a:xfrm>
            <a:off x="10771201" y="1186349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95" name="Google Shape;295;p23"/>
          <p:cNvSpPr/>
          <p:nvPr/>
        </p:nvSpPr>
        <p:spPr>
          <a:xfrm>
            <a:off x="10311084" y="1635900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6" name="Google Shape;296;p23"/>
          <p:cNvSpPr/>
          <p:nvPr/>
        </p:nvSpPr>
        <p:spPr>
          <a:xfrm rot="7641468">
            <a:off x="11397833" y="3000154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7" name="Google Shape;297;p23"/>
          <p:cNvSpPr/>
          <p:nvPr/>
        </p:nvSpPr>
        <p:spPr>
          <a:xfrm>
            <a:off x="-644400" y="2474915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98" name="Google Shape;298;p23"/>
          <p:cNvSpPr/>
          <p:nvPr/>
        </p:nvSpPr>
        <p:spPr>
          <a:xfrm>
            <a:off x="-222299" y="641167"/>
            <a:ext cx="1599033" cy="168900"/>
          </a:xfrm>
          <a:custGeom>
            <a:avLst/>
            <a:gdLst/>
            <a:ahLst/>
            <a:cxnLst/>
            <a:rect l="l" t="t" r="r" b="b"/>
            <a:pathLst>
              <a:path w="47971" h="5067" extrusionOk="0">
                <a:moveTo>
                  <a:pt x="0" y="5067"/>
                </a:moveTo>
                <a:lnTo>
                  <a:pt x="5743" y="0"/>
                </a:lnTo>
                <a:lnTo>
                  <a:pt x="10810" y="5067"/>
                </a:lnTo>
                <a:lnTo>
                  <a:pt x="17228" y="338"/>
                </a:lnTo>
                <a:lnTo>
                  <a:pt x="22634" y="5067"/>
                </a:lnTo>
                <a:lnTo>
                  <a:pt x="28981" y="223"/>
                </a:lnTo>
                <a:lnTo>
                  <a:pt x="35133" y="5067"/>
                </a:lnTo>
                <a:lnTo>
                  <a:pt x="41890" y="338"/>
                </a:lnTo>
                <a:lnTo>
                  <a:pt x="47971" y="4729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99" name="Google Shape;299;p23"/>
          <p:cNvSpPr/>
          <p:nvPr/>
        </p:nvSpPr>
        <p:spPr>
          <a:xfrm>
            <a:off x="478235" y="329801"/>
            <a:ext cx="1599033" cy="168900"/>
          </a:xfrm>
          <a:custGeom>
            <a:avLst/>
            <a:gdLst/>
            <a:ahLst/>
            <a:cxnLst/>
            <a:rect l="l" t="t" r="r" b="b"/>
            <a:pathLst>
              <a:path w="47971" h="5067" extrusionOk="0">
                <a:moveTo>
                  <a:pt x="0" y="5067"/>
                </a:moveTo>
                <a:lnTo>
                  <a:pt x="5743" y="0"/>
                </a:lnTo>
                <a:lnTo>
                  <a:pt x="10810" y="5067"/>
                </a:lnTo>
                <a:lnTo>
                  <a:pt x="17228" y="338"/>
                </a:lnTo>
                <a:lnTo>
                  <a:pt x="22634" y="5067"/>
                </a:lnTo>
                <a:lnTo>
                  <a:pt x="28981" y="223"/>
                </a:lnTo>
                <a:lnTo>
                  <a:pt x="35133" y="5067"/>
                </a:lnTo>
                <a:lnTo>
                  <a:pt x="41890" y="338"/>
                </a:lnTo>
                <a:lnTo>
                  <a:pt x="47971" y="4729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0" name="Google Shape;300;p23"/>
          <p:cNvSpPr/>
          <p:nvPr/>
        </p:nvSpPr>
        <p:spPr>
          <a:xfrm>
            <a:off x="651084" y="952534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01" name="Google Shape;301;p23"/>
          <p:cNvSpPr/>
          <p:nvPr/>
        </p:nvSpPr>
        <p:spPr>
          <a:xfrm rot="7641468">
            <a:off x="10343133" y="339954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02" name="Google Shape;302;p23"/>
          <p:cNvSpPr/>
          <p:nvPr/>
        </p:nvSpPr>
        <p:spPr>
          <a:xfrm rot="7641468">
            <a:off x="683133" y="3193854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03" name="Google Shape;303;p23"/>
          <p:cNvSpPr/>
          <p:nvPr/>
        </p:nvSpPr>
        <p:spPr>
          <a:xfrm rot="-1783010">
            <a:off x="2239830" y="1187456"/>
            <a:ext cx="345762" cy="302000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04" name="Google Shape;304;p23"/>
          <p:cNvSpPr txBox="1">
            <a:spLocks noGrp="1"/>
          </p:cNvSpPr>
          <p:nvPr>
            <p:ph type="title" hasCustomPrompt="1"/>
          </p:nvPr>
        </p:nvSpPr>
        <p:spPr>
          <a:xfrm>
            <a:off x="5954233" y="3834000"/>
            <a:ext cx="4013200" cy="11656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05" name="Google Shape;305;p23"/>
          <p:cNvSpPr txBox="1">
            <a:spLocks noGrp="1"/>
          </p:cNvSpPr>
          <p:nvPr>
            <p:ph type="subTitle" idx="1"/>
          </p:nvPr>
        </p:nvSpPr>
        <p:spPr>
          <a:xfrm>
            <a:off x="5954233" y="5027900"/>
            <a:ext cx="4013200" cy="888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5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5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5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5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5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5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5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5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306" name="Google Shape;306;p23"/>
          <p:cNvSpPr txBox="1">
            <a:spLocks noGrp="1"/>
          </p:cNvSpPr>
          <p:nvPr>
            <p:ph type="ctrTitle" idx="2"/>
          </p:nvPr>
        </p:nvSpPr>
        <p:spPr>
          <a:xfrm>
            <a:off x="1583400" y="374285"/>
            <a:ext cx="9025200" cy="1261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48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10871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FB92E-1B2F-4544-B183-A608442BB6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7593C1-001E-49E7-ACA7-D00E569CBE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15E01D-C31C-4582-9955-A6969A20E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21/2/2023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19F6BA-38E3-4F8C-81E1-D240B07E4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359772-C785-4617-8F80-04FEE8078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5644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accent1"/>
        </a:solidFill>
        <a:effectLst/>
      </p:bgPr>
    </p:bg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003456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 ">
  <p:cSld name="Background 2 ">
    <p:bg>
      <p:bgPr>
        <a:solidFill>
          <a:schemeClr val="accent2"/>
        </a:solidFill>
        <a:effectLst/>
      </p:bgPr>
    </p:bg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631387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 ">
  <p:cSld name="Background 3 ">
    <p:bg>
      <p:bgPr>
        <a:solidFill>
          <a:schemeClr val="accent3"/>
        </a:solidFill>
        <a:effectLst/>
      </p:bgPr>
    </p:bg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420488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EF7C50-C1E7-4AB6-BD31-F83D3409098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150189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EF7C50-C1E7-4AB6-BD31-F83D3409098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509035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EF7C50-C1E7-4AB6-BD31-F83D3409098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627273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EF7C50-C1E7-4AB6-BD31-F83D3409098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764310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EF7C50-C1E7-4AB6-BD31-F83D3409098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690989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EF7C50-C1E7-4AB6-BD31-F83D3409098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290401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EF7C50-C1E7-4AB6-BD31-F83D3409098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6939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C4405-338D-4980-954A-DE132D850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3CABB3-D7F0-4B23-9D27-982CA91489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383F15-C8D2-4D72-8F84-10EAABE8C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21/2/2023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40DA71-78D0-47E2-B2FB-A9F672D6A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3D3E25-1615-46E7-BE84-08CA967F0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59937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EF7C50-C1E7-4AB6-BD31-F83D3409098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258081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EF7C50-C1E7-4AB6-BD31-F83D3409098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344351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EF7C50-C1E7-4AB6-BD31-F83D3409098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28104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EF7C50-C1E7-4AB6-BD31-F83D3409098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3765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8C922-6EF4-43D4-8717-53588A94F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4FFEED-60D0-4F93-912C-E31BAE8D95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138967-6EC0-44BB-B63E-87FAD095C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21/2/2023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68F952-6676-4738-B7A1-E1BD4A356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D68A08-6FF7-4B6B-8E18-776D6CD77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813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F909D-B59A-49D3-96B4-30F36A110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3918F4-623C-4965-9782-C240F7E0DC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A00410-A19D-440B-869F-0974B3FC62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BE4D8A-B9AA-4464-9354-1953E5C40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21/2/2023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E635F9-9966-430C-8CE9-58C972000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060211-40C4-4925-B23F-71A2B7843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18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94DBDC-A45A-4DC5-B784-10F6C4DAE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BC168B-B652-4AC0-9B0D-DC2105E0F2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86C9AC-40D3-40A0-BA49-A9930083BA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A8D687-8637-4BD8-8A5D-EE582799AC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BC6404-B132-4253-9FBE-9C245AFF74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A3AE4A0-FD56-43A0-856C-7C3276382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21/2/2023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434B1C-FB05-4AF6-9334-485B383A2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9F89FF-8C7D-4C8C-8FA5-3EC807F3F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234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52.xml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759639-D8D6-48A5-BC62-2BF2046DA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7809D-AD9F-4878-B210-8C322A99AD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751DFC-C8EB-431D-8464-2306BCB928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1A62E9-F116-423D-BC6A-257F69929883}" type="datetimeFigureOut">
              <a:rPr lang="en-US" smtClean="0"/>
              <a:t>21/2/2023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E5A345-60FC-43A4-8BB8-55C16EB581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2D5F23-A4B6-4D96-95AF-84C97966EA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361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42" r:id="rId2"/>
    <p:sldLayoutId id="2147483737" r:id="rId3"/>
    <p:sldLayoutId id="2147483725" r:id="rId4"/>
    <p:sldLayoutId id="2147483730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747" r:id="rId12"/>
    <p:sldLayoutId id="2147483746" r:id="rId13"/>
    <p:sldLayoutId id="2147483745" r:id="rId14"/>
    <p:sldLayoutId id="2147483744" r:id="rId15"/>
    <p:sldLayoutId id="2147483743" r:id="rId16"/>
    <p:sldLayoutId id="2147483741" r:id="rId17"/>
    <p:sldLayoutId id="2147483740" r:id="rId18"/>
    <p:sldLayoutId id="2147483739" r:id="rId19"/>
    <p:sldLayoutId id="2147483738" r:id="rId20"/>
    <p:sldLayoutId id="2147483736" r:id="rId21"/>
    <p:sldLayoutId id="2147483735" r:id="rId22"/>
    <p:sldLayoutId id="2147483734" r:id="rId23"/>
    <p:sldLayoutId id="2147483733" r:id="rId24"/>
    <p:sldLayoutId id="2147483732" r:id="rId25"/>
    <p:sldLayoutId id="2147483731" r:id="rId26"/>
    <p:sldLayoutId id="2147483729" r:id="rId27"/>
    <p:sldLayoutId id="2147483728" r:id="rId28"/>
    <p:sldLayoutId id="2147483727" r:id="rId29"/>
    <p:sldLayoutId id="2147483726" r:id="rId30"/>
    <p:sldLayoutId id="2147483656" r:id="rId31"/>
    <p:sldLayoutId id="2147483657" r:id="rId32"/>
    <p:sldLayoutId id="2147483658" r:id="rId33"/>
    <p:sldLayoutId id="2147483659" r:id="rId34"/>
    <p:sldLayoutId id="2147483660" r:id="rId3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unito Sans"/>
              <a:buChar char="●"/>
              <a:defRPr sz="1800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"/>
              <a:buChar char="○"/>
              <a:defRPr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"/>
              <a:buChar char="■"/>
              <a:defRPr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"/>
              <a:buChar char="●"/>
              <a:defRPr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"/>
              <a:buChar char="○"/>
              <a:defRPr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"/>
              <a:buChar char="■"/>
              <a:defRPr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"/>
              <a:buChar char="●"/>
              <a:defRPr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"/>
              <a:buChar char="○"/>
              <a:defRPr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Nunito Sans"/>
              <a:buChar char="■"/>
              <a:defRPr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3775408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49" r:id="rId8"/>
    <p:sldLayoutId id="2147483748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EF7C50-C1E7-4AB6-BD31-F83D3409098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6507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3.png"/><Relationship Id="rId7" Type="http://schemas.microsoft.com/office/2007/relationships/hdphoto" Target="../media/hdphoto2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14.png"/><Relationship Id="rId4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jpe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11.xml"/><Relationship Id="rId7" Type="http://schemas.microsoft.com/office/2007/relationships/hdphoto" Target="../media/hdphoto2.wdp"/><Relationship Id="rId12" Type="http://schemas.openxmlformats.org/officeDocument/2006/relationships/image" Target="../media/image4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9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Relationship Id="rId5" Type="http://schemas.microsoft.com/office/2007/relationships/hdphoto" Target="../media/hdphoto4.wdp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Relationship Id="rId5" Type="http://schemas.microsoft.com/office/2007/relationships/hdphoto" Target="../media/hdphoto3.wdp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68737" y="105103"/>
            <a:ext cx="11539787" cy="2131081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F234587-AF8F-4BAA-ABDE-9D3F5500A2BB}"/>
              </a:ext>
            </a:extLst>
          </p:cNvPr>
          <p:cNvGrpSpPr/>
          <p:nvPr/>
        </p:nvGrpSpPr>
        <p:grpSpPr>
          <a:xfrm>
            <a:off x="4246020" y="0"/>
            <a:ext cx="5692534" cy="2018182"/>
            <a:chOff x="2829935" y="3550985"/>
            <a:chExt cx="7251842" cy="2018182"/>
          </a:xfrm>
        </p:grpSpPr>
        <p:sp>
          <p:nvSpPr>
            <p:cNvPr id="6" name="Rounded Rectangle 5"/>
            <p:cNvSpPr/>
            <p:nvPr/>
          </p:nvSpPr>
          <p:spPr>
            <a:xfrm>
              <a:off x="2829935" y="3793226"/>
              <a:ext cx="7251842" cy="1775941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908323" y="3980560"/>
              <a:ext cx="7095067" cy="14906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014393" y="3557950"/>
              <a:ext cx="114128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8993858" y="3550985"/>
              <a:ext cx="114128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2BFAB66E-FABC-479A-AD73-8CFF1151BCDE}"/>
              </a:ext>
            </a:extLst>
          </p:cNvPr>
          <p:cNvGrpSpPr/>
          <p:nvPr/>
        </p:nvGrpSpPr>
        <p:grpSpPr>
          <a:xfrm>
            <a:off x="176702" y="80407"/>
            <a:ext cx="2537440" cy="1969734"/>
            <a:chOff x="-2489582" y="2641097"/>
            <a:chExt cx="2537440" cy="1969734"/>
          </a:xfrm>
        </p:grpSpPr>
        <p:sp>
          <p:nvSpPr>
            <p:cNvPr id="13" name="Cloud 12"/>
            <p:cNvSpPr/>
            <p:nvPr/>
          </p:nvSpPr>
          <p:spPr>
            <a:xfrm rot="12142935">
              <a:off x="-2489582" y="2641097"/>
              <a:ext cx="2537440" cy="1969734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Cloud 13"/>
            <p:cNvSpPr/>
            <p:nvPr/>
          </p:nvSpPr>
          <p:spPr>
            <a:xfrm rot="12142935">
              <a:off x="-2425194" y="2813121"/>
              <a:ext cx="2342250" cy="1652982"/>
            </a:xfrm>
            <a:prstGeom prst="cloud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68737" y="575338"/>
            <a:ext cx="23411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TUẦN 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23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706858" y="709522"/>
            <a:ext cx="37899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VÈ CHIM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37B469F-4C6B-4890-B36E-0022CEEE7647}"/>
              </a:ext>
            </a:extLst>
          </p:cNvPr>
          <p:cNvSpPr/>
          <p:nvPr/>
        </p:nvSpPr>
        <p:spPr>
          <a:xfrm>
            <a:off x="3249176" y="279596"/>
            <a:ext cx="1748351" cy="168332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484710" y="257675"/>
            <a:ext cx="138042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2C41686-61D4-404D-9E8F-DF7321B2DFBC}"/>
              </a:ext>
            </a:extLst>
          </p:cNvPr>
          <p:cNvSpPr/>
          <p:nvPr/>
        </p:nvSpPr>
        <p:spPr>
          <a:xfrm>
            <a:off x="3679684" y="2200135"/>
            <a:ext cx="6048016" cy="982513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TIẾT 4. </a:t>
            </a:r>
            <a:r>
              <a:rPr lang="en-US" sz="440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 VÀ NGHE</a:t>
            </a:r>
            <a:endParaRPr kumimoji="0" lang="en-US" sz="4400" b="0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287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icture containing text, doll, toy, clipart&#10;&#10;Description automatically generated">
            <a:extLst>
              <a:ext uri="{FF2B5EF4-FFF2-40B4-BE49-F238E27FC236}">
                <a16:creationId xmlns:a16="http://schemas.microsoft.com/office/drawing/2014/main" id="{F24EBDC9-9185-4ECB-A135-ED66ACA1DB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413" y="4538188"/>
            <a:ext cx="2813206" cy="231981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C032627-3A59-4AC1-A761-EF0F3B0D05FB}"/>
              </a:ext>
            </a:extLst>
          </p:cNvPr>
          <p:cNvSpPr txBox="1"/>
          <p:nvPr/>
        </p:nvSpPr>
        <p:spPr>
          <a:xfrm>
            <a:off x="2520928" y="591894"/>
            <a:ext cx="37297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44A0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Cảm</a:t>
            </a:r>
            <a:r>
              <a:rPr lang="en-US" sz="3200" b="1" dirty="0">
                <a:solidFill>
                  <a:srgbClr val="F44A0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44A0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ơn</a:t>
            </a:r>
            <a:r>
              <a:rPr lang="en-US" sz="3200" b="1" dirty="0">
                <a:solidFill>
                  <a:srgbClr val="F44A0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44A0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</a:t>
            </a:r>
            <a:r>
              <a:rPr lang="en-US" sz="3200" b="1" dirty="0">
                <a:solidFill>
                  <a:srgbClr val="F44A0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mi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C6BF943C-E75D-4230-BB3C-35D77E239EC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25" t="13441" r="22325" b="10505"/>
          <a:stretch/>
        </p:blipFill>
        <p:spPr>
          <a:xfrm>
            <a:off x="9057069" y="1502367"/>
            <a:ext cx="1422245" cy="1660740"/>
          </a:xfrm>
          <a:prstGeom prst="rect">
            <a:avLst/>
          </a:prstGeom>
        </p:spPr>
      </p:pic>
      <p:sp>
        <p:nvSpPr>
          <p:cNvPr id="30" name="Freeform 24">
            <a:extLst>
              <a:ext uri="{FF2B5EF4-FFF2-40B4-BE49-F238E27FC236}">
                <a16:creationId xmlns:a16="http://schemas.microsoft.com/office/drawing/2014/main" id="{2AFB548E-8F6F-4D5C-8A26-ED39F71B5DAF}"/>
              </a:ext>
            </a:extLst>
          </p:cNvPr>
          <p:cNvSpPr>
            <a:spLocks noEditPoints="1"/>
          </p:cNvSpPr>
          <p:nvPr/>
        </p:nvSpPr>
        <p:spPr bwMode="auto">
          <a:xfrm rot="502897">
            <a:off x="9681755" y="3559696"/>
            <a:ext cx="315055" cy="720939"/>
          </a:xfrm>
          <a:custGeom>
            <a:avLst/>
            <a:gdLst>
              <a:gd name="T0" fmla="*/ 56 w 80"/>
              <a:gd name="T1" fmla="*/ 172 h 235"/>
              <a:gd name="T2" fmla="*/ 57 w 80"/>
              <a:gd name="T3" fmla="*/ 146 h 235"/>
              <a:gd name="T4" fmla="*/ 62 w 80"/>
              <a:gd name="T5" fmla="*/ 146 h 235"/>
              <a:gd name="T6" fmla="*/ 56 w 80"/>
              <a:gd name="T7" fmla="*/ 172 h 235"/>
              <a:gd name="T8" fmla="*/ 47 w 80"/>
              <a:gd name="T9" fmla="*/ 169 h 235"/>
              <a:gd name="T10" fmla="*/ 43 w 80"/>
              <a:gd name="T11" fmla="*/ 147 h 235"/>
              <a:gd name="T12" fmla="*/ 46 w 80"/>
              <a:gd name="T13" fmla="*/ 147 h 235"/>
              <a:gd name="T14" fmla="*/ 47 w 80"/>
              <a:gd name="T15" fmla="*/ 153 h 235"/>
              <a:gd name="T16" fmla="*/ 47 w 80"/>
              <a:gd name="T17" fmla="*/ 169 h 235"/>
              <a:gd name="T18" fmla="*/ 26 w 80"/>
              <a:gd name="T19" fmla="*/ 152 h 235"/>
              <a:gd name="T20" fmla="*/ 20 w 80"/>
              <a:gd name="T21" fmla="*/ 147 h 235"/>
              <a:gd name="T22" fmla="*/ 31 w 80"/>
              <a:gd name="T23" fmla="*/ 147 h 235"/>
              <a:gd name="T24" fmla="*/ 32 w 80"/>
              <a:gd name="T25" fmla="*/ 153 h 235"/>
              <a:gd name="T26" fmla="*/ 40 w 80"/>
              <a:gd name="T27" fmla="*/ 189 h 235"/>
              <a:gd name="T28" fmla="*/ 26 w 80"/>
              <a:gd name="T29" fmla="*/ 152 h 235"/>
              <a:gd name="T30" fmla="*/ 10 w 80"/>
              <a:gd name="T31" fmla="*/ 148 h 235"/>
              <a:gd name="T32" fmla="*/ 22 w 80"/>
              <a:gd name="T33" fmla="*/ 168 h 235"/>
              <a:gd name="T34" fmla="*/ 10 w 80"/>
              <a:gd name="T35" fmla="*/ 148 h 235"/>
              <a:gd name="T36" fmla="*/ 21 w 80"/>
              <a:gd name="T37" fmla="*/ 77 h 235"/>
              <a:gd name="T38" fmla="*/ 25 w 80"/>
              <a:gd name="T39" fmla="*/ 94 h 235"/>
              <a:gd name="T40" fmla="*/ 21 w 80"/>
              <a:gd name="T41" fmla="*/ 77 h 235"/>
              <a:gd name="T42" fmla="*/ 21 w 80"/>
              <a:gd name="T43" fmla="*/ 75 h 235"/>
              <a:gd name="T44" fmla="*/ 19 w 80"/>
              <a:gd name="T45" fmla="*/ 63 h 235"/>
              <a:gd name="T46" fmla="*/ 21 w 80"/>
              <a:gd name="T47" fmla="*/ 75 h 235"/>
              <a:gd name="T48" fmla="*/ 27 w 80"/>
              <a:gd name="T49" fmla="*/ 110 h 235"/>
              <a:gd name="T50" fmla="*/ 27 w 80"/>
              <a:gd name="T51" fmla="*/ 110 h 235"/>
              <a:gd name="T52" fmla="*/ 78 w 80"/>
              <a:gd name="T53" fmla="*/ 142 h 235"/>
              <a:gd name="T54" fmla="*/ 40 w 80"/>
              <a:gd name="T55" fmla="*/ 139 h 235"/>
              <a:gd name="T56" fmla="*/ 23 w 80"/>
              <a:gd name="T57" fmla="*/ 3 h 235"/>
              <a:gd name="T58" fmla="*/ 13 w 80"/>
              <a:gd name="T59" fmla="*/ 3 h 235"/>
              <a:gd name="T60" fmla="*/ 15 w 80"/>
              <a:gd name="T61" fmla="*/ 34 h 235"/>
              <a:gd name="T62" fmla="*/ 19 w 80"/>
              <a:gd name="T63" fmla="*/ 62 h 235"/>
              <a:gd name="T64" fmla="*/ 11 w 80"/>
              <a:gd name="T65" fmla="*/ 13 h 235"/>
              <a:gd name="T66" fmla="*/ 0 w 80"/>
              <a:gd name="T67" fmla="*/ 11 h 235"/>
              <a:gd name="T68" fmla="*/ 23 w 80"/>
              <a:gd name="T69" fmla="*/ 139 h 235"/>
              <a:gd name="T70" fmla="*/ 11 w 80"/>
              <a:gd name="T71" fmla="*/ 139 h 235"/>
              <a:gd name="T72" fmla="*/ 6 w 80"/>
              <a:gd name="T73" fmla="*/ 147 h 235"/>
              <a:gd name="T74" fmla="*/ 0 w 80"/>
              <a:gd name="T75" fmla="*/ 152 h 235"/>
              <a:gd name="T76" fmla="*/ 42 w 80"/>
              <a:gd name="T77" fmla="*/ 234 h 235"/>
              <a:gd name="T78" fmla="*/ 51 w 80"/>
              <a:gd name="T79" fmla="*/ 232 h 235"/>
              <a:gd name="T80" fmla="*/ 63 w 80"/>
              <a:gd name="T81" fmla="*/ 183 h 235"/>
              <a:gd name="T82" fmla="*/ 76 w 80"/>
              <a:gd name="T83" fmla="*/ 156 h 235"/>
              <a:gd name="T84" fmla="*/ 78 w 80"/>
              <a:gd name="T85" fmla="*/ 142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80" h="235">
                <a:moveTo>
                  <a:pt x="56" y="172"/>
                </a:moveTo>
                <a:cubicBezTo>
                  <a:pt x="58" y="162"/>
                  <a:pt x="57" y="158"/>
                  <a:pt x="57" y="146"/>
                </a:cubicBezTo>
                <a:cubicBezTo>
                  <a:pt x="59" y="147"/>
                  <a:pt x="59" y="146"/>
                  <a:pt x="62" y="146"/>
                </a:cubicBezTo>
                <a:cubicBezTo>
                  <a:pt x="60" y="155"/>
                  <a:pt x="60" y="164"/>
                  <a:pt x="56" y="172"/>
                </a:cubicBezTo>
                <a:moveTo>
                  <a:pt x="47" y="169"/>
                </a:moveTo>
                <a:cubicBezTo>
                  <a:pt x="46" y="160"/>
                  <a:pt x="44" y="154"/>
                  <a:pt x="43" y="147"/>
                </a:cubicBezTo>
                <a:cubicBezTo>
                  <a:pt x="44" y="148"/>
                  <a:pt x="45" y="146"/>
                  <a:pt x="46" y="147"/>
                </a:cubicBezTo>
                <a:cubicBezTo>
                  <a:pt x="45" y="148"/>
                  <a:pt x="47" y="150"/>
                  <a:pt x="47" y="153"/>
                </a:cubicBezTo>
                <a:cubicBezTo>
                  <a:pt x="48" y="159"/>
                  <a:pt x="47" y="166"/>
                  <a:pt x="47" y="169"/>
                </a:cubicBezTo>
                <a:moveTo>
                  <a:pt x="26" y="152"/>
                </a:moveTo>
                <a:cubicBezTo>
                  <a:pt x="24" y="149"/>
                  <a:pt x="20" y="150"/>
                  <a:pt x="20" y="147"/>
                </a:cubicBezTo>
                <a:cubicBezTo>
                  <a:pt x="24" y="146"/>
                  <a:pt x="26" y="147"/>
                  <a:pt x="31" y="147"/>
                </a:cubicBezTo>
                <a:cubicBezTo>
                  <a:pt x="31" y="148"/>
                  <a:pt x="32" y="150"/>
                  <a:pt x="32" y="153"/>
                </a:cubicBezTo>
                <a:cubicBezTo>
                  <a:pt x="38" y="161"/>
                  <a:pt x="38" y="175"/>
                  <a:pt x="40" y="189"/>
                </a:cubicBezTo>
                <a:cubicBezTo>
                  <a:pt x="35" y="175"/>
                  <a:pt x="32" y="165"/>
                  <a:pt x="26" y="152"/>
                </a:cubicBezTo>
                <a:moveTo>
                  <a:pt x="10" y="148"/>
                </a:moveTo>
                <a:cubicBezTo>
                  <a:pt x="16" y="152"/>
                  <a:pt x="19" y="160"/>
                  <a:pt x="22" y="168"/>
                </a:cubicBezTo>
                <a:cubicBezTo>
                  <a:pt x="18" y="161"/>
                  <a:pt x="14" y="154"/>
                  <a:pt x="10" y="148"/>
                </a:cubicBezTo>
                <a:moveTo>
                  <a:pt x="21" y="77"/>
                </a:moveTo>
                <a:cubicBezTo>
                  <a:pt x="24" y="82"/>
                  <a:pt x="24" y="89"/>
                  <a:pt x="25" y="94"/>
                </a:cubicBezTo>
                <a:cubicBezTo>
                  <a:pt x="22" y="90"/>
                  <a:pt x="23" y="83"/>
                  <a:pt x="21" y="77"/>
                </a:cubicBezTo>
                <a:moveTo>
                  <a:pt x="21" y="75"/>
                </a:moveTo>
                <a:cubicBezTo>
                  <a:pt x="20" y="73"/>
                  <a:pt x="20" y="68"/>
                  <a:pt x="19" y="63"/>
                </a:cubicBezTo>
                <a:cubicBezTo>
                  <a:pt x="21" y="67"/>
                  <a:pt x="22" y="72"/>
                  <a:pt x="21" y="75"/>
                </a:cubicBezTo>
                <a:moveTo>
                  <a:pt x="27" y="110"/>
                </a:moveTo>
                <a:cubicBezTo>
                  <a:pt x="29" y="114"/>
                  <a:pt x="27" y="116"/>
                  <a:pt x="27" y="110"/>
                </a:cubicBezTo>
                <a:close/>
                <a:moveTo>
                  <a:pt x="78" y="142"/>
                </a:moveTo>
                <a:cubicBezTo>
                  <a:pt x="71" y="136"/>
                  <a:pt x="52" y="141"/>
                  <a:pt x="40" y="139"/>
                </a:cubicBezTo>
                <a:cubicBezTo>
                  <a:pt x="35" y="93"/>
                  <a:pt x="24" y="52"/>
                  <a:pt x="23" y="3"/>
                </a:cubicBezTo>
                <a:cubicBezTo>
                  <a:pt x="21" y="0"/>
                  <a:pt x="16" y="0"/>
                  <a:pt x="13" y="3"/>
                </a:cubicBezTo>
                <a:cubicBezTo>
                  <a:pt x="13" y="12"/>
                  <a:pt x="14" y="24"/>
                  <a:pt x="15" y="34"/>
                </a:cubicBezTo>
                <a:cubicBezTo>
                  <a:pt x="17" y="45"/>
                  <a:pt x="19" y="56"/>
                  <a:pt x="19" y="62"/>
                </a:cubicBezTo>
                <a:cubicBezTo>
                  <a:pt x="17" y="48"/>
                  <a:pt x="13" y="29"/>
                  <a:pt x="11" y="13"/>
                </a:cubicBezTo>
                <a:cubicBezTo>
                  <a:pt x="8" y="10"/>
                  <a:pt x="4" y="8"/>
                  <a:pt x="0" y="11"/>
                </a:cubicBezTo>
                <a:cubicBezTo>
                  <a:pt x="9" y="51"/>
                  <a:pt x="14" y="94"/>
                  <a:pt x="23" y="139"/>
                </a:cubicBezTo>
                <a:cubicBezTo>
                  <a:pt x="17" y="139"/>
                  <a:pt x="14" y="140"/>
                  <a:pt x="11" y="139"/>
                </a:cubicBezTo>
                <a:cubicBezTo>
                  <a:pt x="8" y="142"/>
                  <a:pt x="3" y="143"/>
                  <a:pt x="6" y="147"/>
                </a:cubicBezTo>
                <a:cubicBezTo>
                  <a:pt x="2" y="147"/>
                  <a:pt x="1" y="150"/>
                  <a:pt x="0" y="152"/>
                </a:cubicBezTo>
                <a:cubicBezTo>
                  <a:pt x="18" y="175"/>
                  <a:pt x="31" y="204"/>
                  <a:pt x="42" y="234"/>
                </a:cubicBezTo>
                <a:cubicBezTo>
                  <a:pt x="46" y="235"/>
                  <a:pt x="49" y="234"/>
                  <a:pt x="51" y="232"/>
                </a:cubicBezTo>
                <a:cubicBezTo>
                  <a:pt x="52" y="215"/>
                  <a:pt x="57" y="198"/>
                  <a:pt x="63" y="183"/>
                </a:cubicBezTo>
                <a:cubicBezTo>
                  <a:pt x="67" y="173"/>
                  <a:pt x="73" y="165"/>
                  <a:pt x="76" y="156"/>
                </a:cubicBezTo>
                <a:cubicBezTo>
                  <a:pt x="78" y="151"/>
                  <a:pt x="80" y="144"/>
                  <a:pt x="78" y="142"/>
                </a:cubicBezTo>
              </a:path>
            </a:pathLst>
          </a:custGeom>
          <a:solidFill>
            <a:srgbClr val="78B832"/>
          </a:solidFill>
          <a:ln>
            <a:noFill/>
          </a:ln>
        </p:spPr>
        <p:txBody>
          <a:bodyPr vert="horz" wrap="square" lIns="91424" tIns="45713" rIns="91424" bIns="45713" numCol="1" anchor="t" anchorCtr="0" compatLnSpc="1"/>
          <a:lstStyle/>
          <a:p>
            <a:pPr defTabSz="1218323">
              <a:defRPr/>
            </a:pPr>
            <a:endParaRPr lang="zh-CN" altLang="en-US" sz="32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8F0A1BD2-E21E-46B2-939A-781C9F9A2D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179000"/>
                    </a14:imgEffect>
                    <a14:imgEffect>
                      <a14:brightnessContrast bright="-3000" contrast="4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2925" y="1710368"/>
            <a:ext cx="3512184" cy="2209799"/>
          </a:xfrm>
          <a:prstGeom prst="snip2DiagRect">
            <a:avLst>
              <a:gd name="adj1" fmla="val 11270"/>
              <a:gd name="adj2" fmla="val 12441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963BB833-E2C2-4268-8CF9-A59B7B61C06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12000"/>
                    </a14:imgEffect>
                    <a14:imgEffect>
                      <a14:saturation sat="155000"/>
                    </a14:imgEffect>
                    <a14:imgEffect>
                      <a14:brightnessContrast bright="15000" contrast="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60602" y="1710367"/>
            <a:ext cx="3571875" cy="2209800"/>
          </a:xfrm>
          <a:prstGeom prst="snip2DiagRect">
            <a:avLst>
              <a:gd name="adj1" fmla="val 5729"/>
              <a:gd name="adj2" fmla="val 12211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D3E0D198-2257-4DB7-836E-D8B17965245B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92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6200"/>
                    </a14:imgEffect>
                    <a14:imgEffect>
                      <a14:saturation sat="170000"/>
                    </a14:imgEffect>
                    <a14:imgEffect>
                      <a14:brightnessContrast bright="27000" contras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60603" y="4402789"/>
            <a:ext cx="3571874" cy="2283158"/>
          </a:xfrm>
          <a:prstGeom prst="snip2DiagRect">
            <a:avLst>
              <a:gd name="adj1" fmla="val 4313"/>
              <a:gd name="adj2" fmla="val 9273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C09B7F9E-BCB7-48CA-A592-A75DAD9E9AF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60000"/>
                    </a14:imgEffect>
                    <a14:imgEffect>
                      <a14:saturation sat="139000"/>
                    </a14:imgEffect>
                    <a14:imgEffect>
                      <a14:brightnessContrast bright="24000" contrast="3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7569" y="4402789"/>
            <a:ext cx="3563234" cy="2283158"/>
          </a:xfrm>
          <a:prstGeom prst="snip2DiagRect">
            <a:avLst>
              <a:gd name="adj1" fmla="val 12139"/>
              <a:gd name="adj2" fmla="val 769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4E463C42-380C-4F77-BA42-31CF131666CB}"/>
              </a:ext>
            </a:extLst>
          </p:cNvPr>
          <p:cNvSpPr txBox="1"/>
          <p:nvPr/>
        </p:nvSpPr>
        <p:spPr>
          <a:xfrm>
            <a:off x="0" y="76832"/>
            <a:ext cx="10444886" cy="643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4300"/>
              </a:lnSpc>
            </a:pP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Kể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lại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từng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đoạn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chuyện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theo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tranh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9247D87-4468-4075-B8A2-35DB203FEAFA}"/>
              </a:ext>
            </a:extLst>
          </p:cNvPr>
          <p:cNvSpPr txBox="1"/>
          <p:nvPr/>
        </p:nvSpPr>
        <p:spPr>
          <a:xfrm>
            <a:off x="5020534" y="915059"/>
            <a:ext cx="5424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</a:t>
            </a:r>
            <a:r>
              <a:rPr kumimoji="0" lang="en-US" sz="2400" i="0" u="none" strike="noStrike" kern="1200" cap="none" spc="0" normalizeH="0" noProof="0" dirty="0" smtClean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kumimoji="0" lang="en-US" sz="2400" i="1" u="none" strike="noStrike" kern="1200" cap="none" spc="0" normalizeH="0" noProof="0" dirty="0" err="1" smtClean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</a:t>
            </a:r>
            <a:r>
              <a:rPr lang="en-US" sz="2400" i="1" noProof="0" dirty="0" err="1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ruyện</a:t>
            </a:r>
            <a:r>
              <a:rPr lang="en-US" sz="2400" i="1" noProof="0" dirty="0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noProof="0" dirty="0" err="1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cổ</a:t>
            </a:r>
            <a:r>
              <a:rPr lang="en-US" sz="2400" i="1" noProof="0" dirty="0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An-</a:t>
            </a:r>
            <a:r>
              <a:rPr lang="en-US" sz="2400" i="1" noProof="0" dirty="0" err="1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đéc</a:t>
            </a:r>
            <a:r>
              <a:rPr lang="en-US" sz="2400" i="1" noProof="0" dirty="0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</a:t>
            </a:r>
            <a:r>
              <a:rPr lang="en-US" sz="2400" i="1" noProof="0" dirty="0" err="1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xen</a:t>
            </a:r>
            <a:r>
              <a:rPr lang="en-US" sz="2400" i="1" dirty="0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)</a:t>
            </a:r>
            <a:endParaRPr kumimoji="0" lang="en-US" sz="2400" i="1" u="none" strike="noStrike" kern="1200" cap="none" spc="0" normalizeH="0" baseline="0" noProof="0" dirty="0">
              <a:ln>
                <a:noFill/>
              </a:ln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785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F334468-1D62-4D62-9BEF-8558D344C468}"/>
              </a:ext>
            </a:extLst>
          </p:cNvPr>
          <p:cNvSpPr txBox="1"/>
          <p:nvPr/>
        </p:nvSpPr>
        <p:spPr>
          <a:xfrm>
            <a:off x="3885348" y="469060"/>
            <a:ext cx="46895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Tiêu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chí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đánh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giá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6964CF0-F867-40B3-B2B1-3674F9622D67}"/>
              </a:ext>
            </a:extLst>
          </p:cNvPr>
          <p:cNvGrpSpPr/>
          <p:nvPr/>
        </p:nvGrpSpPr>
        <p:grpSpPr>
          <a:xfrm>
            <a:off x="6946247" y="889268"/>
            <a:ext cx="4957314" cy="3251044"/>
            <a:chOff x="-3765218" y="2205463"/>
            <a:chExt cx="4957314" cy="3251044"/>
          </a:xfrm>
        </p:grpSpPr>
        <p:pic>
          <p:nvPicPr>
            <p:cNvPr id="32" name="PA_图片 6">
              <a:extLst>
                <a:ext uri="{FF2B5EF4-FFF2-40B4-BE49-F238E27FC236}">
                  <a16:creationId xmlns:a16="http://schemas.microsoft.com/office/drawing/2014/main" id="{32759546-28A9-4DC2-9605-8623813D24D4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765218" y="2205463"/>
              <a:ext cx="4957314" cy="3251044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71A0E1A-8145-4C37-B0A7-441AC2617E49}"/>
                </a:ext>
              </a:extLst>
            </p:cNvPr>
            <p:cNvSpPr txBox="1"/>
            <p:nvPr/>
          </p:nvSpPr>
          <p:spPr>
            <a:xfrm>
              <a:off x="-2877244" y="3123392"/>
              <a:ext cx="3181366" cy="1296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Kể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tự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tin,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biết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kết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hợp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cử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chỉ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,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điệu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bộ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0E7C400-AE01-4578-99D8-288566EB6C8D}"/>
              </a:ext>
            </a:extLst>
          </p:cNvPr>
          <p:cNvGrpSpPr/>
          <p:nvPr/>
        </p:nvGrpSpPr>
        <p:grpSpPr>
          <a:xfrm>
            <a:off x="2390550" y="3332653"/>
            <a:ext cx="7679107" cy="3785552"/>
            <a:chOff x="2827063" y="3191960"/>
            <a:chExt cx="7679107" cy="3785552"/>
          </a:xfrm>
        </p:grpSpPr>
        <p:pic>
          <p:nvPicPr>
            <p:cNvPr id="35" name="PA_图片 6">
              <a:extLst>
                <a:ext uri="{FF2B5EF4-FFF2-40B4-BE49-F238E27FC236}">
                  <a16:creationId xmlns:a16="http://schemas.microsoft.com/office/drawing/2014/main" id="{9555258F-28AA-45E9-99AE-D6F9D4D697FA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063" y="3191960"/>
              <a:ext cx="7679107" cy="3785552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CF663E4-22E1-46B4-A189-4EF1289C479A}"/>
                </a:ext>
              </a:extLst>
            </p:cNvPr>
            <p:cNvSpPr txBox="1"/>
            <p:nvPr/>
          </p:nvSpPr>
          <p:spPr>
            <a:xfrm>
              <a:off x="4187085" y="4109890"/>
              <a:ext cx="4630366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Thể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hiện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được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giọng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kể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phù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hợp</a:t>
              </a:r>
              <a: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với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từng</a:t>
              </a:r>
              <a: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nhân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vật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CCF5BAD-6952-4BF5-BFA7-1E123E9098A5}"/>
              </a:ext>
            </a:extLst>
          </p:cNvPr>
          <p:cNvGrpSpPr/>
          <p:nvPr/>
        </p:nvGrpSpPr>
        <p:grpSpPr>
          <a:xfrm>
            <a:off x="46772" y="867067"/>
            <a:ext cx="5694730" cy="3295447"/>
            <a:chOff x="6435112" y="1133830"/>
            <a:chExt cx="5694730" cy="3295447"/>
          </a:xfrm>
        </p:grpSpPr>
        <p:pic>
          <p:nvPicPr>
            <p:cNvPr id="36" name="PA_图片 6">
              <a:extLst>
                <a:ext uri="{FF2B5EF4-FFF2-40B4-BE49-F238E27FC236}">
                  <a16:creationId xmlns:a16="http://schemas.microsoft.com/office/drawing/2014/main" id="{5DF38753-0D78-45E1-9FB4-360550AA63F5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5112" y="1133830"/>
              <a:ext cx="5694730" cy="3295447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E96EF29-9D46-4CDD-A702-017DDEDBB417}"/>
                </a:ext>
              </a:extLst>
            </p:cNvPr>
            <p:cNvSpPr txBox="1"/>
            <p:nvPr/>
          </p:nvSpPr>
          <p:spPr>
            <a:xfrm>
              <a:off x="7074759" y="2029658"/>
              <a:ext cx="4415435" cy="1296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Kể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đúng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nội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dung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câu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chuyện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3850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CE4E0E3-CA72-471A-8E61-87D76453BB43}"/>
              </a:ext>
            </a:extLst>
          </p:cNvPr>
          <p:cNvSpPr/>
          <p:nvPr/>
        </p:nvSpPr>
        <p:spPr>
          <a:xfrm>
            <a:off x="382137" y="2079158"/>
            <a:ext cx="11060477" cy="6606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kumimoji="0" lang="en-US" sz="28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chim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hoạ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mi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chuyện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nhân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92D7972-4DE7-4BFC-8FAE-33E4F9480D8F}"/>
              </a:ext>
            </a:extLst>
          </p:cNvPr>
          <p:cNvSpPr/>
          <p:nvPr/>
        </p:nvSpPr>
        <p:spPr>
          <a:xfrm>
            <a:off x="573206" y="1307072"/>
            <a:ext cx="10869408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Qua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chuyện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con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hiểu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ra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điều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4E81A8B-3984-46A4-8AA4-6FE200643B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9916" y="4817659"/>
            <a:ext cx="2691063" cy="202534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B4E6A23-6C9F-46AB-91C1-C6EA47F21058}"/>
              </a:ext>
            </a:extLst>
          </p:cNvPr>
          <p:cNvSpPr txBox="1"/>
          <p:nvPr/>
        </p:nvSpPr>
        <p:spPr>
          <a:xfrm>
            <a:off x="3325375" y="306103"/>
            <a:ext cx="36196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C6249FF-40ED-4813-9521-BA7C63C23B84}"/>
              </a:ext>
            </a:extLst>
          </p:cNvPr>
          <p:cNvSpPr/>
          <p:nvPr/>
        </p:nvSpPr>
        <p:spPr>
          <a:xfrm>
            <a:off x="382137" y="2961545"/>
            <a:ext cx="10263115" cy="1305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Đóng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vai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chim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hoạ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mi,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kể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thân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sự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việc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chuyện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Cảm</a:t>
            </a:r>
            <a:r>
              <a:rPr lang="en-US" sz="2800" i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ơn</a:t>
            </a:r>
            <a:r>
              <a:rPr lang="en-US" sz="2800" i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hoạ</a:t>
            </a:r>
            <a:r>
              <a:rPr lang="en-US" sz="2800" i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mi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A red box with a cartoon character on it&#10;&#10;Description automatically generated with low confidence">
            <a:extLst>
              <a:ext uri="{FF2B5EF4-FFF2-40B4-BE49-F238E27FC236}">
                <a16:creationId xmlns:a16="http://schemas.microsoft.com/office/drawing/2014/main" id="{16FBB8B6-16D6-44CB-9642-6B14EC65803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53063"/>
            <a:ext cx="2265528" cy="2265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635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ACEF646-EF93-4CC8-B63F-673BE5B2BFB0}"/>
              </a:ext>
            </a:extLst>
          </p:cNvPr>
          <p:cNvSpPr txBox="1"/>
          <p:nvPr/>
        </p:nvSpPr>
        <p:spPr>
          <a:xfrm>
            <a:off x="3122694" y="481884"/>
            <a:ext cx="5434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Dặn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dò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2DA03E-49DD-41F8-B79F-FB60F57AF135}"/>
              </a:ext>
            </a:extLst>
          </p:cNvPr>
          <p:cNvSpPr txBox="1"/>
          <p:nvPr/>
        </p:nvSpPr>
        <p:spPr>
          <a:xfrm>
            <a:off x="805219" y="1665660"/>
            <a:ext cx="10727139" cy="2217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Kể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thân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nghe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chuyện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Xem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trước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sau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: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	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Kể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chuyện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Sự</a:t>
            </a:r>
            <a:r>
              <a:rPr kumimoji="0" lang="en-US" sz="3200" i="1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1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tích</a:t>
            </a:r>
            <a:r>
              <a:rPr kumimoji="0" lang="en-US" sz="3200" i="1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1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kumimoji="0" lang="en-US" sz="3200" i="1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1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thì</a:t>
            </a:r>
            <a:r>
              <a:rPr kumimoji="0" lang="en-US" sz="3200" i="1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1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kumimoji="0" lang="en-US" sz="3200" i="1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trang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48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).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52DDFBF-E958-4A88-8FC3-5D34B2D98E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53043"/>
            <a:ext cx="2998033" cy="2604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223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8303AD1A-6F61-4738-AB38-FFB5BF62F6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50D268C-8A47-419B-A395-73723EDB87D2}"/>
              </a:ext>
            </a:extLst>
          </p:cNvPr>
          <p:cNvSpPr txBox="1"/>
          <p:nvPr/>
        </p:nvSpPr>
        <p:spPr>
          <a:xfrm>
            <a:off x="1967220" y="1102237"/>
            <a:ext cx="8709466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hẹn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723887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Box 9"/>
          <p:cNvSpPr txBox="1">
            <a:spLocks noChangeArrowheads="1"/>
          </p:cNvSpPr>
          <p:nvPr/>
        </p:nvSpPr>
        <p:spPr bwMode="auto">
          <a:xfrm>
            <a:off x="1544347" y="594514"/>
            <a:ext cx="453034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Yêu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cầu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cần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đạt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124" name="Rectangle 10"/>
          <p:cNvSpPr>
            <a:spLocks noChangeArrowheads="1"/>
          </p:cNvSpPr>
          <p:nvPr/>
        </p:nvSpPr>
        <p:spPr bwMode="auto">
          <a:xfrm>
            <a:off x="313269" y="1573213"/>
            <a:ext cx="1206923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7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09"/>
          <a:stretch/>
        </p:blipFill>
        <p:spPr>
          <a:xfrm>
            <a:off x="-14903" y="5029200"/>
            <a:ext cx="12179197" cy="182189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81856" y="1573213"/>
            <a:ext cx="10985678" cy="3056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-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Nghe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–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kể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được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câu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chuyện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Cảm</a:t>
            </a:r>
            <a:r>
              <a:rPr kumimoji="0" lang="en-US" sz="36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ơn</a:t>
            </a:r>
            <a:r>
              <a:rPr kumimoji="0" lang="en-US" sz="36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hoạ</a:t>
            </a:r>
            <a:r>
              <a:rPr kumimoji="0" lang="en-US" sz="36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mi</a:t>
            </a:r>
            <a:r>
              <a:rPr kumimoji="0" lang="en-US" sz="36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;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kể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lại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được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từng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đoạn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câu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chuyện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dựa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vào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tranh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và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câu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hỏi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gợi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ý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dưới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tranh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-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Có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khả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năng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nhận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biết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và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bày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tỏ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tình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yêu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đối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với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thế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giới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loài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vật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27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dmin\Downloads\received_797199347469905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02" y="93784"/>
            <a:ext cx="12205063" cy="7589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33"/>
          <p:cNvSpPr txBox="1">
            <a:spLocks noChangeArrowheads="1"/>
          </p:cNvSpPr>
          <p:nvPr/>
        </p:nvSpPr>
        <p:spPr bwMode="auto">
          <a:xfrm>
            <a:off x="2194915" y="286068"/>
            <a:ext cx="876359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Thứ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ba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ngày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21 </a:t>
            </a: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tháng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3 </a:t>
            </a: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năm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2023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6" name="Text Box 133"/>
          <p:cNvSpPr txBox="1">
            <a:spLocks noChangeArrowheads="1"/>
          </p:cNvSpPr>
          <p:nvPr/>
        </p:nvSpPr>
        <p:spPr bwMode="auto">
          <a:xfrm>
            <a:off x="2505645" y="1664458"/>
            <a:ext cx="908940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Kể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chuyện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: </a:t>
            </a:r>
            <a:r>
              <a:rPr kumimoji="0" lang="en-US" altLang="vi-V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Cảm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ơn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hoạ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mi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(41)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12" name="Text Box 133"/>
          <p:cNvSpPr txBox="1">
            <a:spLocks noChangeArrowheads="1"/>
          </p:cNvSpPr>
          <p:nvPr/>
        </p:nvSpPr>
        <p:spPr bwMode="auto">
          <a:xfrm>
            <a:off x="4507606" y="975263"/>
            <a:ext cx="34673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Nói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và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nghe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64895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kids holding balloons&#10;&#10;Description automatically generated with low confidence">
            <a:extLst>
              <a:ext uri="{FF2B5EF4-FFF2-40B4-BE49-F238E27FC236}">
                <a16:creationId xmlns:a16="http://schemas.microsoft.com/office/drawing/2014/main" id="{60324E72-2CFC-4853-A834-B44489FEAB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920" y="1135683"/>
            <a:ext cx="8260160" cy="645118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5826B9C-A082-469D-A85C-C923E1B3DE78}"/>
              </a:ext>
            </a:extLst>
          </p:cNvPr>
          <p:cNvSpPr/>
          <p:nvPr/>
        </p:nvSpPr>
        <p:spPr>
          <a:xfrm>
            <a:off x="3817647" y="248106"/>
            <a:ext cx="42386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95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KHỞI</a:t>
            </a:r>
            <a:r>
              <a:rPr lang="en-US" sz="5400" b="1" cap="none" spc="0" dirty="0">
                <a:ln w="95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400" b="1" cap="none" spc="0" dirty="0" err="1">
                <a:ln w="95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ĐỘNG</a:t>
            </a:r>
            <a:endParaRPr lang="en-US" sz="5400" b="1" cap="none" spc="0" dirty="0">
              <a:ln w="9525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508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FBB8E58-8AAC-4C5D-8393-016DC8282F74}"/>
              </a:ext>
            </a:extLst>
          </p:cNvPr>
          <p:cNvSpPr txBox="1"/>
          <p:nvPr/>
        </p:nvSpPr>
        <p:spPr>
          <a:xfrm>
            <a:off x="401603" y="1358401"/>
            <a:ext cx="8635999" cy="4196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>
              <a:lnSpc>
                <a:spcPts val="4000"/>
              </a:lnSpc>
            </a:pPr>
            <a:r>
              <a:rPr lang="vi-VN" sz="320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Ngoài kia những bông hoa đang nở tươi</a:t>
            </a:r>
            <a:br>
              <a:rPr lang="vi-VN" sz="320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lang="vi-VN" sz="320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Họa mi vui hót líu lo trên cành</a:t>
            </a:r>
            <a:br>
              <a:rPr lang="vi-VN" sz="320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lang="vi-VN" sz="320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 chim vang thanh thanh</a:t>
            </a:r>
            <a:br>
              <a:rPr lang="vi-VN" sz="320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lang="vi-VN" sz="320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Nắng sớm mai lung linh</a:t>
            </a:r>
            <a:br>
              <a:rPr lang="vi-VN" sz="320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lang="vi-VN" sz="320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 nhẹ rung ngàn cây lá xanh</a:t>
            </a:r>
          </a:p>
          <a:p>
            <a:pPr algn="l" fontAlgn="base">
              <a:lnSpc>
                <a:spcPts val="4000"/>
              </a:lnSpc>
            </a:pPr>
            <a:r>
              <a:rPr lang="vi-VN" sz="320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Nghe chim hót rộn ràng</a:t>
            </a:r>
            <a:br>
              <a:rPr lang="vi-VN" sz="320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lang="vi-VN" sz="320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 thánh thót nhịp nhàng</a:t>
            </a:r>
            <a:br>
              <a:rPr lang="vi-VN" sz="320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lang="en-US" sz="320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</a:t>
            </a:r>
            <a:r>
              <a:rPr lang="vi-VN" sz="320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 la lá là lá la la</a:t>
            </a:r>
            <a:r>
              <a:rPr lang="en-US" sz="320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lang="vi-VN" sz="3200" i="0" dirty="0"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4" name="Chim-Hoa-Mi-Be-Anh-Thu (mp3cut.net)">
            <a:hlinkClick r:id="" action="ppaction://media"/>
            <a:extLst>
              <a:ext uri="{FF2B5EF4-FFF2-40B4-BE49-F238E27FC236}">
                <a16:creationId xmlns:a16="http://schemas.microsoft.com/office/drawing/2014/main" id="{914B911D-FF88-486A-B650-D60A0CA10D0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9943" y="6041572"/>
            <a:ext cx="609600" cy="609600"/>
          </a:xfrm>
          <a:prstGeom prst="rect">
            <a:avLst/>
          </a:prstGeom>
        </p:spPr>
      </p:pic>
      <p:pic>
        <p:nvPicPr>
          <p:cNvPr id="6" name="Picture 5" descr="A bird on a branch&#10;&#10;Description automatically generated with medium confidence">
            <a:extLst>
              <a:ext uri="{FF2B5EF4-FFF2-40B4-BE49-F238E27FC236}">
                <a16:creationId xmlns:a16="http://schemas.microsoft.com/office/drawing/2014/main" id="{2A96139E-46BB-430E-92C6-A5ACF58E1F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713" y="493262"/>
            <a:ext cx="3759135" cy="23201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2B03D11-6543-4C31-807B-DD6ECAECC8C5}"/>
              </a:ext>
            </a:extLst>
          </p:cNvPr>
          <p:cNvSpPr txBox="1"/>
          <p:nvPr/>
        </p:nvSpPr>
        <p:spPr>
          <a:xfrm>
            <a:off x="1088478" y="493262"/>
            <a:ext cx="54045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CHIM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HOẠ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MI</a:t>
            </a:r>
          </a:p>
        </p:txBody>
      </p:sp>
      <p:pic>
        <p:nvPicPr>
          <p:cNvPr id="9" name="Picture 8" descr="A bird on a branch&#10;&#10;Description automatically generated with medium confidence">
            <a:extLst>
              <a:ext uri="{FF2B5EF4-FFF2-40B4-BE49-F238E27FC236}">
                <a16:creationId xmlns:a16="http://schemas.microsoft.com/office/drawing/2014/main" id="{AFB6C9A4-14B1-4736-A227-A33F47DD199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9971" y="3678556"/>
            <a:ext cx="3817784" cy="25619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97929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06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7C73EE63-D610-4D54-AD57-469A6BB0BE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12191999" cy="7699512"/>
          </a:xfrm>
          <a:prstGeom prst="rect">
            <a:avLst/>
          </a:prstGeom>
        </p:spPr>
      </p:pic>
      <p:sp>
        <p:nvSpPr>
          <p:cNvPr id="14" name="文本框 22">
            <a:extLst>
              <a:ext uri="{FF2B5EF4-FFF2-40B4-BE49-F238E27FC236}">
                <a16:creationId xmlns:a16="http://schemas.microsoft.com/office/drawing/2014/main" id="{45B103D2-C1B2-4858-9DE1-957197353ADC}"/>
              </a:ext>
            </a:extLst>
          </p:cNvPr>
          <p:cNvSpPr txBox="1"/>
          <p:nvPr/>
        </p:nvSpPr>
        <p:spPr>
          <a:xfrm>
            <a:off x="4335110" y="1043168"/>
            <a:ext cx="38254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Kể</a:t>
            </a:r>
            <a:r>
              <a:rPr kumimoji="0" lang="en-US" altLang="zh-CN" sz="48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48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chuyện</a:t>
            </a:r>
            <a:endParaRPr kumimoji="0" lang="zh-CN" altLang="en-US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15" name="文本框 22">
            <a:extLst>
              <a:ext uri="{FF2B5EF4-FFF2-40B4-BE49-F238E27FC236}">
                <a16:creationId xmlns:a16="http://schemas.microsoft.com/office/drawing/2014/main" id="{4AEE775C-168E-485E-ABF3-70F73CDBE3E5}"/>
              </a:ext>
            </a:extLst>
          </p:cNvPr>
          <p:cNvSpPr txBox="1"/>
          <p:nvPr/>
        </p:nvSpPr>
        <p:spPr>
          <a:xfrm>
            <a:off x="2159625" y="2068349"/>
            <a:ext cx="81764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CẢM</a:t>
            </a:r>
            <a:r>
              <a:rPr kumimoji="0" lang="en-US" altLang="zh-CN" sz="5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5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ƠN</a:t>
            </a:r>
            <a:r>
              <a:rPr kumimoji="0" lang="en-US" altLang="zh-CN" sz="5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5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HOẠ</a:t>
            </a:r>
            <a:r>
              <a:rPr kumimoji="0" lang="en-US" altLang="zh-CN" sz="5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MI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0580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D062E45-048A-419E-9D45-8BD91EBB25FB}"/>
              </a:ext>
            </a:extLst>
          </p:cNvPr>
          <p:cNvSpPr txBox="1"/>
          <p:nvPr/>
        </p:nvSpPr>
        <p:spPr>
          <a:xfrm>
            <a:off x="3027480" y="597077"/>
            <a:ext cx="3185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44A0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Cảm</a:t>
            </a:r>
            <a:r>
              <a:rPr lang="en-US" sz="3200" b="1" dirty="0">
                <a:solidFill>
                  <a:srgbClr val="F44A0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44A0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ơn</a:t>
            </a:r>
            <a:r>
              <a:rPr lang="en-US" sz="3200" b="1" dirty="0">
                <a:solidFill>
                  <a:srgbClr val="F44A0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44A0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</a:t>
            </a:r>
            <a:r>
              <a:rPr lang="en-US" sz="3200" b="1" dirty="0">
                <a:solidFill>
                  <a:srgbClr val="F44A0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mi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4A77206-0527-44D1-810E-5C65BAFFC859}"/>
              </a:ext>
            </a:extLst>
          </p:cNvPr>
          <p:cNvSpPr txBox="1"/>
          <p:nvPr/>
        </p:nvSpPr>
        <p:spPr>
          <a:xfrm>
            <a:off x="3853042" y="1548706"/>
            <a:ext cx="199007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vương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quốc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khiến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vua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tự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hào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nhất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41EB8A0-5A02-4C4D-8EF7-DC6365030CF7}"/>
              </a:ext>
            </a:extLst>
          </p:cNvPr>
          <p:cNvSpPr txBox="1"/>
          <p:nvPr/>
        </p:nvSpPr>
        <p:spPr>
          <a:xfrm>
            <a:off x="4013690" y="3953100"/>
            <a:ext cx="182942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vua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tặng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Vì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mi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trở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rừng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xanh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FE89C89-6B98-4927-B050-C58639229236}"/>
              </a:ext>
            </a:extLst>
          </p:cNvPr>
          <p:cNvSpPr txBox="1"/>
          <p:nvPr/>
        </p:nvSpPr>
        <p:spPr>
          <a:xfrm>
            <a:off x="9980519" y="1421096"/>
            <a:ext cx="199486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xảy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ra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món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quà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vua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tặng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E920F85-24F7-4F00-8191-728A2914068B}"/>
              </a:ext>
            </a:extLst>
          </p:cNvPr>
          <p:cNvSpPr txBox="1"/>
          <p:nvPr/>
        </p:nvSpPr>
        <p:spPr>
          <a:xfrm>
            <a:off x="9851523" y="4173520"/>
            <a:ext cx="223262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mi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trở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hoàng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cung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cất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hót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đầy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xúc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60920D83-BAAE-4985-8896-3718737FCD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179000"/>
                    </a14:imgEffect>
                    <a14:imgEffect>
                      <a14:brightnessContrast bright="-3000" contrast="4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5164" y="1439582"/>
            <a:ext cx="3512184" cy="2209799"/>
          </a:xfrm>
          <a:prstGeom prst="snip2DiagRect">
            <a:avLst>
              <a:gd name="adj1" fmla="val 11270"/>
              <a:gd name="adj2" fmla="val 12441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A543C4E-001C-415B-9F46-01A5EDBB52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12000"/>
                    </a14:imgEffect>
                    <a14:imgEffect>
                      <a14:saturation sat="155000"/>
                    </a14:imgEffect>
                    <a14:imgEffect>
                      <a14:brightnessContrast bright="15000" contrast="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34190" y="1507129"/>
            <a:ext cx="3571875" cy="2209800"/>
          </a:xfrm>
          <a:prstGeom prst="snip2DiagRect">
            <a:avLst>
              <a:gd name="adj1" fmla="val 5729"/>
              <a:gd name="adj2" fmla="val 12211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81D77B8-76C2-4605-80E1-05E7BF75FE89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92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6200"/>
                    </a14:imgEffect>
                    <a14:imgEffect>
                      <a14:saturation sat="170000"/>
                    </a14:imgEffect>
                    <a14:imgEffect>
                      <a14:brightnessContrast bright="27000" contras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68244" y="4209292"/>
            <a:ext cx="3571874" cy="2283158"/>
          </a:xfrm>
          <a:prstGeom prst="snip2DiagRect">
            <a:avLst>
              <a:gd name="adj1" fmla="val 4313"/>
              <a:gd name="adj2" fmla="val 9273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C8182EA5-1EA0-444F-85B2-D469305F845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60000"/>
                    </a14:imgEffect>
                    <a14:imgEffect>
                      <a14:saturation sat="139000"/>
                    </a14:imgEffect>
                    <a14:imgEffect>
                      <a14:brightnessContrast bright="24000" contrast="3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9808" y="4132003"/>
            <a:ext cx="3563234" cy="2283158"/>
          </a:xfrm>
          <a:prstGeom prst="snip2DiagRect">
            <a:avLst>
              <a:gd name="adj1" fmla="val 12139"/>
              <a:gd name="adj2" fmla="val 769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" name="Kể-chuyện-lớp-2-_Cảm-ơn-họa-mi_-_Tuần-23_-sách-Kết-nối-tri-thức-với-cuộc-sống_">
            <a:hlinkClick r:id="" action="ppaction://media"/>
            <a:extLst>
              <a:ext uri="{FF2B5EF4-FFF2-40B4-BE49-F238E27FC236}">
                <a16:creationId xmlns:a16="http://schemas.microsoft.com/office/drawing/2014/main" id="{A97B34EA-6F94-44B7-B442-65060BBFC27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080559" y="279865"/>
            <a:ext cx="609600" cy="6096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4E463C42-380C-4F77-BA42-31CF131666CB}"/>
              </a:ext>
            </a:extLst>
          </p:cNvPr>
          <p:cNvSpPr txBox="1"/>
          <p:nvPr/>
        </p:nvSpPr>
        <p:spPr>
          <a:xfrm>
            <a:off x="437977" y="101378"/>
            <a:ext cx="3575713" cy="643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4300"/>
              </a:lnSpc>
            </a:pP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Nghe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kể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chuyện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9247D87-4468-4075-B8A2-35DB203FEAFA}"/>
              </a:ext>
            </a:extLst>
          </p:cNvPr>
          <p:cNvSpPr txBox="1"/>
          <p:nvPr/>
        </p:nvSpPr>
        <p:spPr>
          <a:xfrm>
            <a:off x="5543483" y="920242"/>
            <a:ext cx="5424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</a:t>
            </a:r>
            <a:r>
              <a:rPr kumimoji="0" lang="en-US" sz="2400" i="0" u="none" strike="noStrike" kern="1200" cap="none" spc="0" normalizeH="0" noProof="0" dirty="0" smtClean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kumimoji="0" lang="en-US" sz="2400" i="1" u="none" strike="noStrike" kern="1200" cap="none" spc="0" normalizeH="0" noProof="0" dirty="0" err="1" smtClean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</a:t>
            </a:r>
            <a:r>
              <a:rPr lang="en-US" sz="2400" i="1" noProof="0" dirty="0" err="1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ruyện</a:t>
            </a:r>
            <a:r>
              <a:rPr lang="en-US" sz="2400" i="1" noProof="0" dirty="0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noProof="0" dirty="0" err="1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cổ</a:t>
            </a:r>
            <a:r>
              <a:rPr lang="en-US" sz="2400" i="1" noProof="0" dirty="0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An-</a:t>
            </a:r>
            <a:r>
              <a:rPr lang="en-US" sz="2400" i="1" noProof="0" dirty="0" err="1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đéc</a:t>
            </a:r>
            <a:r>
              <a:rPr lang="en-US" sz="2400" i="1" noProof="0" dirty="0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</a:t>
            </a:r>
            <a:r>
              <a:rPr lang="en-US" sz="2400" i="1" noProof="0" dirty="0" err="1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xen</a:t>
            </a:r>
            <a:r>
              <a:rPr lang="en-US" sz="2400" i="1" dirty="0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)</a:t>
            </a:r>
            <a:endParaRPr kumimoji="0" lang="en-US" sz="2400" i="1" u="none" strike="noStrike" kern="1200" cap="none" spc="0" normalizeH="0" baseline="0" noProof="0" dirty="0">
              <a:ln>
                <a:noFill/>
              </a:ln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854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</p:childTnLst>
        </p:cTn>
      </p:par>
    </p:tnLst>
    <p:bldLst>
      <p:bldP spid="17" grpId="0"/>
      <p:bldP spid="18" grpId="0"/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7AAD69D-C2B4-43AF-955E-AADABCF7267A}"/>
              </a:ext>
            </a:extLst>
          </p:cNvPr>
          <p:cNvSpPr txBox="1"/>
          <p:nvPr/>
        </p:nvSpPr>
        <p:spPr>
          <a:xfrm>
            <a:off x="4125786" y="2101168"/>
            <a:ext cx="78685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noProof="0" dirty="0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Ở </a:t>
            </a:r>
            <a:r>
              <a:rPr lang="en-US" sz="2800" noProof="0" dirty="0" err="1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vương</a:t>
            </a:r>
            <a:r>
              <a:rPr lang="en-US" sz="2800" noProof="0" dirty="0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quốc</a:t>
            </a:r>
            <a:r>
              <a:rPr lang="en-US" sz="2800" noProof="0" dirty="0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nọ</a:t>
            </a:r>
            <a:r>
              <a:rPr lang="en-US" sz="2800" noProof="0" dirty="0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800" noProof="0" dirty="0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vị</a:t>
            </a:r>
            <a:r>
              <a:rPr lang="en-US" sz="2800" noProof="0" dirty="0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vua</a:t>
            </a:r>
            <a:r>
              <a:rPr lang="en-US" sz="2800" noProof="0" dirty="0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rất</a:t>
            </a:r>
            <a:r>
              <a:rPr lang="en-US" sz="2800" noProof="0" dirty="0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giàu</a:t>
            </a:r>
            <a:r>
              <a:rPr lang="en-US" sz="2800" noProof="0" dirty="0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800" noProof="0" dirty="0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vua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tự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hào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vì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chim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quý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4C259B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EE1967E-CF6C-4825-ABE5-E6546C04379A}"/>
              </a:ext>
            </a:extLst>
          </p:cNvPr>
          <p:cNvSpPr txBox="1"/>
          <p:nvPr/>
        </p:nvSpPr>
        <p:spPr>
          <a:xfrm>
            <a:off x="4331712" y="4454393"/>
            <a:ext cx="766257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err="1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hôm</a:t>
            </a:r>
            <a:r>
              <a:rPr lang="en-US" sz="2800" dirty="0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n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hà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vua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tặng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chim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mi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máy</a:t>
            </a:r>
            <a:r>
              <a:rPr lang="en-US" sz="2800" dirty="0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Vua</a:t>
            </a:r>
            <a:r>
              <a:rPr lang="en-US" sz="2800" dirty="0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mọi</a:t>
            </a:r>
            <a:r>
              <a:rPr lang="en-US" sz="2800" dirty="0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chim</a:t>
            </a:r>
            <a:r>
              <a:rPr lang="en-US" sz="2800" dirty="0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</a:t>
            </a:r>
            <a:r>
              <a:rPr lang="en-US" sz="2800" dirty="0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mi </a:t>
            </a:r>
            <a:r>
              <a:rPr lang="en-US" sz="2800" dirty="0" err="1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thật</a:t>
            </a:r>
            <a:r>
              <a:rPr lang="en-US" sz="2800" dirty="0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Chim</a:t>
            </a:r>
            <a:r>
              <a:rPr lang="en-US" sz="2800" dirty="0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</a:t>
            </a:r>
            <a:r>
              <a:rPr lang="en-US" sz="2800" dirty="0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mi </a:t>
            </a:r>
            <a:r>
              <a:rPr lang="en-US" sz="2800" dirty="0" err="1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buồn</a:t>
            </a:r>
            <a:r>
              <a:rPr lang="en-US" sz="2800" dirty="0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liền</a:t>
            </a:r>
            <a:r>
              <a:rPr lang="en-US" sz="2800" dirty="0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bay </a:t>
            </a:r>
            <a:r>
              <a:rPr lang="en-US" sz="2800" dirty="0" err="1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rừng</a:t>
            </a:r>
            <a:r>
              <a:rPr lang="en-US" sz="2800" dirty="0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xanh</a:t>
            </a:r>
            <a:r>
              <a:rPr lang="en-US" sz="2800" dirty="0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4C259B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15886A-A7CC-49A4-8D16-1399C83C804D}"/>
              </a:ext>
            </a:extLst>
          </p:cNvPr>
          <p:cNvSpPr txBox="1"/>
          <p:nvPr/>
        </p:nvSpPr>
        <p:spPr>
          <a:xfrm>
            <a:off x="4125785" y="1358415"/>
            <a:ext cx="7868503" cy="593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4300"/>
              </a:lnSpc>
              <a:defRPr/>
            </a:pP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vương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quốc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khiến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vua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hào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nhất</a:t>
            </a:r>
            <a:r>
              <a:rPr lang="en-US" sz="2800" dirty="0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effectLst>
                <a:glow rad="101600">
                  <a:prstClr val="white">
                    <a:alpha val="60000"/>
                  </a:prstClr>
                </a:glow>
              </a:effectLst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941FA7F-2A29-4F1B-A70F-9AFE38CCD399}"/>
              </a:ext>
            </a:extLst>
          </p:cNvPr>
          <p:cNvSpPr txBox="1"/>
          <p:nvPr/>
        </p:nvSpPr>
        <p:spPr>
          <a:xfrm>
            <a:off x="4270600" y="3429000"/>
            <a:ext cx="766257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vua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tặng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mi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trở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rừng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xanh</a:t>
            </a:r>
            <a:r>
              <a:rPr lang="en-US" sz="2800" dirty="0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effectLst>
                <a:glow rad="101600">
                  <a:prstClr val="white">
                    <a:alpha val="60000"/>
                  </a:prstClr>
                </a:glow>
              </a:effectLst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4004F4B-909C-41D0-9818-B33C7B57BF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79000"/>
                    </a14:imgEffect>
                    <a14:imgEffect>
                      <a14:brightnessContrast bright="-3000" contrast="4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1453" y="928088"/>
            <a:ext cx="3728914" cy="2346161"/>
          </a:xfrm>
          <a:prstGeom prst="snip2DiagRect">
            <a:avLst>
              <a:gd name="adj1" fmla="val 11270"/>
              <a:gd name="adj2" fmla="val 12441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A9F37CE-0245-4E38-BC66-BB48A419E1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60000"/>
                    </a14:imgEffect>
                    <a14:imgEffect>
                      <a14:saturation sat="139000"/>
                    </a14:imgEffect>
                    <a14:imgEffect>
                      <a14:brightnessContrast bright="24000" contrast="3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1453" y="3713407"/>
            <a:ext cx="3878661" cy="2485268"/>
          </a:xfrm>
          <a:prstGeom prst="snip2DiagRect">
            <a:avLst>
              <a:gd name="adj1" fmla="val 12139"/>
              <a:gd name="adj2" fmla="val 769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E463C42-380C-4F77-BA42-31CF131666CB}"/>
              </a:ext>
            </a:extLst>
          </p:cNvPr>
          <p:cNvSpPr txBox="1"/>
          <p:nvPr/>
        </p:nvSpPr>
        <p:spPr>
          <a:xfrm>
            <a:off x="211453" y="90328"/>
            <a:ext cx="10444886" cy="643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4300"/>
              </a:lnSpc>
            </a:pP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Kể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lại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từng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đoạn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chuyện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theo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tranh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977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7AAD69D-C2B4-43AF-955E-AADABCF7267A}"/>
              </a:ext>
            </a:extLst>
          </p:cNvPr>
          <p:cNvSpPr txBox="1"/>
          <p:nvPr/>
        </p:nvSpPr>
        <p:spPr>
          <a:xfrm>
            <a:off x="4250875" y="2092754"/>
            <a:ext cx="75927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hôm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on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chim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máy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bị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hỏng</a:t>
            </a:r>
            <a:r>
              <a:rPr lang="en-US" sz="2800" noProof="0" dirty="0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r>
              <a:rPr lang="en-US" sz="2800" dirty="0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M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ọi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tháo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tung ra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sửa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nhưng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4C259B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EE1967E-CF6C-4825-ABE5-E6546C04379A}"/>
              </a:ext>
            </a:extLst>
          </p:cNvPr>
          <p:cNvSpPr txBox="1"/>
          <p:nvPr/>
        </p:nvSpPr>
        <p:spPr>
          <a:xfrm>
            <a:off x="4250875" y="5004327"/>
            <a:ext cx="7405142" cy="1074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err="1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vua</a:t>
            </a:r>
            <a:r>
              <a:rPr lang="en-US" sz="2800" dirty="0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ốm</a:t>
            </a:r>
            <a:r>
              <a:rPr lang="en-US" sz="2800" dirty="0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</a:t>
            </a:r>
            <a:r>
              <a:rPr lang="en-US" sz="2800" dirty="0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mi bay </a:t>
            </a:r>
            <a:r>
              <a:rPr lang="en-US" sz="2800" dirty="0" err="1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hoàng</a:t>
            </a:r>
            <a:r>
              <a:rPr lang="en-US" sz="2800" dirty="0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cung</a:t>
            </a:r>
            <a:r>
              <a:rPr lang="en-US" sz="2800" dirty="0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cất</a:t>
            </a:r>
            <a:r>
              <a:rPr lang="en-US" sz="2800" dirty="0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hót</a:t>
            </a:r>
            <a:r>
              <a:rPr lang="en-US" sz="2800" dirty="0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đầy</a:t>
            </a:r>
            <a:r>
              <a:rPr lang="en-US" sz="2800" dirty="0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xúc</a:t>
            </a:r>
            <a:r>
              <a:rPr lang="en-US" sz="2800" dirty="0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vua</a:t>
            </a:r>
            <a:r>
              <a:rPr lang="en-US" sz="2800" dirty="0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khỏi</a:t>
            </a:r>
            <a:r>
              <a:rPr lang="en-US" sz="2800" dirty="0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bệnh</a:t>
            </a:r>
            <a:r>
              <a:rPr lang="en-US" sz="2800" dirty="0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4C259B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15886A-A7CC-49A4-8D16-1399C83C804D}"/>
              </a:ext>
            </a:extLst>
          </p:cNvPr>
          <p:cNvSpPr txBox="1"/>
          <p:nvPr/>
        </p:nvSpPr>
        <p:spPr>
          <a:xfrm>
            <a:off x="4116648" y="1230319"/>
            <a:ext cx="7861236" cy="595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4300"/>
              </a:lnSpc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xảy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ra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món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quà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vua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tặng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941FA7F-2A29-4F1B-A70F-9AFE38CCD399}"/>
              </a:ext>
            </a:extLst>
          </p:cNvPr>
          <p:cNvSpPr txBox="1"/>
          <p:nvPr/>
        </p:nvSpPr>
        <p:spPr>
          <a:xfrm>
            <a:off x="4250875" y="4015553"/>
            <a:ext cx="74051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mi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trở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hoàng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cung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cất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hót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đầy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xúc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11EA350-7BB6-4675-945A-7809B41683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2000"/>
                    </a14:imgEffect>
                    <a14:imgEffect>
                      <a14:saturation sat="155000"/>
                    </a14:imgEffect>
                    <a14:imgEffect>
                      <a14:brightnessContrast bright="15000" contrast="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2663" y="816451"/>
            <a:ext cx="3771993" cy="2333606"/>
          </a:xfrm>
          <a:prstGeom prst="snip2DiagRect">
            <a:avLst>
              <a:gd name="adj1" fmla="val 5729"/>
              <a:gd name="adj2" fmla="val 12211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8AA1718-E870-4ED8-885E-699773AB5DA2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92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6200"/>
                    </a14:imgEffect>
                    <a14:imgEffect>
                      <a14:saturation sat="170000"/>
                    </a14:imgEffect>
                    <a14:imgEffect>
                      <a14:brightnessContrast bright="27000" contras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2663" y="3792766"/>
            <a:ext cx="3771992" cy="2411074"/>
          </a:xfrm>
          <a:prstGeom prst="snip2DiagRect">
            <a:avLst>
              <a:gd name="adj1" fmla="val 4313"/>
              <a:gd name="adj2" fmla="val 9273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E463C42-380C-4F77-BA42-31CF131666CB}"/>
              </a:ext>
            </a:extLst>
          </p:cNvPr>
          <p:cNvSpPr txBox="1"/>
          <p:nvPr/>
        </p:nvSpPr>
        <p:spPr>
          <a:xfrm>
            <a:off x="0" y="76832"/>
            <a:ext cx="10444886" cy="643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4300"/>
              </a:lnSpc>
            </a:pP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Kể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lại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từng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đoạn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chuyện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theo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tranh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3447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8" grpId="0"/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25358759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Early Childhood Center by Slidesgo">
  <a:themeElements>
    <a:clrScheme name="Simple Light">
      <a:dk1>
        <a:srgbClr val="33140B"/>
      </a:dk1>
      <a:lt1>
        <a:srgbClr val="FFFFFF"/>
      </a:lt1>
      <a:dk2>
        <a:srgbClr val="595959"/>
      </a:dk2>
      <a:lt2>
        <a:srgbClr val="EEEEEE"/>
      </a:lt2>
      <a:accent1>
        <a:srgbClr val="FFAF57"/>
      </a:accent1>
      <a:accent2>
        <a:srgbClr val="BCE98C"/>
      </a:accent2>
      <a:accent3>
        <a:srgbClr val="58E0F1"/>
      </a:accent3>
      <a:accent4>
        <a:srgbClr val="FFFFFF"/>
      </a:accent4>
      <a:accent5>
        <a:srgbClr val="F16FB1"/>
      </a:accent5>
      <a:accent6>
        <a:srgbClr val="E8493F"/>
      </a:accent6>
      <a:hlink>
        <a:srgbClr val="33140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</TotalTime>
  <Words>510</Words>
  <Application>Microsoft Office PowerPoint</Application>
  <PresentationFormat>Widescreen</PresentationFormat>
  <Paragraphs>53</Paragraphs>
  <Slides>14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31" baseType="lpstr">
      <vt:lpstr>Arial</vt:lpstr>
      <vt:lpstr>Arial-Rounded</vt:lpstr>
      <vt:lpstr>Calibri</vt:lpstr>
      <vt:lpstr>Calibri Light</vt:lpstr>
      <vt:lpstr>等线</vt:lpstr>
      <vt:lpstr>Fira Sans Condensed Medium</vt:lpstr>
      <vt:lpstr>Fira Sans Extra Condensed Medium</vt:lpstr>
      <vt:lpstr>HP001 4 hàng</vt:lpstr>
      <vt:lpstr>Nunito</vt:lpstr>
      <vt:lpstr>Nunito Sans</vt:lpstr>
      <vt:lpstr>Quicksand</vt:lpstr>
      <vt:lpstr>Quicksand Light</vt:lpstr>
      <vt:lpstr>Times New Roman</vt:lpstr>
      <vt:lpstr>思源黑体 CN Bold</vt:lpstr>
      <vt:lpstr>Office Theme</vt:lpstr>
      <vt:lpstr>Early Childhood Center by Slidesgo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Admin</cp:lastModifiedBy>
  <cp:revision>74</cp:revision>
  <dcterms:created xsi:type="dcterms:W3CDTF">2021-12-11T14:51:10Z</dcterms:created>
  <dcterms:modified xsi:type="dcterms:W3CDTF">2023-02-21T01:42:23Z</dcterms:modified>
</cp:coreProperties>
</file>