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</p:sldMasterIdLst>
  <p:notesMasterIdLst>
    <p:notesMasterId r:id="rId16"/>
  </p:notesMasterIdLst>
  <p:sldIdLst>
    <p:sldId id="369" r:id="rId3"/>
    <p:sldId id="284" r:id="rId4"/>
    <p:sldId id="370" r:id="rId5"/>
    <p:sldId id="371" r:id="rId6"/>
    <p:sldId id="367" r:id="rId7"/>
    <p:sldId id="347" r:id="rId8"/>
    <p:sldId id="362" r:id="rId9"/>
    <p:sldId id="314" r:id="rId10"/>
    <p:sldId id="366" r:id="rId11"/>
    <p:sldId id="280" r:id="rId12"/>
    <p:sldId id="363" r:id="rId13"/>
    <p:sldId id="266" r:id="rId14"/>
    <p:sldId id="3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5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7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9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142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88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6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5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50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73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2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0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85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137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30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730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56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82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17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54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10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3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728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71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15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02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67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74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20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953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2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55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78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11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06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4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36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514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52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390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7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49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62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40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69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696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865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42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75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03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1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673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70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39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161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14/2/2023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1" r:id="rId4"/>
    <p:sldLayoutId id="2147483733" r:id="rId5"/>
    <p:sldLayoutId id="2147483725" r:id="rId6"/>
    <p:sldLayoutId id="2147483742" r:id="rId7"/>
    <p:sldLayoutId id="2147483730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740" r:id="rId15"/>
    <p:sldLayoutId id="2147483739" r:id="rId16"/>
    <p:sldLayoutId id="2147483738" r:id="rId17"/>
    <p:sldLayoutId id="2147483737" r:id="rId18"/>
    <p:sldLayoutId id="2147483736" r:id="rId19"/>
    <p:sldLayoutId id="2147483735" r:id="rId20"/>
    <p:sldLayoutId id="2147483734" r:id="rId21"/>
    <p:sldLayoutId id="2147483732" r:id="rId22"/>
    <p:sldLayoutId id="2147483731" r:id="rId23"/>
    <p:sldLayoutId id="2147483729" r:id="rId24"/>
    <p:sldLayoutId id="2147483728" r:id="rId25"/>
    <p:sldLayoutId id="2147483727" r:id="rId26"/>
    <p:sldLayoutId id="2147483726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74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60804" y="0"/>
            <a:ext cx="7229709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6334" y="708978"/>
            <a:ext cx="4655666" cy="104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55162" y="24224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997" y="325411"/>
            <a:ext cx="1531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97011" y="2160111"/>
            <a:ext cx="650808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4E0E3-CA72-471A-8E61-87D76453BB43}"/>
              </a:ext>
            </a:extLst>
          </p:cNvPr>
          <p:cNvSpPr/>
          <p:nvPr/>
        </p:nvSpPr>
        <p:spPr>
          <a:xfrm>
            <a:off x="532621" y="1640254"/>
            <a:ext cx="9973024" cy="82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532621" y="2587115"/>
            <a:ext cx="11469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54" y="3709605"/>
            <a:ext cx="4163325" cy="3133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448204" y="640875"/>
            <a:ext cx="386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740557" y="57791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206833" y="1665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41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573650" y="87561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692323" y="2166726"/>
            <a:ext cx="873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TÍCH CÂY KHOAI LANG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khoai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lang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90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56" y="726500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nghe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33)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614945" y="3390853"/>
            <a:ext cx="45712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6455797" y="3430537"/>
            <a:ext cx="47361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25719" y="6127979"/>
            <a:ext cx="476543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6455797" y="6137731"/>
            <a:ext cx="480313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3E0D4-9772-4B2F-8BEC-E1289EEA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5" y="1424698"/>
            <a:ext cx="4571203" cy="19661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41EDC-3A31-4392-B0B9-321A3D92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60" y="1568622"/>
            <a:ext cx="4498307" cy="190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D6839C-2F6E-45BC-AED5-D320C930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37" y="4171575"/>
            <a:ext cx="4781218" cy="1966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084069-1292-45F3-BD59-0A2DF9BB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660" y="4221850"/>
            <a:ext cx="4781218" cy="1868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4727846" y="1097580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1781043" y="597779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125787" y="1583931"/>
            <a:ext cx="78685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236333" y="4252016"/>
            <a:ext cx="745664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015241" y="922449"/>
            <a:ext cx="8429434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125787" y="3174798"/>
            <a:ext cx="786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F62C8-71FA-4EAB-94DE-39C32DD8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1" y="729944"/>
            <a:ext cx="3817530" cy="240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C648F-B59F-45C4-9132-55672D61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2" y="3339690"/>
            <a:ext cx="3850349" cy="2596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3982421" y="1742609"/>
            <a:ext cx="740514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3954655" y="4974979"/>
            <a:ext cx="740514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A11AF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A11AF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3901452" y="858232"/>
            <a:ext cx="7886297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3982421" y="3792766"/>
            <a:ext cx="7405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6391B-E17F-47B3-BCA1-3D83D79B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9" y="917780"/>
            <a:ext cx="3818763" cy="2394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E9D1B7-E717-4880-A9CE-F23F41A0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0" y="3792766"/>
            <a:ext cx="3818763" cy="2364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86178"/>
            <a:ext cx="1166379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7EB9B27-6AAE-493A-8457-6E5DF624B6AA}"/>
              </a:ext>
            </a:extLst>
          </p:cNvPr>
          <p:cNvSpPr txBox="1"/>
          <p:nvPr/>
        </p:nvSpPr>
        <p:spPr>
          <a:xfrm>
            <a:off x="279633" y="3391183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9CC94-7856-4D9A-8BA7-138DD7B0664F}"/>
              </a:ext>
            </a:extLst>
          </p:cNvPr>
          <p:cNvSpPr txBox="1"/>
          <p:nvPr/>
        </p:nvSpPr>
        <p:spPr>
          <a:xfrm>
            <a:off x="4977256" y="3360077"/>
            <a:ext cx="4201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8E8EDD-F381-40EA-ACA0-44B6CE48FF5C}"/>
              </a:ext>
            </a:extLst>
          </p:cNvPr>
          <p:cNvSpPr txBox="1"/>
          <p:nvPr/>
        </p:nvSpPr>
        <p:spPr>
          <a:xfrm>
            <a:off x="2748937" y="5971664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3" y="1541275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163" y="1430827"/>
            <a:ext cx="3249289" cy="1990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121" y="4088490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068" y="4176677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Kể-chuyện-lớp-2-_Sự-tích-cây-khoai-lang_-_-Tuần-22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60FBB8A7-E04D-446B-98C1-C1C028DBB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8351" y="5954976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90249" y="173984"/>
            <a:ext cx="689316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287750" y="903023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783151" y="859297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0" y="5116185"/>
            <a:ext cx="2157739" cy="1779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EB9B27-6AAE-493A-8457-6E5DF624B6AA}"/>
              </a:ext>
            </a:extLst>
          </p:cNvPr>
          <p:cNvSpPr txBox="1"/>
          <p:nvPr/>
        </p:nvSpPr>
        <p:spPr>
          <a:xfrm>
            <a:off x="1291973" y="3143645"/>
            <a:ext cx="3457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nghèo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9CC94-7856-4D9A-8BA7-138DD7B0664F}"/>
              </a:ext>
            </a:extLst>
          </p:cNvPr>
          <p:cNvSpPr txBox="1"/>
          <p:nvPr/>
        </p:nvSpPr>
        <p:spPr>
          <a:xfrm>
            <a:off x="5251486" y="3143645"/>
            <a:ext cx="4330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sz="25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8E8EDD-F381-40EA-ACA0-44B6CE48FF5C}"/>
              </a:ext>
            </a:extLst>
          </p:cNvPr>
          <p:cNvSpPr txBox="1"/>
          <p:nvPr/>
        </p:nvSpPr>
        <p:spPr>
          <a:xfrm>
            <a:off x="3881118" y="5965448"/>
            <a:ext cx="36729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may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29A27-5D44-4022-9BBB-3A38530CBDF0}"/>
              </a:ext>
            </a:extLst>
          </p:cNvPr>
          <p:cNvSpPr txBox="1"/>
          <p:nvPr/>
        </p:nvSpPr>
        <p:spPr>
          <a:xfrm>
            <a:off x="7793950" y="5965448"/>
            <a:ext cx="3919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5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C035B9-131C-4DB6-BB8F-CEE36B44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23" y="1293737"/>
            <a:ext cx="3061443" cy="191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071049-91C9-4334-AF3D-13F93A2BF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409" y="1404741"/>
            <a:ext cx="3259074" cy="1856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0725D7-627F-4749-909B-F74BACE7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302" y="4082274"/>
            <a:ext cx="3259076" cy="1966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8EEDF2-0651-451E-8091-93211151C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772" y="4127868"/>
            <a:ext cx="3274806" cy="1877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71953" y="3874650"/>
            <a:ext cx="1159806" cy="1354293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19130807">
            <a:off x="1451928" y="456640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4288503" y="952784"/>
            <a:ext cx="653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uyển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1231759" y="568725"/>
            <a:ext cx="46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sz="3200" b="1" dirty="0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32492" y="70290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0218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623</Words>
  <Application>Microsoft Office PowerPoint</Application>
  <PresentationFormat>Widescreen</PresentationFormat>
  <Paragraphs>62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思源黑体 CN Bold</vt:lpstr>
      <vt:lpstr>Office Theme</vt:lpstr>
      <vt:lpstr>6_Office Theme</vt:lpstr>
      <vt:lpstr>PowerPoint Presentation</vt:lpstr>
      <vt:lpstr>PowerPoint Presentation</vt:lpstr>
      <vt:lpstr>PowerPoint Presentation</vt:lpstr>
      <vt:lpstr>Thứ ba ngày 14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56</cp:revision>
  <dcterms:created xsi:type="dcterms:W3CDTF">2021-12-11T14:51:10Z</dcterms:created>
  <dcterms:modified xsi:type="dcterms:W3CDTF">2023-02-14T07:12:23Z</dcterms:modified>
</cp:coreProperties>
</file>