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63" r:id="rId4"/>
    <p:sldId id="264" r:id="rId5"/>
    <p:sldId id="277" r:id="rId6"/>
    <p:sldId id="265" r:id="rId7"/>
    <p:sldId id="266" r:id="rId8"/>
    <p:sldId id="267" r:id="rId9"/>
    <p:sldId id="261" r:id="rId10"/>
    <p:sldId id="260" r:id="rId11"/>
    <p:sldId id="268" r:id="rId12"/>
    <p:sldId id="269" r:id="rId13"/>
    <p:sldId id="270" r:id="rId14"/>
    <p:sldId id="271" r:id="rId15"/>
    <p:sldId id="259" r:id="rId16"/>
    <p:sldId id="258" r:id="rId17"/>
    <p:sldId id="257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63" d="100"/>
          <a:sy n="63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46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1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31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68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4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08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8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92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50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4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9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113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005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14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27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1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43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15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79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86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7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04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7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41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173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6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28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8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4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151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86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9144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9144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76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607581"/>
      </p:ext>
    </p:extLst>
  </p:cSld>
  <p:clrMapOvr>
    <a:masterClrMapping/>
  </p:clrMapOvr>
  <p:transition spd="slow" advClick="0" advTm="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24094"/>
      </p:ext>
    </p:extLst>
  </p:cSld>
  <p:clrMapOvr>
    <a:masterClrMapping/>
  </p:clrMapOvr>
  <p:transition spd="slow" advClick="0" advTm="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82415"/>
      </p:ext>
    </p:extLst>
  </p:cSld>
  <p:clrMapOvr>
    <a:masterClrMapping/>
  </p:clrMapOvr>
  <p:transition spd="slow" advClick="0" advTm="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9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10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3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316976" y="2356300"/>
            <a:ext cx="67875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315776" y="4330700"/>
            <a:ext cx="67875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7409616" y="5250730"/>
            <a:ext cx="920188" cy="181068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3748938" y="3914706"/>
            <a:ext cx="1134204" cy="477293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2882227" y="4754250"/>
            <a:ext cx="1009625" cy="319787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595457" y="4783061"/>
            <a:ext cx="1479543" cy="2670404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5251472" y="1317124"/>
            <a:ext cx="274461" cy="17634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5675896" y="730048"/>
            <a:ext cx="473240" cy="323408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3020766" y="307931"/>
            <a:ext cx="274461" cy="17645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3991440" y="-705379"/>
            <a:ext cx="1293481" cy="270426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3996654" y="304884"/>
            <a:ext cx="168117" cy="10701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4995399" y="4772711"/>
            <a:ext cx="1466309" cy="270429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5203483" y="6175658"/>
            <a:ext cx="280517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4954018" y="6234752"/>
            <a:ext cx="14116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5750801" y="5391691"/>
            <a:ext cx="3393156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6105525" y="6091809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6480699" y="6602824"/>
            <a:ext cx="86195" cy="6600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5884626" y="6259068"/>
            <a:ext cx="194323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8420677" y="5039676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8533540" y="5206935"/>
            <a:ext cx="194323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374308" y="5507692"/>
            <a:ext cx="280517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781051" y="5753376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3925312" y="5344125"/>
            <a:ext cx="375001" cy="25482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2764119" y="5611684"/>
            <a:ext cx="86287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3280617" y="5804324"/>
            <a:ext cx="86196" cy="6600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2993600" y="6320142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409148" y="6123057"/>
            <a:ext cx="86195" cy="6600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1852132" y="6257876"/>
            <a:ext cx="280517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8695000" y="5753376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4810125" y="6406442"/>
            <a:ext cx="8628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2349894" y="5417168"/>
            <a:ext cx="14116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EF6D-C11D-4664-9036-D5EE846062BA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9449-16EA-4E8D-89C0-71F7AEC43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7/3/2023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8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914400" y="26995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trợ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B865A-CCFC-4144-AB79-9E00D4F0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5017"/>
            <a:ext cx="8534399" cy="4158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419099" y="5410200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9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943429" y="394859"/>
            <a:ext cx="690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quyết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401780" y="5611095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F8C65-AA72-418C-9A61-8028E07CB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6524"/>
            <a:ext cx="7848600" cy="44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381000" y="2590800"/>
            <a:ext cx="86106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q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uạt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đang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dừng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đèn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....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mệt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sốt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mặt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buồn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nôn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824345" y="990600"/>
            <a:ext cx="7723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huống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ở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98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606175" y="1676755"/>
            <a:ext cx="8063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hiểm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6069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580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1775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03895"/>
            <a:ext cx="504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609600" y="69964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Sáng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nay, Nam 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Nam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ngửi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4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D4F9D-1C54-43B9-8485-FB867A0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212" y="782770"/>
            <a:ext cx="5080788" cy="1655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985944">
            <a:off x="557302" y="811699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471065" y="741214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609600" y="2701608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Gần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đây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hàng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xóm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hay sang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đòi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cầm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kể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985944">
            <a:off x="612722" y="2783276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544228" y="2692034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402414-ECD8-4AF8-BE5C-24EDBB4D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12" y="2466109"/>
            <a:ext cx="4928388" cy="17199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619" y="5575379"/>
            <a:ext cx="834372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99AA48-847A-4435-B8AF-646E2474296E}"/>
              </a:ext>
            </a:extLst>
          </p:cNvPr>
          <p:cNvSpPr txBox="1"/>
          <p:nvPr/>
        </p:nvSpPr>
        <p:spPr>
          <a:xfrm>
            <a:off x="385619" y="4673685"/>
            <a:ext cx="83437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831206-F56E-43B4-94D3-7F078CA0CD83}"/>
              </a:ext>
            </a:extLst>
          </p:cNvPr>
          <p:cNvSpPr txBox="1"/>
          <p:nvPr/>
        </p:nvSpPr>
        <p:spPr>
          <a:xfrm>
            <a:off x="346371" y="6028579"/>
            <a:ext cx="88391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00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4D4F9D-1C54-43B9-8485-FB867A0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713520"/>
            <a:ext cx="8305800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25582" y="5479475"/>
            <a:ext cx="8305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02414-ECD8-4AF8-BE5C-24EDBB4D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543800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325582" y="5410200"/>
            <a:ext cx="83058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924231" y="1608192"/>
            <a:ext cx="7617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6069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954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235526" y="2438400"/>
            <a:ext cx="87630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ang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bác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xóm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gọi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bà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,…)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755072" y="1181949"/>
            <a:ext cx="772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ở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82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-2772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614" y="778386"/>
            <a:ext cx="8572006" cy="177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4641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48649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0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708" y="857250"/>
            <a:ext cx="6198472" cy="828375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kiếm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hỗ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trợ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458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914400" y="2390232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Chia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sẻ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về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một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lần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gặp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khó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khăn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ở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nhà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.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đó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đã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làm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lang="en-US" sz="3200" noProof="0" dirty="0" err="1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gì</a:t>
            </a:r>
            <a:r>
              <a:rPr lang="en-US" sz="3200" noProof="0" dirty="0" smtClean="0">
                <a:solidFill>
                  <a:srgbClr val="000000"/>
                </a:solidFill>
                <a:latin typeface="Arial" pitchFamily="34" charset="0"/>
                <a:ea typeface="微软雅黑"/>
                <a:cs typeface="Arial" pitchFamily="34" charset="0"/>
              </a:rPr>
              <a:t>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1775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03895"/>
            <a:ext cx="504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76177" y="4780637"/>
            <a:ext cx="889854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207815" y="5638800"/>
            <a:ext cx="904702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094D0-B0C0-4D4E-96E8-FAE3BDBC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3" y="690366"/>
            <a:ext cx="2485714" cy="409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B865A-CCFC-4144-AB79-9E00D4F0F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88" y="622247"/>
            <a:ext cx="2466667" cy="4158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F8C65-AA72-418C-9A61-8028E07C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22" y="825482"/>
            <a:ext cx="3429000" cy="39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1433801" y="34859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trợ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094D0-B0C0-4D4E-96E8-FAE3BDBC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42" y="1050596"/>
            <a:ext cx="7710237" cy="4574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3B820-6A75-4F83-AC32-19832B87DEC0}"/>
              </a:ext>
            </a:extLst>
          </p:cNvPr>
          <p:cNvSpPr txBox="1"/>
          <p:nvPr/>
        </p:nvSpPr>
        <p:spPr>
          <a:xfrm>
            <a:off x="401780" y="5611095"/>
            <a:ext cx="8458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rõ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595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SimSun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Thứ ba ngày 7 tháng 3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45</cp:revision>
  <dcterms:created xsi:type="dcterms:W3CDTF">2022-02-08T06:19:21Z</dcterms:created>
  <dcterms:modified xsi:type="dcterms:W3CDTF">2023-03-07T07:57:13Z</dcterms:modified>
</cp:coreProperties>
</file>