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800" r:id="rId3"/>
    <p:sldMasterId id="2147483815" r:id="rId4"/>
    <p:sldMasterId id="2147483827" r:id="rId5"/>
  </p:sldMasterIdLst>
  <p:notesMasterIdLst>
    <p:notesMasterId r:id="rId19"/>
  </p:notesMasterIdLst>
  <p:sldIdLst>
    <p:sldId id="367" r:id="rId6"/>
    <p:sldId id="368" r:id="rId7"/>
    <p:sldId id="369" r:id="rId8"/>
    <p:sldId id="326" r:id="rId9"/>
    <p:sldId id="362" r:id="rId10"/>
    <p:sldId id="316" r:id="rId11"/>
    <p:sldId id="338" r:id="rId12"/>
    <p:sldId id="370" r:id="rId13"/>
    <p:sldId id="371" r:id="rId14"/>
    <p:sldId id="304" r:id="rId15"/>
    <p:sldId id="306" r:id="rId16"/>
    <p:sldId id="364" r:id="rId17"/>
    <p:sldId id="35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973"/>
    <a:srgbClr val="0000CC"/>
    <a:srgbClr val="0033CC"/>
    <a:srgbClr val="660066"/>
    <a:srgbClr val="990099"/>
    <a:srgbClr val="9900CC"/>
    <a:srgbClr val="80008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>
        <p:guide orient="horz" pos="14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8826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6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5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0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8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1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8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3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2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4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1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0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4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6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4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6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8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3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3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66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345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166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622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902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0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673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264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6447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00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4672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870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812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6351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112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8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0403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5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17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163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2749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5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7" r:id="rId3"/>
    <p:sldLayoutId id="2147483712" r:id="rId4"/>
    <p:sldLayoutId id="214748366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744" r:id="rId11"/>
    <p:sldLayoutId id="2147483743" r:id="rId12"/>
    <p:sldLayoutId id="2147483742" r:id="rId13"/>
    <p:sldLayoutId id="2147483735" r:id="rId14"/>
    <p:sldLayoutId id="2147483734" r:id="rId15"/>
    <p:sldLayoutId id="2147483733" r:id="rId16"/>
    <p:sldLayoutId id="2147483732" r:id="rId17"/>
    <p:sldLayoutId id="2147483731" r:id="rId18"/>
    <p:sldLayoutId id="2147483730" r:id="rId19"/>
    <p:sldLayoutId id="2147483729" r:id="rId20"/>
    <p:sldLayoutId id="2147483728" r:id="rId21"/>
    <p:sldLayoutId id="2147483727" r:id="rId22"/>
    <p:sldLayoutId id="2147483724" r:id="rId23"/>
    <p:sldLayoutId id="2147483723" r:id="rId24"/>
    <p:sldLayoutId id="2147483721" r:id="rId25"/>
    <p:sldLayoutId id="2147483720" r:id="rId26"/>
    <p:sldLayoutId id="2147483719" r:id="rId27"/>
    <p:sldLayoutId id="2147483718" r:id="rId28"/>
    <p:sldLayoutId id="2147483717" r:id="rId29"/>
    <p:sldLayoutId id="2147483710" r:id="rId30"/>
    <p:sldLayoutId id="2147483709" r:id="rId31"/>
    <p:sldLayoutId id="2147483708" r:id="rId32"/>
    <p:sldLayoutId id="2147483662" r:id="rId33"/>
    <p:sldLayoutId id="2147483656" r:id="rId34"/>
    <p:sldLayoutId id="2147483657" r:id="rId35"/>
    <p:sldLayoutId id="2147483658" r:id="rId36"/>
    <p:sldLayoutId id="2147483659" r:id="rId37"/>
    <p:sldLayoutId id="2147483660" r:id="rId38"/>
    <p:sldLayoutId id="2147483736" r:id="rId39"/>
    <p:sldLayoutId id="2147483711" r:id="rId40"/>
    <p:sldLayoutId id="2147483722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9" r:id="rId2"/>
    <p:sldLayoutId id="2147483738" r:id="rId3"/>
    <p:sldLayoutId id="2147483714" r:id="rId4"/>
    <p:sldLayoutId id="2147483713" r:id="rId5"/>
    <p:sldLayoutId id="2147483677" r:id="rId6"/>
    <p:sldLayoutId id="2147483667" r:id="rId7"/>
    <p:sldLayoutId id="2147483740" r:id="rId8"/>
    <p:sldLayoutId id="2147483715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2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89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60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gif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3" y="71919"/>
            <a:ext cx="11832698" cy="220192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447636" y="47295"/>
            <a:ext cx="739787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3984" y="734206"/>
            <a:ext cx="5008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61120" y="271055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4393" y="246528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020878" y="2241569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435738" y="572626"/>
            <a:ext cx="10213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5893C-8C9F-4F81-8998-42274B3AC593}"/>
              </a:ext>
            </a:extLst>
          </p:cNvPr>
          <p:cNvSpPr txBox="1"/>
          <p:nvPr/>
        </p:nvSpPr>
        <p:spPr>
          <a:xfrm>
            <a:off x="2753341" y="1659285"/>
            <a:ext cx="74742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sen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át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832C2EA5-5368-4C18-A3F9-C1C83B843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600" y1="13519" x2="20200" y2="20833"/>
                        <a14:foregroundMark x1="20200" y1="20833" x2="20200" y2="20833"/>
                        <a14:foregroundMark x1="20400" y1="15278" x2="13200" y2="22685"/>
                        <a14:foregroundMark x1="13200" y1="22685" x2="14800" y2="18333"/>
                        <a14:foregroundMark x1="20400" y1="16759" x2="24800" y2="21389"/>
                        <a14:foregroundMark x1="16600" y1="19537" x2="23500" y2="23333"/>
                        <a14:foregroundMark x1="23500" y1="23333" x2="19700" y2="16944"/>
                        <a14:foregroundMark x1="19700" y1="16944" x2="16200" y2="18148"/>
                        <a14:foregroundMark x1="22300" y1="16019" x2="24600" y2="15463"/>
                        <a14:foregroundMark x1="22900" y1="8704" x2="21400" y2="8704"/>
                        <a14:foregroundMark x1="25000" y1="18889" x2="25200" y2="18704"/>
                        <a14:foregroundMark x1="25600" y1="18704" x2="22900" y2="21389"/>
                        <a14:foregroundMark x1="25200" y1="18148" x2="27300" y2="21019"/>
                        <a14:foregroundMark x1="24800" y1="6389" x2="28300" y2="6944"/>
                        <a14:foregroundMark x1="16000" y1="16944" x2="17300" y2="19537"/>
                        <a14:foregroundMark x1="20200" y1="16019" x2="14900" y2="21574"/>
                        <a14:foregroundMark x1="14900" y1="21574" x2="13900" y2="24352"/>
                        <a14:foregroundMark x1="12300" y1="20278" x2="9700" y2="24352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0" y="1426243"/>
            <a:ext cx="3275463" cy="3486951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CF691A63-4CCD-4F51-9999-ECC0124CF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89" b="90000" l="9700" r="90000">
                        <a14:foregroundMark x1="21874" y1="8704" x2="21400" y2="8704"/>
                        <a14:foregroundMark x1="24800" y1="6389" x2="25581" y2="6513"/>
                        <a14:foregroundMark x1="12300" y1="20278" x2="11493" y2="21542"/>
                        <a14:foregroundMark x1="85758" y1="73921" x2="84802" y2="75277"/>
                        <a14:foregroundMark x1="77200" y1="17037" x2="77200" y2="23333"/>
                        <a14:foregroundMark x1="80000" y1="13056" x2="79800" y2="25000"/>
                        <a14:foregroundMark x1="79800" y1="25000" x2="75000" y2="25185"/>
                        <a14:foregroundMark x1="79300" y1="26389" x2="82500" y2="15093"/>
                        <a14:foregroundMark x1="82500" y1="15093" x2="82200" y2="20000"/>
                        <a14:foregroundMark x1="83300" y1="16111" x2="87200" y2="19722"/>
                        <a14:foregroundMark x1="84700" y1="24259" x2="77500" y2="25185"/>
                        <a14:foregroundMark x1="45940" y1="45726" x2="45996" y2="45852"/>
                        <a14:foregroundMark x1="44500" y1="42500" x2="44726" y2="43007"/>
                        <a14:foregroundMark x1="78600" y1="48273" x2="78600" y2="48889"/>
                        <a14:foregroundMark x1="76100" y1="10648" x2="76100" y2="12407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  <a14:backgroundMark x1="19000" y1="17870" x2="73100" y2="84722"/>
                        <a14:backgroundMark x1="73100" y1="84722" x2="86600" y2="86852"/>
                        <a14:backgroundMark x1="86600" y1="86852" x2="83400" y2="68981"/>
                        <a14:backgroundMark x1="83400" y1="68981" x2="65000" y2="46296"/>
                        <a14:backgroundMark x1="65000" y1="46296" x2="17600" y2="19722"/>
                        <a14:backgroundMark x1="44900" y1="47963" x2="86100" y2="73611"/>
                        <a14:backgroundMark x1="86100" y1="73611" x2="93500" y2="63796"/>
                        <a14:backgroundMark x1="93500" y1="63796" x2="61200" y2="53796"/>
                        <a14:backgroundMark x1="61200" y1="53796" x2="33000" y2="37037"/>
                        <a14:backgroundMark x1="7900" y1="12778" x2="11200" y2="28333"/>
                        <a14:backgroundMark x1="11200" y1="28333" x2="13500" y2="14537"/>
                        <a14:backgroundMark x1="13500" y1="14537" x2="27200" y2="17315"/>
                        <a14:backgroundMark x1="27200" y1="17315" x2="28000" y2="18519"/>
                        <a14:backgroundMark x1="25900" y1="6111" x2="8300" y2="29444"/>
                        <a14:backgroundMark x1="16200" y1="18519" x2="26400" y2="30093"/>
                        <a14:backgroundMark x1="26400" y1="30093" x2="26800" y2="17778"/>
                        <a14:backgroundMark x1="26800" y1="17778" x2="51700" y2="48241"/>
                        <a14:backgroundMark x1="54200" y1="52500" x2="31000" y2="23611"/>
                        <a14:backgroundMark x1="31000" y1="23611" x2="23700" y2="21574"/>
                        <a14:backgroundMark x1="19000" y1="16111" x2="25300" y2="25926"/>
                        <a14:backgroundMark x1="25300" y1="25926" x2="25500" y2="26111"/>
                        <a14:backgroundMark x1="47400" y1="46481" x2="64400" y2="70648"/>
                        <a14:backgroundMark x1="64400" y1="70648" x2="76400" y2="82407"/>
                        <a14:backgroundMark x1="76400" y1="82407" x2="79700" y2="70833"/>
                        <a14:backgroundMark x1="79700" y1="70833" x2="77900" y2="68333"/>
                        <a14:backgroundMark x1="39500" y1="41852" x2="74200" y2="75278"/>
                        <a14:backgroundMark x1="74200" y1="75278" x2="87200" y2="82778"/>
                        <a14:backgroundMark x1="87200" y1="82778" x2="83600" y2="76204"/>
                        <a14:backgroundMark x1="85100" y1="75926" x2="84700" y2="78333"/>
                        <a14:backgroundMark x1="83600" y1="74722" x2="82600" y2="79259"/>
                        <a14:backgroundMark x1="32000" y1="6389" x2="26200" y2="7315"/>
                        <a14:backgroundMark x1="24100" y1="26389" x2="24100" y2="17593"/>
                        <a14:backgroundMark x1="27300" y1="16389" x2="18000" y2="26852"/>
                        <a14:backgroundMark x1="18000" y1="26852" x2="13700" y2="18241"/>
                        <a14:backgroundMark x1="77000" y1="43519" x2="90400" y2="43056"/>
                        <a14:backgroundMark x1="80400" y1="39074" x2="79100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77" y="2104513"/>
            <a:ext cx="3459952" cy="34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3" y="1203431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 , d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4FDED-EC0A-47F9-BB32-1CB5320985E9}"/>
              </a:ext>
            </a:extLst>
          </p:cNvPr>
          <p:cNvSpPr txBox="1"/>
          <p:nvPr/>
        </p:nvSpPr>
        <p:spPr>
          <a:xfrm>
            <a:off x="2856674" y="2008657"/>
            <a:ext cx="104070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xoan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(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4ABDA7D5-E8CC-4084-9078-05C8974EB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4" y="4355051"/>
            <a:ext cx="2483679" cy="2483678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C6EDC12-C43B-460C-A747-4812E86E3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28" y="5120642"/>
            <a:ext cx="810053" cy="95249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5C544CBA-9B7B-4111-885D-673E8C570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963">
            <a:off x="396727" y="5386677"/>
            <a:ext cx="883791" cy="1077156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CA0FC7EC-BE2F-48D7-820B-B3B70EDE9A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963">
            <a:off x="25155" y="4437408"/>
            <a:ext cx="887935" cy="10822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FE6662-291B-40A4-848E-51CB6D890C21}"/>
              </a:ext>
            </a:extLst>
          </p:cNvPr>
          <p:cNvSpPr/>
          <p:nvPr/>
        </p:nvSpPr>
        <p:spPr>
          <a:xfrm>
            <a:off x="3938082" y="2297674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BD68EC-1ECC-438B-BA70-5D520F9761CE}"/>
              </a:ext>
            </a:extLst>
          </p:cNvPr>
          <p:cNvSpPr/>
          <p:nvPr/>
        </p:nvSpPr>
        <p:spPr>
          <a:xfrm>
            <a:off x="5585053" y="3943849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D5F2141-34E7-4E3A-B6BC-B0DE1CD66319}"/>
              </a:ext>
            </a:extLst>
          </p:cNvPr>
          <p:cNvSpPr/>
          <p:nvPr/>
        </p:nvSpPr>
        <p:spPr>
          <a:xfrm>
            <a:off x="2748686" y="4772455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9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4B8741F-E087-4AB1-9231-E09AE86D78BD}"/>
              </a:ext>
            </a:extLst>
          </p:cNvPr>
          <p:cNvSpPr txBox="1"/>
          <p:nvPr/>
        </p:nvSpPr>
        <p:spPr>
          <a:xfrm>
            <a:off x="803097" y="1117089"/>
            <a:ext cx="1051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96AD-7194-4481-AFA0-95B94DCD3258}"/>
              </a:ext>
            </a:extLst>
          </p:cNvPr>
          <p:cNvSpPr txBox="1"/>
          <p:nvPr/>
        </p:nvSpPr>
        <p:spPr>
          <a:xfrm>
            <a:off x="245661" y="2097066"/>
            <a:ext cx="1163058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C2169091-D90C-4979-B95D-75DFA1E54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46" y="207328"/>
            <a:ext cx="1428097" cy="142809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03F3F2B-44D7-4109-9BC6-656444B53123}"/>
              </a:ext>
            </a:extLst>
          </p:cNvPr>
          <p:cNvSpPr/>
          <p:nvPr/>
        </p:nvSpPr>
        <p:spPr>
          <a:xfrm>
            <a:off x="7097846" y="2262863"/>
            <a:ext cx="654084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49E7EF-548B-4994-83A9-132FF06E670C}"/>
              </a:ext>
            </a:extLst>
          </p:cNvPr>
          <p:cNvSpPr txBox="1"/>
          <p:nvPr/>
        </p:nvSpPr>
        <p:spPr>
          <a:xfrm>
            <a:off x="245661" y="3733736"/>
            <a:ext cx="1035145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4F689D1-04A6-4946-98E9-91CE604CBB63}"/>
              </a:ext>
            </a:extLst>
          </p:cNvPr>
          <p:cNvSpPr/>
          <p:nvPr/>
        </p:nvSpPr>
        <p:spPr>
          <a:xfrm>
            <a:off x="6196082" y="3907786"/>
            <a:ext cx="641446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8FAB43-85F6-4864-B507-4F76C7FAF25B}"/>
              </a:ext>
            </a:extLst>
          </p:cNvPr>
          <p:cNvSpPr txBox="1"/>
          <p:nvPr/>
        </p:nvSpPr>
        <p:spPr>
          <a:xfrm>
            <a:off x="245661" y="4865153"/>
            <a:ext cx="1051570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10F93B1-F03F-41F3-A4F5-BED561DEE51D}"/>
              </a:ext>
            </a:extLst>
          </p:cNvPr>
          <p:cNvSpPr/>
          <p:nvPr/>
        </p:nvSpPr>
        <p:spPr>
          <a:xfrm>
            <a:off x="8639034" y="5081508"/>
            <a:ext cx="723552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2" y="2108395"/>
            <a:ext cx="87935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299264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vi-VN" sz="3600" b="1" dirty="0">
                <a:solidFill>
                  <a:srgbClr val="7030A0"/>
                </a:solidFill>
                <a:latin typeface="HP001 4 hàng" pitchFamily="34" charset="0"/>
              </a:rPr>
              <a:t>9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2023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990602" y="1698107"/>
            <a:ext cx="3109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Mùa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985451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686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979" y="1272350"/>
            <a:ext cx="1042689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nội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dung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Mùa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vàng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ng/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r/d/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(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hoặctiếng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có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32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967" y="124044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662752"/>
            <a:ext cx="11844336" cy="55523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966" y="1031218"/>
            <a:ext cx="11333783" cy="499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4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40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lang="en-US" sz="4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4450" algn="just">
              <a:lnSpc>
                <a:spcPct val="120000"/>
              </a:lnSpc>
              <a:defRPr/>
            </a:pP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vi-VN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ể có cái thu hoạch</a:t>
            </a:r>
            <a:r>
              <a:rPr lang="vi-VN" sz="4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nông dân phải làm 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4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ất </a:t>
            </a:r>
            <a:r>
              <a:rPr lang="vi-VN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 việc. Họ phải cày bừa, gieo hạt và ươm mầm. Rồi mưa nắng, hạn hán, họ phải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hôi</a:t>
            </a:r>
            <a:r>
              <a:rPr lang="vi-VN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chăm sóc vườn cây, 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4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uộng </a:t>
            </a:r>
            <a:r>
              <a:rPr lang="vi-VN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đồng. Nhờ thế mà cây lớn dần, 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4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vi-VN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 kết trái và chín 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4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</a:t>
            </a:r>
            <a:r>
              <a:rPr lang="vi-VN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5239853"/>
            <a:ext cx="1795391" cy="179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692048" y="390179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811439" y="523378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17" y="1445569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660637" y="1395177"/>
            <a:ext cx="9365175" cy="11497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613164" y="2463847"/>
            <a:ext cx="9412647" cy="130683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lnSpc>
                <a:spcPts val="4900"/>
              </a:lnSpc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60" y="4566583"/>
            <a:ext cx="2064049" cy="2064049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7E3905-23B3-481D-B174-5C9BD2961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29" y="3911635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914F65-FB06-44C9-905E-8D04E46A48F4}"/>
              </a:ext>
            </a:extLst>
          </p:cNvPr>
          <p:cNvSpPr txBox="1"/>
          <p:nvPr/>
        </p:nvSpPr>
        <p:spPr>
          <a:xfrm>
            <a:off x="1769473" y="3844885"/>
            <a:ext cx="9256336" cy="12002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vất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vả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2" y="35171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989" y="2679052"/>
            <a:ext cx="737069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6" y="1676993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3" y="356857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lang="en-US" sz="3200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3" y="1613768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3" y="2506902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3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1126" y="4295210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gieo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32431" y="765454"/>
            <a:ext cx="5398965" cy="768270"/>
            <a:chOff x="1026436" y="1220724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26436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6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967" y="124044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7" y="920154"/>
            <a:ext cx="10987474" cy="4474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967" y="1031218"/>
            <a:ext cx="10850140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ể có cái thu hoạch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nông dân phải làm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 việc. Họ phải cày bừa, gieo hạt và ươm mầm. Rồi mưa nắng, hạn hán, họ 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chăm sóc vườn cây,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đồng. Nhờ thế mà cây lớn dần,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 kết trái và chín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91" y="4922969"/>
            <a:ext cx="2112275" cy="21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399920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10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857307" y="1781055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Mùa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113668" y="2468340"/>
            <a:ext cx="9923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Để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cái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thu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hoạch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người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nông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dân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phải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39077" y="3148541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rất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nhiều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Họ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cày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bừa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gieo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hạt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ươm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490749" y="3856559"/>
            <a:ext cx="10726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mầm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.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Rồi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mưa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nắng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hạn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hán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họ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phải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đổ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mồ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hôi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439078" y="4523112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chăm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sóc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vườn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cây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ruộng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Nhờ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thế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cây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lớn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439077" y="5244778"/>
            <a:ext cx="10598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dần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hoa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kết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trái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chín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rộ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Courier New" panose="02070309020205020404" pitchFamily="49" charset="0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" y="-185894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99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2477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650</Words>
  <Application>Microsoft Office PowerPoint</Application>
  <PresentationFormat>Widescreen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Calibri Light</vt:lpstr>
      <vt:lpstr>Courier New</vt:lpstr>
      <vt:lpstr>等线</vt:lpstr>
      <vt:lpstr>HP001 4 hàng</vt:lpstr>
      <vt:lpstr>Times New Roman</vt:lpstr>
      <vt:lpstr>Office Theme</vt:lpstr>
      <vt:lpstr>1_Office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48</cp:revision>
  <dcterms:created xsi:type="dcterms:W3CDTF">2021-06-21T09:45:27Z</dcterms:created>
  <dcterms:modified xsi:type="dcterms:W3CDTF">2023-02-09T03:19:58Z</dcterms:modified>
</cp:coreProperties>
</file>