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</p:sldMasterIdLst>
  <p:notesMasterIdLst>
    <p:notesMasterId r:id="rId20"/>
  </p:notesMasterIdLst>
  <p:sldIdLst>
    <p:sldId id="11681" r:id="rId5"/>
    <p:sldId id="11691" r:id="rId6"/>
    <p:sldId id="11697" r:id="rId7"/>
    <p:sldId id="11649" r:id="rId8"/>
    <p:sldId id="11659" r:id="rId9"/>
    <p:sldId id="11657" r:id="rId10"/>
    <p:sldId id="260" r:id="rId11"/>
    <p:sldId id="11695" r:id="rId12"/>
    <p:sldId id="11696" r:id="rId13"/>
    <p:sldId id="11687" r:id="rId14"/>
    <p:sldId id="11685" r:id="rId15"/>
    <p:sldId id="11682" r:id="rId16"/>
    <p:sldId id="11688" r:id="rId17"/>
    <p:sldId id="259" r:id="rId18"/>
    <p:sldId id="116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99CC"/>
    <a:srgbClr val="0000FF"/>
    <a:srgbClr val="FF006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11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0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9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218" y="607105"/>
            <a:ext cx="10072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F000799-4353-476C-8657-9F7AE3FB7DC3}"/>
              </a:ext>
            </a:extLst>
          </p:cNvPr>
          <p:cNvGrpSpPr/>
          <p:nvPr/>
        </p:nvGrpSpPr>
        <p:grpSpPr>
          <a:xfrm>
            <a:off x="2847975" y="738274"/>
            <a:ext cx="7385238" cy="5207202"/>
            <a:chOff x="6369338" y="2951468"/>
            <a:chExt cx="6056421" cy="41388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082768-3962-4A6F-9482-04BEDDAF365F}"/>
                </a:ext>
              </a:extLst>
            </p:cNvPr>
            <p:cNvSpPr txBox="1"/>
            <p:nvPr/>
          </p:nvSpPr>
          <p:spPr>
            <a:xfrm>
              <a:off x="6450107" y="2951468"/>
              <a:ext cx="5975652" cy="807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2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71500" y="151113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văn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0E31D6-841F-D273-A30C-44B739D6098F}"/>
              </a:ext>
            </a:extLst>
          </p:cNvPr>
          <p:cNvSpPr txBox="1"/>
          <p:nvPr/>
        </p:nvSpPr>
        <p:spPr>
          <a:xfrm>
            <a:off x="1232024" y="1692213"/>
            <a:ext cx="10120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82F28-6C8B-890B-5E1F-18368857E40B}"/>
              </a:ext>
            </a:extLst>
          </p:cNvPr>
          <p:cNvSpPr txBox="1"/>
          <p:nvPr/>
        </p:nvSpPr>
        <p:spPr>
          <a:xfrm>
            <a:off x="1422043" y="1491617"/>
            <a:ext cx="9690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C27DA2-15CA-BCEB-1291-C70E18C205FC}"/>
              </a:ext>
            </a:extLst>
          </p:cNvPr>
          <p:cNvGrpSpPr/>
          <p:nvPr/>
        </p:nvGrpSpPr>
        <p:grpSpPr>
          <a:xfrm>
            <a:off x="441094" y="390214"/>
            <a:ext cx="11049000" cy="615553"/>
            <a:chOff x="0" y="99414"/>
            <a:chExt cx="7182465" cy="6155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F2C9481-3354-2872-0B1E-6DA3E05BB30A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14704B-5392-07F4-F53D-E043513AC298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văn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dirty="0">
                  <a:solidFill>
                    <a:prstClr val="black"/>
                  </a:solidFill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1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71500" y="54937"/>
            <a:ext cx="11049000" cy="887704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179" y="104415"/>
            <a:ext cx="11049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 </a:t>
            </a:r>
            <a:r>
              <a:rPr lang="en-US" sz="2800" b="1" dirty="0" err="1">
                <a:solidFill>
                  <a:srgbClr val="FF0000"/>
                </a:solidFill>
              </a:rPr>
              <a:t>Vận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dụng</a:t>
            </a:r>
            <a:r>
              <a:rPr lang="en-US" sz="2800" b="1" dirty="0"/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77607" y="996966"/>
            <a:ext cx="11007283" cy="5509200"/>
          </a:xfrm>
          <a:custGeom>
            <a:avLst/>
            <a:gdLst>
              <a:gd name="connsiteX0" fmla="*/ 0 w 11007283"/>
              <a:gd name="connsiteY0" fmla="*/ 0 h 5509200"/>
              <a:gd name="connsiteX1" fmla="*/ 11007283 w 11007283"/>
              <a:gd name="connsiteY1" fmla="*/ 0 h 5509200"/>
              <a:gd name="connsiteX2" fmla="*/ 11007283 w 11007283"/>
              <a:gd name="connsiteY2" fmla="*/ 5509200 h 5509200"/>
              <a:gd name="connsiteX3" fmla="*/ 0 w 11007283"/>
              <a:gd name="connsiteY3" fmla="*/ 5509200 h 5509200"/>
              <a:gd name="connsiteX4" fmla="*/ 0 w 11007283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7283" h="5509200" fill="none" extrusionOk="0">
                <a:moveTo>
                  <a:pt x="0" y="0"/>
                </a:moveTo>
                <a:cubicBezTo>
                  <a:pt x="1628815" y="41470"/>
                  <a:pt x="8657647" y="156431"/>
                  <a:pt x="11007283" y="0"/>
                </a:cubicBezTo>
                <a:cubicBezTo>
                  <a:pt x="11021933" y="909095"/>
                  <a:pt x="10970489" y="3538254"/>
                  <a:pt x="11007283" y="5509200"/>
                </a:cubicBezTo>
                <a:cubicBezTo>
                  <a:pt x="7035787" y="5491553"/>
                  <a:pt x="1319941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007283" h="5509200" stroke="0" extrusionOk="0">
                <a:moveTo>
                  <a:pt x="0" y="0"/>
                </a:moveTo>
                <a:cubicBezTo>
                  <a:pt x="4583279" y="53968"/>
                  <a:pt x="6879492" y="-1137"/>
                  <a:pt x="11007283" y="0"/>
                </a:cubicBezTo>
                <a:cubicBezTo>
                  <a:pt x="10850590" y="668795"/>
                  <a:pt x="11151350" y="4372812"/>
                  <a:pt x="11007283" y="5509200"/>
                </a:cubicBezTo>
                <a:cubicBezTo>
                  <a:pt x="6501878" y="5563742"/>
                  <a:pt x="1652127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5636" y="1069653"/>
            <a:ext cx="452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trồng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5692" y="1703753"/>
            <a:ext cx="34170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say</a:t>
            </a: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lay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lay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3184" y="1118978"/>
            <a:ext cx="1888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5220" y="1703753"/>
            <a:ext cx="34439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Mau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...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                  (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1324597" y="1126254"/>
            <a:ext cx="9947305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533400"/>
            <a:ext cx="10280436" cy="2438400"/>
          </a:xfrm>
          <a:prstGeom prst="rect">
            <a:avLst/>
          </a:prstGeom>
          <a:solidFill>
            <a:srgbClr val="FFBDBF"/>
          </a:solidFill>
          <a:ln w="25400" cap="flat" cmpd="sng" algn="ctr">
            <a:solidFill>
              <a:srgbClr val="FF99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kern="0">
                <a:solidFill>
                  <a:prstClr val="black"/>
                </a:solidFill>
                <a:latin typeface="Arial" panose="020B0604020202020204"/>
              </a:rPr>
              <a:t>Hãy giới thiệu về một đồ vật có nhiều kỉ niệm  với em?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888" y="683664"/>
            <a:ext cx="869107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/>
              <a:t>* Nói từ 3 - 4 câu về một đồ chơi của em.</a:t>
            </a:r>
          </a:p>
        </p:txBody>
      </p:sp>
    </p:spTree>
    <p:extLst>
      <p:ext uri="{BB962C8B-B14F-4D97-AF65-F5344CB8AC3E}">
        <p14:creationId xmlns:p14="http://schemas.microsoft.com/office/powerpoint/2010/main" val="13173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Bài 26- Luyện tập 2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598" y="3514851"/>
            <a:ext cx="8720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Viết đoạn văn nêu lí do thích hay không thích về một nhân vật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6E561-E060-49DF-1923-36EC8DB5A884}"/>
              </a:ext>
            </a:extLst>
          </p:cNvPr>
          <p:cNvSpPr txBox="1"/>
          <p:nvPr/>
        </p:nvSpPr>
        <p:spPr>
          <a:xfrm>
            <a:off x="6293224" y="2921168"/>
            <a:ext cx="3738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>
                  <a:solidFill>
                    <a:srgbClr val="2888E1"/>
                  </a:solidFill>
                  <a:effectLst/>
                  <a:latin typeface="OpenSans"/>
                </a:rPr>
                <a:t> 1</a:t>
              </a:r>
              <a:r>
                <a:rPr lang="en-US" sz="3600">
                  <a:solidFill>
                    <a:srgbClr val="000000"/>
                  </a:solidFill>
                  <a:latin typeface="OpenSans"/>
                </a:rPr>
                <a:t>: Kể tên một số câu chuyện em yêu thích.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8412" y="1663548"/>
            <a:ext cx="428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2</a:t>
            </a:r>
            <a:endParaRPr lang="vi-VN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ownloads\Ảnh 20-11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13" y="3042768"/>
            <a:ext cx="17811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Ảnh 20-11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3" y="3561946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Ảnh 20-11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18" y="3895187"/>
            <a:ext cx="18764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Ảnh 20-11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42" y="2095632"/>
            <a:ext cx="18097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Ảnh 20-11\chu_cuoi_cung_trang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5" y="1884801"/>
            <a:ext cx="1953540" cy="273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399032" y="55188"/>
            <a:ext cx="11488167" cy="1077218"/>
            <a:chOff x="0" y="99414"/>
            <a:chExt cx="7182465" cy="103058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1001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99414"/>
              <a:ext cx="7182465" cy="103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sz="32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Hỏi- đáp về nhân vật em thích hoặc không thích trong câu chuyện đã đọc hoặc đã nghe</a:t>
              </a:r>
              <a:r>
                <a:rPr lang="en-US" sz="3200">
                  <a:solidFill>
                    <a:prstClr val="black"/>
                  </a:solidFill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632872" y="1250661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0959" y="1598065"/>
            <a:ext cx="9366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G: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Em muốn nói về nhân vật nào, trong câu chuyện nào?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223" y="2834040"/>
            <a:ext cx="10408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Em thích hoặc không thích nhân vật đó ở điểm nào? 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( ngoại hình, tính nết, hành động, suy nghĩ, tình cảm, lời nói...)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586" y="4398372"/>
            <a:ext cx="9767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Nêu rõ lí do vì sao em thích hoặc không thích điều đó ở nhân vật .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486712" y="106850"/>
            <a:ext cx="11333275" cy="1346299"/>
            <a:chOff x="0" y="-29832"/>
            <a:chExt cx="7367259" cy="134629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-29832"/>
              <a:ext cx="7182465" cy="10251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23805"/>
              <a:ext cx="7367259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2.</a:t>
              </a:r>
              <a:r>
                <a:rPr 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endPara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dirty="0">
                  <a:solidFill>
                    <a:prstClr val="black"/>
                  </a:solidFill>
                </a:rPr>
                <a:t> </a:t>
              </a:r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571017" y="1348800"/>
            <a:ext cx="11647918" cy="5509200"/>
          </a:xfrm>
          <a:custGeom>
            <a:avLst/>
            <a:gdLst>
              <a:gd name="connsiteX0" fmla="*/ 0 w 11647918"/>
              <a:gd name="connsiteY0" fmla="*/ 0 h 5509200"/>
              <a:gd name="connsiteX1" fmla="*/ 11647918 w 11647918"/>
              <a:gd name="connsiteY1" fmla="*/ 0 h 5509200"/>
              <a:gd name="connsiteX2" fmla="*/ 11647918 w 11647918"/>
              <a:gd name="connsiteY2" fmla="*/ 5509200 h 5509200"/>
              <a:gd name="connsiteX3" fmla="*/ 0 w 11647918"/>
              <a:gd name="connsiteY3" fmla="*/ 5509200 h 5509200"/>
              <a:gd name="connsiteX4" fmla="*/ 0 w 11647918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7918" h="5509200" fill="none" extrusionOk="0">
                <a:moveTo>
                  <a:pt x="0" y="0"/>
                </a:moveTo>
                <a:cubicBezTo>
                  <a:pt x="5210716" y="41470"/>
                  <a:pt x="9723604" y="156431"/>
                  <a:pt x="11647918" y="0"/>
                </a:cubicBezTo>
                <a:cubicBezTo>
                  <a:pt x="11662568" y="909095"/>
                  <a:pt x="11611124" y="3538254"/>
                  <a:pt x="11647918" y="5509200"/>
                </a:cubicBezTo>
                <a:cubicBezTo>
                  <a:pt x="9685563" y="5491553"/>
                  <a:pt x="4179325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647918" h="5509200" stroke="0" extrusionOk="0">
                <a:moveTo>
                  <a:pt x="0" y="0"/>
                </a:moveTo>
                <a:cubicBezTo>
                  <a:pt x="2690503" y="53968"/>
                  <a:pt x="10228463" y="-1137"/>
                  <a:pt x="11647918" y="0"/>
                </a:cubicBezTo>
                <a:cubicBezTo>
                  <a:pt x="11491225" y="668795"/>
                  <a:pt x="11791985" y="4372812"/>
                  <a:pt x="11647918" y="5509200"/>
                </a:cubicBezTo>
                <a:cubicBezTo>
                  <a:pt x="10013558" y="5563742"/>
                  <a:pt x="4022477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571017" y="1473210"/>
            <a:ext cx="4360974" cy="2197838"/>
          </a:xfrm>
          <a:prstGeom prst="cloudCallout">
            <a:avLst>
              <a:gd name="adj1" fmla="val 6692"/>
              <a:gd name="adj2" fmla="val 89699"/>
            </a:avLst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Cloud Callout 5"/>
          <p:cNvSpPr/>
          <p:nvPr/>
        </p:nvSpPr>
        <p:spPr>
          <a:xfrm>
            <a:off x="7541735" y="1412014"/>
            <a:ext cx="4623275" cy="3225984"/>
          </a:xfrm>
          <a:prstGeom prst="cloudCallout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975573" y="1879631"/>
            <a:ext cx="3674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1643" y="1819801"/>
            <a:ext cx="3931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istrator\Downloads\3cd63a49680bad55f4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3543817"/>
            <a:ext cx="3788886" cy="32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22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533</Words>
  <Application>Microsoft Office PowerPoint</Application>
  <PresentationFormat>Widescreen</PresentationFormat>
  <Paragraphs>89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等线 Light</vt:lpstr>
      <vt:lpstr>Arial</vt:lpstr>
      <vt:lpstr>Arial-Rounded</vt:lpstr>
      <vt:lpstr>Baloo</vt:lpstr>
      <vt:lpstr>Calibri</vt:lpstr>
      <vt:lpstr>OpenSans</vt:lpstr>
      <vt:lpstr>Pattaya</vt:lpstr>
      <vt:lpstr>SVN-Hole Hearted</vt:lpstr>
      <vt:lpstr>Times New Roman</vt:lpstr>
      <vt:lpstr>Office 主题</vt:lpstr>
      <vt:lpstr>Office Theme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69</cp:revision>
  <dcterms:created xsi:type="dcterms:W3CDTF">2022-06-19T14:38:22Z</dcterms:created>
  <dcterms:modified xsi:type="dcterms:W3CDTF">2024-12-09T06:55:18Z</dcterms:modified>
</cp:coreProperties>
</file>