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5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0" r:id="rId2"/>
    <p:sldId id="291" r:id="rId3"/>
    <p:sldId id="278" r:id="rId4"/>
    <p:sldId id="279" r:id="rId5"/>
    <p:sldId id="280" r:id="rId6"/>
    <p:sldId id="282" r:id="rId7"/>
    <p:sldId id="283" r:id="rId8"/>
    <p:sldId id="284" r:id="rId9"/>
    <p:sldId id="272" r:id="rId10"/>
    <p:sldId id="285" r:id="rId11"/>
    <p:sldId id="288" r:id="rId12"/>
    <p:sldId id="287" r:id="rId13"/>
    <p:sldId id="289" r:id="rId14"/>
    <p:sldId id="292" r:id="rId15"/>
    <p:sldId id="293" r:id="rId16"/>
    <p:sldId id="294" r:id="rId17"/>
    <p:sldId id="295" r:id="rId18"/>
    <p:sldId id="296" r:id="rId19"/>
    <p:sldId id="297" r:id="rId20"/>
    <p:sldId id="28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9390D-BE86-43A6-B343-ED8E4D3D390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51F2D-E38A-44FA-B5F5-1025A19A1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9DC42-C0CE-48D4-85D7-41EFBDB62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65-396E-41FB-AA77-5B130EFC52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D15E2-165A-4DDD-9CE5-AB3B39FAE4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00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60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33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6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0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0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3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5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8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0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2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2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9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1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10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5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4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9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02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6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04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29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33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50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9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7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3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1419F-9CDA-4141-A915-0C9C11BE245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1788A-0BD9-4750-8970-16FE4DBF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50" r:id="rId12"/>
    <p:sldLayoutId id="2147483671" r:id="rId13"/>
    <p:sldLayoutId id="2147483669" r:id="rId14"/>
    <p:sldLayoutId id="214748366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70" r:id="rId21"/>
    <p:sldLayoutId id="2147483668" r:id="rId22"/>
    <p:sldLayoutId id="2147483667" r:id="rId23"/>
    <p:sldLayoutId id="2147483666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slide" Target="slide4.xml"/><Relationship Id="rId21" Type="http://schemas.openxmlformats.org/officeDocument/2006/relationships/slide" Target="slide20.xml"/><Relationship Id="rId7" Type="http://schemas.openxmlformats.org/officeDocument/2006/relationships/slide" Target="slide16.xml"/><Relationship Id="rId12" Type="http://schemas.openxmlformats.org/officeDocument/2006/relationships/slide" Target="slide10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slide" Target="slide12.xml"/><Relationship Id="rId15" Type="http://schemas.openxmlformats.org/officeDocument/2006/relationships/image" Target="../media/image21.png"/><Relationship Id="rId23" Type="http://schemas.openxmlformats.org/officeDocument/2006/relationships/image" Target="../media/image26.gif"/><Relationship Id="rId10" Type="http://schemas.openxmlformats.org/officeDocument/2006/relationships/image" Target="../media/image18.jpeg"/><Relationship Id="rId19" Type="http://schemas.openxmlformats.org/officeDocument/2006/relationships/slide" Target="slide18.xml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slide" Target="slide19.xml"/><Relationship Id="rId22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audio" Target="../media/audio3.wav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" Type="http://schemas.openxmlformats.org/officeDocument/2006/relationships/tags" Target="../tags/tag3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30.gif"/><Relationship Id="rId10" Type="http://schemas.openxmlformats.org/officeDocument/2006/relationships/audio" Target="../media/audio6.wav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3.wav"/><Relationship Id="rId18" Type="http://schemas.openxmlformats.org/officeDocument/2006/relationships/image" Target="../media/image27.gif"/><Relationship Id="rId26" Type="http://schemas.openxmlformats.org/officeDocument/2006/relationships/image" Target="../media/image37.gif"/><Relationship Id="rId3" Type="http://schemas.openxmlformats.org/officeDocument/2006/relationships/tags" Target="../tags/tag6.xml"/><Relationship Id="rId21" Type="http://schemas.openxmlformats.org/officeDocument/2006/relationships/image" Target="../media/image30.gif"/><Relationship Id="rId7" Type="http://schemas.openxmlformats.org/officeDocument/2006/relationships/tags" Target="../tags/tag10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6.gif"/><Relationship Id="rId2" Type="http://schemas.openxmlformats.org/officeDocument/2006/relationships/tags" Target="../tags/tag5.xml"/><Relationship Id="rId16" Type="http://schemas.openxmlformats.org/officeDocument/2006/relationships/audio" Target="../media/audio8.wav"/><Relationship Id="rId20" Type="http://schemas.openxmlformats.org/officeDocument/2006/relationships/image" Target="../media/image29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7.wav"/><Relationship Id="rId24" Type="http://schemas.openxmlformats.org/officeDocument/2006/relationships/image" Target="../media/image33.gif"/><Relationship Id="rId5" Type="http://schemas.openxmlformats.org/officeDocument/2006/relationships/tags" Target="../tags/tag8.xml"/><Relationship Id="rId15" Type="http://schemas.openxmlformats.org/officeDocument/2006/relationships/audio" Target="../media/audio6.wav"/><Relationship Id="rId23" Type="http://schemas.openxmlformats.org/officeDocument/2006/relationships/image" Target="../media/image32.gif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28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31.gif"/><Relationship Id="rId27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audio" Target="../media/audio3.wav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" Type="http://schemas.openxmlformats.org/officeDocument/2006/relationships/tags" Target="../tags/tag13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30.gif"/><Relationship Id="rId10" Type="http://schemas.openxmlformats.org/officeDocument/2006/relationships/audio" Target="../media/audio6.wav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Relationship Id="rId1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audio" Target="../media/audio3.wav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" Type="http://schemas.openxmlformats.org/officeDocument/2006/relationships/tags" Target="../tags/tag15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30.gif"/><Relationship Id="rId10" Type="http://schemas.openxmlformats.org/officeDocument/2006/relationships/audio" Target="../media/audio6.wav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5.wav"/><Relationship Id="rId1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2211050" cy="68735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 rot="21302992">
            <a:off x="430735" y="112249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lvl="1"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 LỚP 1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879666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4531" y="4831169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lang="fi-FI" sz="3600" dirty="0">
                <a:solidFill>
                  <a:srgbClr val="FF0000"/>
                </a:solidFill>
                <a:latin typeface="UTM Avo" panose="02040603050506020204" pitchFamily="18" charset="0"/>
              </a:rPr>
              <a:t>Bài 70. ôn - ôt (tiết 2)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86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508"/>
            <a:ext cx="12072185" cy="234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2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0" y="72881"/>
            <a:ext cx="10042009" cy="6684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1260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t - cộ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3" y="95410"/>
            <a:ext cx="9912819" cy="6691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44067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6" y="0"/>
            <a:ext cx="12335256" cy="6675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6616" y="2060287"/>
            <a:ext cx="828446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80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sắc cho hoa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4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072640" y="0"/>
            <a:ext cx="8595360" cy="51054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3261360" y="914400"/>
            <a:ext cx="3438526" cy="567690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2597029" y="2880121"/>
            <a:ext cx="2290081" cy="231695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8" name="Oval 36">
              <a:hlinkClick r:id="rId5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6462392" y="1107753"/>
            <a:ext cx="1962928" cy="19307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0" name="Oval 54">
              <a:hlinkClick r:id="rId7" action="ppaction://hlinksldjump" highlightClick="1"/>
              <a:hlinkHover r:id="" action="ppaction://hlinkshowjump?jump=nextslide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3336736" y="279151"/>
            <a:ext cx="2208294" cy="241349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1158240" y="6019800"/>
            <a:ext cx="8206740" cy="8382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10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8473440" y="838200"/>
            <a:ext cx="457200" cy="3048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9006841" y="1895475"/>
            <a:ext cx="579120" cy="482600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6673296" y="314326"/>
            <a:ext cx="572520" cy="57924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3043254" y="2453580"/>
            <a:ext cx="572520" cy="57924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5996683" y="3195091"/>
            <a:ext cx="2126504" cy="222041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92" name="Oval 45">
              <a:hlinkClick r:id="rId12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8290560" y="3124200"/>
            <a:ext cx="731520" cy="6096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991963" y="3196584"/>
            <a:ext cx="2126504" cy="222041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84" name="Oval 45">
              <a:hlinkClick r:id="rId1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6462392" y="1083876"/>
            <a:ext cx="1962928" cy="1942866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76" name="Oval 54">
              <a:hlinkClick r:id="rId1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3353641" y="250187"/>
            <a:ext cx="2208294" cy="241349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8" name="Oval 17">
              <a:hlinkClick r:id="rId7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2591356" y="2880121"/>
            <a:ext cx="2290081" cy="231695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0" name="Oval 36">
              <a:hlinkClick r:id="rId19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460" y="5417686"/>
            <a:ext cx="109728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27" y="0"/>
            <a:ext cx="208597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690" y="187327"/>
            <a:ext cx="1506856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6330" y="339725"/>
            <a:ext cx="172212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6412" y="-117474"/>
            <a:ext cx="21526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66800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2895600" y="1253161"/>
            <a:ext cx="8229600" cy="11205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5588" tIns="42794" rIns="85588" bIns="427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Điền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ôn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hay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ôt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 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b……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537354" y="3034357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</a:t>
            </a:r>
            <a:r>
              <a:rPr lang="en-US" sz="336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ôn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8353291" y="3034357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ôt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7" y="2992438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" y="2992438"/>
            <a:ext cx="146494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2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28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193280" y="1820093"/>
            <a:ext cx="130630" cy="113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2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30288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Câu</a:t>
            </a:r>
            <a:r>
              <a:rPr kumimoji="0" lang="en-US" sz="264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</a:t>
            </a:r>
            <a:r>
              <a:rPr kumimoji="0" lang="en-US" sz="264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hỏi</a:t>
            </a:r>
            <a:r>
              <a:rPr kumimoji="0" lang="en-US" sz="264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978903" y="1270270"/>
            <a:ext cx="8007532" cy="215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88" tIns="42794" rIns="85588" bIns="42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Chọn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chỗ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chấm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Thỏ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đi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nhổ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cà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…….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3291840" y="4004997"/>
            <a:ext cx="3319354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320954" marR="0" lvl="0" indent="-32095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quả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7410996" y="2974892"/>
            <a:ext cx="3348991" cy="56206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320954" marR="0" lvl="0" indent="-32095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cam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7376161" y="4004998"/>
            <a:ext cx="3348991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rốt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3162390" y="2989153"/>
            <a:ext cx="3448804" cy="5477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tím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28940"/>
            <a:ext cx="1457324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28940"/>
            <a:ext cx="1457324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35291"/>
            <a:ext cx="1457324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28940"/>
            <a:ext cx="1457324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2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28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2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66800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Câu</a:t>
            </a:r>
            <a:r>
              <a:rPr kumimoji="0" lang="en-US" sz="3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</a:t>
            </a:r>
            <a:r>
              <a:rPr kumimoji="0" lang="en-US" sz="3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hỏi</a:t>
            </a:r>
            <a:r>
              <a:rPr kumimoji="0" lang="en-US" sz="3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3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2827020" y="1165902"/>
            <a:ext cx="8229600" cy="11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Sắp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từ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sau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thành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bé 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/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làm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/ </a:t>
            </a:r>
            <a:r>
              <a:rPr lang="en-US" sz="3360" b="1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36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537451" y="4575524"/>
            <a:ext cx="6416446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</a:t>
            </a:r>
            <a:r>
              <a:rPr lang="en-US" sz="336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36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36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36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36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3537451" y="3260779"/>
            <a:ext cx="6416446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Bé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làm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ôn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tập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7" y="2992438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" y="2992438"/>
            <a:ext cx="146494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2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28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66800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Câu</a:t>
            </a:r>
            <a:r>
              <a:rPr kumimoji="0" lang="en-US" sz="3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</a:t>
            </a:r>
            <a:r>
              <a:rPr kumimoji="0" lang="en-US" sz="3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hỏi</a:t>
            </a:r>
            <a:r>
              <a:rPr kumimoji="0" lang="en-US" sz="3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4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3032694" y="1165902"/>
            <a:ext cx="8023926" cy="11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88" tIns="42794" rIns="85588" bIns="427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Sắp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từ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sau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thành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lang="en-US" sz="336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chả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lá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lốt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/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rán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/ </a:t>
            </a:r>
            <a:r>
              <a:rPr kumimoji="0" lang="en-US" sz="336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thơm</a:t>
            </a:r>
            <a:r>
              <a:rPr kumimoji="0" lang="en-US" sz="336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ngon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743191" y="4492993"/>
            <a:ext cx="6872558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Mẹ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rán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chả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lá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lốt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thơm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ngon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3743191" y="3239479"/>
            <a:ext cx="6872558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Mẹ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chả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lá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lốt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rán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thơm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36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ngon</a:t>
            </a:r>
            <a:r>
              <a:rPr kumimoji="0" lang="en-US" sz="336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7" y="2992438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" y="2992438"/>
            <a:ext cx="154007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85588" tIns="42794" rIns="85588" bIns="4279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2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28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7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5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6605" y="1828801"/>
            <a:ext cx="4955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8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đọc</a:t>
            </a:r>
            <a:endParaRPr lang="en-US" sz="8000" b="1" dirty="0">
              <a:solidFill>
                <a:schemeClr val="accent4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94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36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0"/>
            <a:ext cx="9982200" cy="6637962"/>
            <a:chOff x="533400" y="0"/>
            <a:chExt cx="9982200" cy="66379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4817" t="28124" r="23060" b="6250"/>
            <a:stretch/>
          </p:blipFill>
          <p:spPr>
            <a:xfrm>
              <a:off x="1676400" y="381000"/>
              <a:ext cx="8839200" cy="6256962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533400" y="0"/>
              <a:ext cx="4953000" cy="2209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8746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041" y="381000"/>
            <a:ext cx="12182959" cy="5715000"/>
            <a:chOff x="9041" y="381000"/>
            <a:chExt cx="12182959" cy="571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6032" t="29166" r="17203" b="23958"/>
            <a:stretch/>
          </p:blipFill>
          <p:spPr>
            <a:xfrm>
              <a:off x="9041" y="381000"/>
              <a:ext cx="11968480" cy="533012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39000" y="4191000"/>
              <a:ext cx="4953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4038614" y="1905000"/>
            <a:ext cx="1954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15947" y="3429000"/>
            <a:ext cx="222305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425640" y="2666999"/>
            <a:ext cx="62236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05000" y="152400"/>
            <a:ext cx="1676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2721" y="2895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041" y="381000"/>
            <a:ext cx="12182959" cy="5715000"/>
            <a:chOff x="9041" y="381000"/>
            <a:chExt cx="12182959" cy="571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6032" t="29166" r="17203" b="23958"/>
            <a:stretch/>
          </p:blipFill>
          <p:spPr>
            <a:xfrm>
              <a:off x="9041" y="381000"/>
              <a:ext cx="11968480" cy="533012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39000" y="4191000"/>
              <a:ext cx="4953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05000" y="152400"/>
            <a:ext cx="1676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0" y="19812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6612" y="1963119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0600" y="1960536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82212" y="26670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5992" y="2730394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3384497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3066" y="3384496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5273" y="4181367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196" y="488683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2521" y="4724400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6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041" y="381000"/>
            <a:ext cx="12182959" cy="5715000"/>
            <a:chOff x="9041" y="381000"/>
            <a:chExt cx="12182959" cy="571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6032" t="29166" r="17203" b="23958"/>
            <a:stretch/>
          </p:blipFill>
          <p:spPr>
            <a:xfrm>
              <a:off x="9041" y="381000"/>
              <a:ext cx="11968480" cy="533012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39000" y="4191000"/>
              <a:ext cx="4953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05000" y="152400"/>
            <a:ext cx="1676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5928" y="2145792"/>
            <a:ext cx="37542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928" y="3610976"/>
            <a:ext cx="37542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3136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41" y="381000"/>
            <a:ext cx="12182959" cy="5715000"/>
            <a:chOff x="9041" y="381000"/>
            <a:chExt cx="12182959" cy="5715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6032" t="29166" r="17203" b="23958"/>
            <a:stretch/>
          </p:blipFill>
          <p:spPr>
            <a:xfrm>
              <a:off x="9041" y="381000"/>
              <a:ext cx="11968480" cy="533012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39000" y="4191000"/>
              <a:ext cx="4953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274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8" y="1105988"/>
            <a:ext cx="11816081" cy="451104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200503" y="2525486"/>
            <a:ext cx="1628503" cy="478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200503" y="4406538"/>
            <a:ext cx="1628503" cy="4267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3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8974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009709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251</Words>
  <Application>Microsoft Office PowerPoint</Application>
  <PresentationFormat>Widescreen</PresentationFormat>
  <Paragraphs>56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Comic Sans MS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10</cp:revision>
  <dcterms:created xsi:type="dcterms:W3CDTF">2021-12-12T06:49:57Z</dcterms:created>
  <dcterms:modified xsi:type="dcterms:W3CDTF">2025-12-04T10:15:22Z</dcterms:modified>
</cp:coreProperties>
</file>