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8" r:id="rId3"/>
    <p:sldId id="311" r:id="rId4"/>
    <p:sldId id="312" r:id="rId5"/>
    <p:sldId id="314" r:id="rId6"/>
    <p:sldId id="328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0" r:id="rId17"/>
    <p:sldId id="272" r:id="rId18"/>
    <p:sldId id="289" r:id="rId19"/>
    <p:sldId id="309" r:id="rId20"/>
    <p:sldId id="297" r:id="rId21"/>
    <p:sldId id="329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2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94" r:id="rId4"/>
    <p:sldLayoutId id="2147483793" r:id="rId5"/>
    <p:sldLayoutId id="2147483792" r:id="rId6"/>
    <p:sldLayoutId id="2147483788" r:id="rId7"/>
    <p:sldLayoutId id="2147483787" r:id="rId8"/>
    <p:sldLayoutId id="2147483783" r:id="rId9"/>
    <p:sldLayoutId id="2147483782" r:id="rId10"/>
    <p:sldLayoutId id="2147483781" r:id="rId11"/>
    <p:sldLayoutId id="2147483780" r:id="rId12"/>
    <p:sldLayoutId id="2147483779" r:id="rId13"/>
    <p:sldLayoutId id="2147483778" r:id="rId14"/>
    <p:sldLayoutId id="2147483775" r:id="rId15"/>
    <p:sldLayoutId id="2147483771" r:id="rId16"/>
    <p:sldLayoutId id="2147483770" r:id="rId17"/>
    <p:sldLayoutId id="2147483768" r:id="rId18"/>
    <p:sldLayoutId id="2147483765" r:id="rId19"/>
    <p:sldLayoutId id="2147483764" r:id="rId20"/>
    <p:sldLayoutId id="2147483759" r:id="rId21"/>
    <p:sldLayoutId id="2147483756" r:id="rId22"/>
    <p:sldLayoutId id="2147483755" r:id="rId23"/>
    <p:sldLayoutId id="2147483752" r:id="rId24"/>
    <p:sldLayoutId id="2147483751" r:id="rId25"/>
    <p:sldLayoutId id="2147483750" r:id="rId26"/>
    <p:sldLayoutId id="2147483749" r:id="rId27"/>
    <p:sldLayoutId id="2147483748" r:id="rId28"/>
    <p:sldLayoutId id="2147483747" r:id="rId29"/>
    <p:sldLayoutId id="2147483746" r:id="rId30"/>
    <p:sldLayoutId id="2147483745" r:id="rId31"/>
    <p:sldLayoutId id="2147483744" r:id="rId32"/>
    <p:sldLayoutId id="2147483743" r:id="rId33"/>
    <p:sldLayoutId id="2147483742" r:id="rId34"/>
    <p:sldLayoutId id="2147483740" r:id="rId35"/>
    <p:sldLayoutId id="2147483738" r:id="rId36"/>
    <p:sldLayoutId id="2147483737" r:id="rId37"/>
    <p:sldLayoutId id="2147483736" r:id="rId38"/>
    <p:sldLayoutId id="2147483735" r:id="rId39"/>
    <p:sldLayoutId id="2147483731" r:id="rId40"/>
    <p:sldLayoutId id="2147483719" r:id="rId41"/>
    <p:sldLayoutId id="2147483713" r:id="rId42"/>
    <p:sldLayoutId id="2147483708" r:id="rId43"/>
    <p:sldLayoutId id="2147483707" r:id="rId44"/>
    <p:sldLayoutId id="2147483702" r:id="rId45"/>
    <p:sldLayoutId id="2147483694" r:id="rId46"/>
    <p:sldLayoutId id="2147483691" r:id="rId47"/>
    <p:sldLayoutId id="2147483690" r:id="rId48"/>
    <p:sldLayoutId id="2147483682" r:id="rId49"/>
    <p:sldLayoutId id="2147483681" r:id="rId50"/>
    <p:sldLayoutId id="2147483673" r:id="rId51"/>
    <p:sldLayoutId id="2147483672" r:id="rId52"/>
    <p:sldLayoutId id="2147483662" r:id="rId53"/>
    <p:sldLayoutId id="2147483661" r:id="rId54"/>
    <p:sldLayoutId id="2147483651" r:id="rId55"/>
    <p:sldLayoutId id="2147483652" r:id="rId56"/>
    <p:sldLayoutId id="2147483653" r:id="rId57"/>
    <p:sldLayoutId id="2147483654" r:id="rId58"/>
    <p:sldLayoutId id="2147483655" r:id="rId59"/>
    <p:sldLayoutId id="2147483795" r:id="rId60"/>
    <p:sldLayoutId id="2147483791" r:id="rId61"/>
    <p:sldLayoutId id="2147483790" r:id="rId62"/>
    <p:sldLayoutId id="2147483789" r:id="rId63"/>
    <p:sldLayoutId id="2147483786" r:id="rId64"/>
    <p:sldLayoutId id="2147483785" r:id="rId65"/>
    <p:sldLayoutId id="2147483784" r:id="rId66"/>
    <p:sldLayoutId id="2147483777" r:id="rId67"/>
    <p:sldLayoutId id="2147483776" r:id="rId68"/>
    <p:sldLayoutId id="2147483774" r:id="rId69"/>
    <p:sldLayoutId id="2147483773" r:id="rId70"/>
    <p:sldLayoutId id="2147483772" r:id="rId71"/>
    <p:sldLayoutId id="2147483769" r:id="rId72"/>
    <p:sldLayoutId id="2147483767" r:id="rId73"/>
    <p:sldLayoutId id="2147483766" r:id="rId74"/>
    <p:sldLayoutId id="2147483763" r:id="rId75"/>
    <p:sldLayoutId id="2147483762" r:id="rId76"/>
    <p:sldLayoutId id="2147483761" r:id="rId77"/>
    <p:sldLayoutId id="2147483760" r:id="rId78"/>
    <p:sldLayoutId id="2147483758" r:id="rId79"/>
    <p:sldLayoutId id="2147483757" r:id="rId80"/>
    <p:sldLayoutId id="2147483754" r:id="rId81"/>
    <p:sldLayoutId id="2147483753" r:id="rId82"/>
    <p:sldLayoutId id="2147483741" r:id="rId83"/>
    <p:sldLayoutId id="2147483739" r:id="rId84"/>
    <p:sldLayoutId id="2147483734" r:id="rId85"/>
    <p:sldLayoutId id="2147483733" r:id="rId86"/>
    <p:sldLayoutId id="2147483732" r:id="rId87"/>
    <p:sldLayoutId id="2147483730" r:id="rId88"/>
    <p:sldLayoutId id="2147483729" r:id="rId89"/>
    <p:sldLayoutId id="2147483728" r:id="rId90"/>
    <p:sldLayoutId id="2147483727" r:id="rId91"/>
    <p:sldLayoutId id="2147483726" r:id="rId92"/>
    <p:sldLayoutId id="2147483725" r:id="rId93"/>
    <p:sldLayoutId id="2147483724" r:id="rId94"/>
    <p:sldLayoutId id="2147483723" r:id="rId95"/>
    <p:sldLayoutId id="2147483722" r:id="rId96"/>
    <p:sldLayoutId id="2147483721" r:id="rId97"/>
    <p:sldLayoutId id="2147483720" r:id="rId98"/>
    <p:sldLayoutId id="2147483718" r:id="rId99"/>
    <p:sldLayoutId id="2147483717" r:id="rId100"/>
    <p:sldLayoutId id="2147483716" r:id="rId101"/>
    <p:sldLayoutId id="2147483715" r:id="rId102"/>
    <p:sldLayoutId id="2147483714" r:id="rId103"/>
    <p:sldLayoutId id="2147483712" r:id="rId104"/>
    <p:sldLayoutId id="2147483711" r:id="rId105"/>
    <p:sldLayoutId id="2147483710" r:id="rId106"/>
    <p:sldLayoutId id="2147483709" r:id="rId107"/>
    <p:sldLayoutId id="2147483706" r:id="rId108"/>
    <p:sldLayoutId id="2147483705" r:id="rId109"/>
    <p:sldLayoutId id="2147483704" r:id="rId110"/>
    <p:sldLayoutId id="2147483703" r:id="rId111"/>
    <p:sldLayoutId id="2147483701" r:id="rId112"/>
    <p:sldLayoutId id="2147483699" r:id="rId113"/>
    <p:sldLayoutId id="2147483698" r:id="rId114"/>
    <p:sldLayoutId id="2147483697" r:id="rId115"/>
    <p:sldLayoutId id="2147483696" r:id="rId116"/>
    <p:sldLayoutId id="2147483695" r:id="rId117"/>
    <p:sldLayoutId id="2147483693" r:id="rId118"/>
    <p:sldLayoutId id="2147483692" r:id="rId119"/>
    <p:sldLayoutId id="2147483689" r:id="rId120"/>
    <p:sldLayoutId id="2147483688" r:id="rId121"/>
    <p:sldLayoutId id="2147483687" r:id="rId122"/>
    <p:sldLayoutId id="2147483686" r:id="rId123"/>
    <p:sldLayoutId id="2147483685" r:id="rId124"/>
    <p:sldLayoutId id="2147483684" r:id="rId125"/>
    <p:sldLayoutId id="2147483683" r:id="rId126"/>
    <p:sldLayoutId id="2147483680" r:id="rId127"/>
    <p:sldLayoutId id="2147483679" r:id="rId128"/>
    <p:sldLayoutId id="2147483678" r:id="rId129"/>
    <p:sldLayoutId id="2147483677" r:id="rId130"/>
    <p:sldLayoutId id="2147483676" r:id="rId131"/>
    <p:sldLayoutId id="2147483675" r:id="rId132"/>
    <p:sldLayoutId id="2147483674" r:id="rId133"/>
    <p:sldLayoutId id="2147483671" r:id="rId134"/>
    <p:sldLayoutId id="2147483670" r:id="rId135"/>
    <p:sldLayoutId id="2147483669" r:id="rId136"/>
    <p:sldLayoutId id="2147483668" r:id="rId137"/>
    <p:sldLayoutId id="2147483664" r:id="rId138"/>
    <p:sldLayoutId id="2147483663" r:id="rId139"/>
    <p:sldLayoutId id="2147483656" r:id="rId140"/>
    <p:sldLayoutId id="2147483657" r:id="rId141"/>
    <p:sldLayoutId id="2147483658" r:id="rId142"/>
    <p:sldLayoutId id="2147483659" r:id="rId143"/>
    <p:sldLayoutId id="2147483660" r:id="rId144"/>
    <p:sldLayoutId id="2147483667" r:id="rId145"/>
    <p:sldLayoutId id="2147483666" r:id="rId146"/>
    <p:sldLayoutId id="2147483665" r:id="rId147"/>
    <p:sldLayoutId id="2147483796" r:id="rId1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59.xml"/><Relationship Id="rId4" Type="http://schemas.openxmlformats.org/officeDocument/2006/relationships/audio" Target="../media/media2.wma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Uôn - uôt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5717" y="464151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uôt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743" y="4924688"/>
            <a:ext cx="332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205" y="4924681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3016" t="32293" r="23645" b="13541"/>
          <a:stretch/>
        </p:blipFill>
        <p:spPr>
          <a:xfrm>
            <a:off x="1779773" y="2300007"/>
            <a:ext cx="3735113" cy="26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872330"/>
            <a:ext cx="2537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681" y="1872330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914597" y="192837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550" y="4977622"/>
            <a:ext cx="653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chuồn chuồn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7535" y="497762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4276" t="32293" r="42386" b="14582"/>
          <a:stretch/>
        </p:blipFill>
        <p:spPr>
          <a:xfrm>
            <a:off x="1251416" y="1930475"/>
            <a:ext cx="4421351" cy="30471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6465" y="497762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01000" y="163132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7200" y="4971871"/>
            <a:ext cx="332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57587" y="4971879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33016" t="32293" r="23645" b="13541"/>
          <a:stretch/>
        </p:blipFill>
        <p:spPr>
          <a:xfrm>
            <a:off x="7620000" y="1998987"/>
            <a:ext cx="4270169" cy="30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uôn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8345" y="4396332"/>
            <a:ext cx="327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chuồn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943" y="4399418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734" y="4396332"/>
            <a:ext cx="332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7882" y="4396340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31" t="30209" r="26574" b="13542"/>
          <a:stretch/>
        </p:blipFill>
        <p:spPr>
          <a:xfrm>
            <a:off x="1600200" y="-30997"/>
            <a:ext cx="9220200" cy="646611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229600" y="3426417"/>
            <a:ext cx="8382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3365715"/>
            <a:ext cx="1066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6457073"/>
            <a:ext cx="76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3365715"/>
            <a:ext cx="76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6435117"/>
            <a:ext cx="8382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45" t="35416" r="33602" b="8333"/>
          <a:stretch/>
        </p:blipFill>
        <p:spPr>
          <a:xfrm>
            <a:off x="2286000" y="457200"/>
            <a:ext cx="73152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4862" t="28125" r="14860" b="14583"/>
          <a:stretch/>
        </p:blipFill>
        <p:spPr>
          <a:xfrm>
            <a:off x="1" y="457200"/>
            <a:ext cx="12192000" cy="55987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790268" y="1905000"/>
            <a:ext cx="2220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1800" y="2590801"/>
            <a:ext cx="123245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53400" y="2595968"/>
            <a:ext cx="155159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4648201"/>
            <a:ext cx="2199468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11401" y="6019801"/>
            <a:ext cx="117059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1" y="4191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6883" y="2610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62" t="28125" r="14860" b="14583"/>
          <a:stretch/>
        </p:blipFill>
        <p:spPr>
          <a:xfrm>
            <a:off x="1" y="457200"/>
            <a:ext cx="12192000" cy="5598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190499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667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988" y="325658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00" y="325658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212" y="3962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397273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870" y="4714713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6058" y="530429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517637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3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mứt dừa     lũ lụt     gỗ mun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23837"/>
            <a:ext cx="10315839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Gà mẹ dẫn đàn con đi kiếm giun.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Đọc đoạn thơ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895951"/>
            <a:ext cx="5181600" cy="33905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Ủn à ủn ỉn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Chín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chú lợn con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002060"/>
                </a:solidFill>
                <a:latin typeface="UTM Avo" panose="02040603050506020204" pitchFamily="18" charset="0"/>
              </a:rPr>
              <a:t>Ăn đã no tròn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002060"/>
                </a:solidFill>
                <a:latin typeface="UTM Avo" panose="02040603050506020204" pitchFamily="18" charset="0"/>
              </a:rPr>
              <a:t>Cả đàn đi ngủ.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76" y="2813727"/>
            <a:ext cx="10668000" cy="24494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Ruột dài từ mũi đến chân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002060"/>
                </a:solidFill>
                <a:latin typeface="UTM Avo" panose="02040603050506020204" pitchFamily="18" charset="0"/>
              </a:rPr>
              <a:t>Bé tô, bé vẽ, ruột dần mòn theo.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>
                <a:solidFill>
                  <a:srgbClr val="002060"/>
                </a:solidFill>
                <a:latin typeface="UTM Avo" panose="02040603050506020204" pitchFamily="18" charset="0"/>
              </a:rPr>
              <a:t>(Là cái gì?)</a:t>
            </a:r>
            <a:endParaRPr lang="en-US" sz="4400" i="1" noProof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497835"/>
            <a:ext cx="2567151" cy="828574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FF00"/>
                </a:solidFill>
                <a:latin typeface="UTM Avo" panose="02040603050506020204" pitchFamily="18" charset="0"/>
              </a:rPr>
              <a:t>bút chì</a:t>
            </a:r>
            <a:endParaRPr lang="en-US" sz="4400" b="1" noProof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3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. u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ô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n - u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ô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86457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uôn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59410" y="4947917"/>
            <a:ext cx="653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chuồn chuồn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9391" y="4947917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276" t="32293" r="42386" b="14582"/>
          <a:stretch/>
        </p:blipFill>
        <p:spPr>
          <a:xfrm>
            <a:off x="1723276" y="1900770"/>
            <a:ext cx="4421351" cy="30471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8334" y="4947917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905000" y="6122776"/>
            <a:ext cx="1447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419600" y="6122776"/>
            <a:ext cx="1447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896270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179</Words>
  <Application>Microsoft Office PowerPoint</Application>
  <PresentationFormat>Widescreen</PresentationFormat>
  <Paragraphs>69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81</cp:revision>
  <dcterms:created xsi:type="dcterms:W3CDTF">2021-11-07T09:12:58Z</dcterms:created>
  <dcterms:modified xsi:type="dcterms:W3CDTF">2025-12-04T10:12:38Z</dcterms:modified>
</cp:coreProperties>
</file>