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6" r:id="rId2"/>
    <p:sldId id="258" r:id="rId3"/>
    <p:sldId id="311" r:id="rId4"/>
    <p:sldId id="312" r:id="rId5"/>
    <p:sldId id="313" r:id="rId6"/>
    <p:sldId id="314" r:id="rId7"/>
    <p:sldId id="261" r:id="rId8"/>
    <p:sldId id="262" r:id="rId9"/>
    <p:sldId id="263" r:id="rId10"/>
    <p:sldId id="264" r:id="rId11"/>
    <p:sldId id="294" r:id="rId12"/>
    <p:sldId id="266" r:id="rId13"/>
    <p:sldId id="267" r:id="rId14"/>
    <p:sldId id="295" r:id="rId15"/>
    <p:sldId id="269" r:id="rId16"/>
    <p:sldId id="270" r:id="rId17"/>
    <p:sldId id="272" r:id="rId18"/>
    <p:sldId id="289" r:id="rId19"/>
    <p:sldId id="322" r:id="rId20"/>
    <p:sldId id="323" r:id="rId21"/>
    <p:sldId id="309" r:id="rId22"/>
    <p:sldId id="297" r:id="rId23"/>
    <p:sldId id="321" r:id="rId24"/>
    <p:sldId id="278" r:id="rId25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712" autoAdjust="0"/>
  </p:normalViewPr>
  <p:slideViewPr>
    <p:cSldViewPr>
      <p:cViewPr varScale="1">
        <p:scale>
          <a:sx n="104" d="100"/>
          <a:sy n="104" d="100"/>
        </p:scale>
        <p:origin x="87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929EE-6C9A-410C-B834-9F69CAD30E1D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AE1CE-4381-42D4-9197-3EB13AC0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70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6A8AD-F3E6-47DE-B783-16C0EDA737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8913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08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46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88846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1834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2053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18967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9737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6908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253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3756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3306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0714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1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63722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1953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8499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29366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6350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8144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9418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29276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0050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1055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43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49328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3991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1977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629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7495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4482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7087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5876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7250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6345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05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32203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2691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7667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7949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7025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7215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85064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5055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7069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190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90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21623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23707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592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2800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3573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464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78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56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709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8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9505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123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901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063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88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74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49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683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640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209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36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428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408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692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704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033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35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561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387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846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766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49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704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140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789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13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346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08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917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684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719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893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672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376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134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0160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939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019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68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251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057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558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902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349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453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902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890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899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1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758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60496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86910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518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9829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53722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583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87812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3467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06107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81152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022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35726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41106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141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0840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7033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2259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7433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03831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862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5020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69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2040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8538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6779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0665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6572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11799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2749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4589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7925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4746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21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33809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3154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594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474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93715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3854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8740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431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0411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169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63" Type="http://schemas.openxmlformats.org/officeDocument/2006/relationships/slideLayout" Target="../slideLayouts/slideLayout63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53" Type="http://schemas.openxmlformats.org/officeDocument/2006/relationships/slideLayout" Target="../slideLayouts/slideLayout53.xml"/><Relationship Id="rId74" Type="http://schemas.openxmlformats.org/officeDocument/2006/relationships/slideLayout" Target="../slideLayouts/slideLayout74.xml"/><Relationship Id="rId128" Type="http://schemas.openxmlformats.org/officeDocument/2006/relationships/slideLayout" Target="../slideLayouts/slideLayout128.xml"/><Relationship Id="rId149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5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18" Type="http://schemas.openxmlformats.org/officeDocument/2006/relationships/slideLayout" Target="../slideLayouts/slideLayout118.xml"/><Relationship Id="rId134" Type="http://schemas.openxmlformats.org/officeDocument/2006/relationships/slideLayout" Target="../slideLayouts/slideLayout134.xml"/><Relationship Id="rId139" Type="http://schemas.openxmlformats.org/officeDocument/2006/relationships/slideLayout" Target="../slideLayouts/slideLayout139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150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124" Type="http://schemas.openxmlformats.org/officeDocument/2006/relationships/slideLayout" Target="../slideLayouts/slideLayout124.xml"/><Relationship Id="rId129" Type="http://schemas.openxmlformats.org/officeDocument/2006/relationships/slideLayout" Target="../slideLayouts/slideLayout129.xml"/><Relationship Id="rId54" Type="http://schemas.openxmlformats.org/officeDocument/2006/relationships/slideLayout" Target="../slideLayouts/slideLayout54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40" Type="http://schemas.openxmlformats.org/officeDocument/2006/relationships/slideLayout" Target="../slideLayouts/slideLayout140.xml"/><Relationship Id="rId145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119" Type="http://schemas.openxmlformats.org/officeDocument/2006/relationships/slideLayout" Target="../slideLayouts/slideLayout119.xml"/><Relationship Id="rId44" Type="http://schemas.openxmlformats.org/officeDocument/2006/relationships/slideLayout" Target="../slideLayouts/slideLayout44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130" Type="http://schemas.openxmlformats.org/officeDocument/2006/relationships/slideLayout" Target="../slideLayouts/slideLayout130.xml"/><Relationship Id="rId135" Type="http://schemas.openxmlformats.org/officeDocument/2006/relationships/slideLayout" Target="../slideLayouts/slideLayout135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41" Type="http://schemas.openxmlformats.org/officeDocument/2006/relationships/slideLayout" Target="../slideLayouts/slideLayout141.xml"/><Relationship Id="rId146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131" Type="http://schemas.openxmlformats.org/officeDocument/2006/relationships/slideLayout" Target="../slideLayouts/slideLayout131.xml"/><Relationship Id="rId136" Type="http://schemas.openxmlformats.org/officeDocument/2006/relationships/slideLayout" Target="../slideLayouts/slideLayout136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42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43" Type="http://schemas.openxmlformats.org/officeDocument/2006/relationships/slideLayout" Target="../slideLayouts/slideLayout143.xml"/><Relationship Id="rId148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6" Type="http://schemas.openxmlformats.org/officeDocument/2006/relationships/slideLayout" Target="../slideLayouts/slideLayout16.xml"/><Relationship Id="rId37" Type="http://schemas.openxmlformats.org/officeDocument/2006/relationships/slideLayout" Target="../slideLayouts/slideLayout37.xml"/><Relationship Id="rId58" Type="http://schemas.openxmlformats.org/officeDocument/2006/relationships/slideLayout" Target="../slideLayouts/slideLayout58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44" Type="http://schemas.openxmlformats.org/officeDocument/2006/relationships/slideLayout" Target="../slideLayouts/slideLayout144.xml"/><Relationship Id="rId90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76B42-BB59-496B-A9E7-B77A14685A4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4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83" r:id="rId2"/>
    <p:sldLayoutId id="2147483700" r:id="rId3"/>
    <p:sldLayoutId id="2147483650" r:id="rId4"/>
    <p:sldLayoutId id="2147483796" r:id="rId5"/>
    <p:sldLayoutId id="2147483791" r:id="rId6"/>
    <p:sldLayoutId id="2147483788" r:id="rId7"/>
    <p:sldLayoutId id="2147483787" r:id="rId8"/>
    <p:sldLayoutId id="2147483786" r:id="rId9"/>
    <p:sldLayoutId id="2147483785" r:id="rId10"/>
    <p:sldLayoutId id="2147483778" r:id="rId11"/>
    <p:sldLayoutId id="2147483775" r:id="rId12"/>
    <p:sldLayoutId id="2147483774" r:id="rId13"/>
    <p:sldLayoutId id="2147483773" r:id="rId14"/>
    <p:sldLayoutId id="2147483772" r:id="rId15"/>
    <p:sldLayoutId id="2147483771" r:id="rId16"/>
    <p:sldLayoutId id="2147483768" r:id="rId17"/>
    <p:sldLayoutId id="2147483765" r:id="rId18"/>
    <p:sldLayoutId id="2147483764" r:id="rId19"/>
    <p:sldLayoutId id="2147483759" r:id="rId20"/>
    <p:sldLayoutId id="2147483756" r:id="rId21"/>
    <p:sldLayoutId id="2147483755" r:id="rId22"/>
    <p:sldLayoutId id="2147483752" r:id="rId23"/>
    <p:sldLayoutId id="2147483751" r:id="rId24"/>
    <p:sldLayoutId id="2147483750" r:id="rId25"/>
    <p:sldLayoutId id="2147483749" r:id="rId26"/>
    <p:sldLayoutId id="2147483748" r:id="rId27"/>
    <p:sldLayoutId id="2147483747" r:id="rId28"/>
    <p:sldLayoutId id="2147483746" r:id="rId29"/>
    <p:sldLayoutId id="2147483745" r:id="rId30"/>
    <p:sldLayoutId id="2147483744" r:id="rId31"/>
    <p:sldLayoutId id="2147483743" r:id="rId32"/>
    <p:sldLayoutId id="2147483742" r:id="rId33"/>
    <p:sldLayoutId id="2147483740" r:id="rId34"/>
    <p:sldLayoutId id="2147483738" r:id="rId35"/>
    <p:sldLayoutId id="2147483737" r:id="rId36"/>
    <p:sldLayoutId id="2147483736" r:id="rId37"/>
    <p:sldLayoutId id="2147483735" r:id="rId38"/>
    <p:sldLayoutId id="2147483731" r:id="rId39"/>
    <p:sldLayoutId id="2147483719" r:id="rId40"/>
    <p:sldLayoutId id="2147483713" r:id="rId41"/>
    <p:sldLayoutId id="2147483708" r:id="rId42"/>
    <p:sldLayoutId id="2147483707" r:id="rId43"/>
    <p:sldLayoutId id="2147483702" r:id="rId44"/>
    <p:sldLayoutId id="2147483694" r:id="rId45"/>
    <p:sldLayoutId id="2147483691" r:id="rId46"/>
    <p:sldLayoutId id="2147483690" r:id="rId47"/>
    <p:sldLayoutId id="2147483682" r:id="rId48"/>
    <p:sldLayoutId id="2147483681" r:id="rId49"/>
    <p:sldLayoutId id="2147483673" r:id="rId50"/>
    <p:sldLayoutId id="2147483672" r:id="rId51"/>
    <p:sldLayoutId id="2147483662" r:id="rId52"/>
    <p:sldLayoutId id="2147483661" r:id="rId53"/>
    <p:sldLayoutId id="2147483651" r:id="rId54"/>
    <p:sldLayoutId id="2147483652" r:id="rId55"/>
    <p:sldLayoutId id="2147483653" r:id="rId56"/>
    <p:sldLayoutId id="2147483654" r:id="rId57"/>
    <p:sldLayoutId id="2147483655" r:id="rId58"/>
    <p:sldLayoutId id="2147483795" r:id="rId59"/>
    <p:sldLayoutId id="2147483794" r:id="rId60"/>
    <p:sldLayoutId id="2147483793" r:id="rId61"/>
    <p:sldLayoutId id="2147483792" r:id="rId62"/>
    <p:sldLayoutId id="2147483790" r:id="rId63"/>
    <p:sldLayoutId id="2147483789" r:id="rId64"/>
    <p:sldLayoutId id="2147483784" r:id="rId65"/>
    <p:sldLayoutId id="2147483782" r:id="rId66"/>
    <p:sldLayoutId id="2147483781" r:id="rId67"/>
    <p:sldLayoutId id="2147483780" r:id="rId68"/>
    <p:sldLayoutId id="2147483779" r:id="rId69"/>
    <p:sldLayoutId id="2147483777" r:id="rId70"/>
    <p:sldLayoutId id="2147483776" r:id="rId71"/>
    <p:sldLayoutId id="2147483770" r:id="rId72"/>
    <p:sldLayoutId id="2147483769" r:id="rId73"/>
    <p:sldLayoutId id="2147483767" r:id="rId74"/>
    <p:sldLayoutId id="2147483766" r:id="rId75"/>
    <p:sldLayoutId id="2147483763" r:id="rId76"/>
    <p:sldLayoutId id="2147483762" r:id="rId77"/>
    <p:sldLayoutId id="2147483761" r:id="rId78"/>
    <p:sldLayoutId id="2147483760" r:id="rId79"/>
    <p:sldLayoutId id="2147483758" r:id="rId80"/>
    <p:sldLayoutId id="2147483757" r:id="rId81"/>
    <p:sldLayoutId id="2147483754" r:id="rId82"/>
    <p:sldLayoutId id="2147483753" r:id="rId83"/>
    <p:sldLayoutId id="2147483741" r:id="rId84"/>
    <p:sldLayoutId id="2147483739" r:id="rId85"/>
    <p:sldLayoutId id="2147483734" r:id="rId86"/>
    <p:sldLayoutId id="2147483733" r:id="rId87"/>
    <p:sldLayoutId id="2147483732" r:id="rId88"/>
    <p:sldLayoutId id="2147483730" r:id="rId89"/>
    <p:sldLayoutId id="2147483729" r:id="rId90"/>
    <p:sldLayoutId id="2147483728" r:id="rId91"/>
    <p:sldLayoutId id="2147483727" r:id="rId92"/>
    <p:sldLayoutId id="2147483726" r:id="rId93"/>
    <p:sldLayoutId id="2147483725" r:id="rId94"/>
    <p:sldLayoutId id="2147483724" r:id="rId95"/>
    <p:sldLayoutId id="2147483723" r:id="rId96"/>
    <p:sldLayoutId id="2147483722" r:id="rId97"/>
    <p:sldLayoutId id="2147483721" r:id="rId98"/>
    <p:sldLayoutId id="2147483720" r:id="rId99"/>
    <p:sldLayoutId id="2147483718" r:id="rId100"/>
    <p:sldLayoutId id="2147483717" r:id="rId101"/>
    <p:sldLayoutId id="2147483716" r:id="rId102"/>
    <p:sldLayoutId id="2147483715" r:id="rId103"/>
    <p:sldLayoutId id="2147483714" r:id="rId104"/>
    <p:sldLayoutId id="2147483712" r:id="rId105"/>
    <p:sldLayoutId id="2147483711" r:id="rId106"/>
    <p:sldLayoutId id="2147483710" r:id="rId107"/>
    <p:sldLayoutId id="2147483709" r:id="rId108"/>
    <p:sldLayoutId id="2147483706" r:id="rId109"/>
    <p:sldLayoutId id="2147483705" r:id="rId110"/>
    <p:sldLayoutId id="2147483704" r:id="rId111"/>
    <p:sldLayoutId id="2147483703" r:id="rId112"/>
    <p:sldLayoutId id="2147483701" r:id="rId113"/>
    <p:sldLayoutId id="2147483699" r:id="rId114"/>
    <p:sldLayoutId id="2147483698" r:id="rId115"/>
    <p:sldLayoutId id="2147483697" r:id="rId116"/>
    <p:sldLayoutId id="2147483696" r:id="rId117"/>
    <p:sldLayoutId id="2147483695" r:id="rId118"/>
    <p:sldLayoutId id="2147483693" r:id="rId119"/>
    <p:sldLayoutId id="2147483692" r:id="rId120"/>
    <p:sldLayoutId id="2147483689" r:id="rId121"/>
    <p:sldLayoutId id="2147483688" r:id="rId122"/>
    <p:sldLayoutId id="2147483687" r:id="rId123"/>
    <p:sldLayoutId id="2147483686" r:id="rId124"/>
    <p:sldLayoutId id="2147483685" r:id="rId125"/>
    <p:sldLayoutId id="2147483684" r:id="rId126"/>
    <p:sldLayoutId id="2147483683" r:id="rId127"/>
    <p:sldLayoutId id="2147483680" r:id="rId128"/>
    <p:sldLayoutId id="2147483679" r:id="rId129"/>
    <p:sldLayoutId id="2147483678" r:id="rId130"/>
    <p:sldLayoutId id="2147483677" r:id="rId131"/>
    <p:sldLayoutId id="2147483676" r:id="rId132"/>
    <p:sldLayoutId id="2147483675" r:id="rId133"/>
    <p:sldLayoutId id="2147483674" r:id="rId134"/>
    <p:sldLayoutId id="2147483671" r:id="rId135"/>
    <p:sldLayoutId id="2147483670" r:id="rId136"/>
    <p:sldLayoutId id="2147483669" r:id="rId137"/>
    <p:sldLayoutId id="2147483668" r:id="rId138"/>
    <p:sldLayoutId id="2147483664" r:id="rId139"/>
    <p:sldLayoutId id="2147483663" r:id="rId140"/>
    <p:sldLayoutId id="2147483656" r:id="rId141"/>
    <p:sldLayoutId id="2147483657" r:id="rId142"/>
    <p:sldLayoutId id="2147483658" r:id="rId143"/>
    <p:sldLayoutId id="2147483659" r:id="rId144"/>
    <p:sldLayoutId id="2147483660" r:id="rId145"/>
    <p:sldLayoutId id="2147483667" r:id="rId146"/>
    <p:sldLayoutId id="2147483666" r:id="rId147"/>
    <p:sldLayoutId id="2147483665" r:id="rId148"/>
    <p:sldLayoutId id="2147483797" r:id="rId14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9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45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8.xml"/><Relationship Id="rId7" Type="http://schemas.openxmlformats.org/officeDocument/2006/relationships/image" Target="../media/image23.jpe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8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20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3143672" y="2448218"/>
            <a:ext cx="6336704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9" y="4953011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0" y="4165380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3268276" y="2751731"/>
            <a:ext cx="6094665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Bài</a:t>
            </a:r>
            <a:r>
              <a:rPr lang="vi-VN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: Ôn - ôt</a:t>
            </a:r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 (tiết </a:t>
            </a:r>
            <a:r>
              <a:rPr lang="vi-VN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1</a:t>
            </a:r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)</a:t>
            </a: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45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891898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206662" y="416266"/>
            <a:ext cx="3032996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ôt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080420" y="348549"/>
            <a:ext cx="3024336" cy="2376264"/>
            <a:chOff x="767408" y="1052736"/>
            <a:chExt cx="3024336" cy="2376264"/>
          </a:xfrm>
        </p:grpSpPr>
        <p:sp>
          <p:nvSpPr>
            <p:cNvPr id="5" name="Rectangle 4"/>
            <p:cNvSpPr/>
            <p:nvPr/>
          </p:nvSpPr>
          <p:spPr>
            <a:xfrm>
              <a:off x="767408" y="1052736"/>
              <a:ext cx="3024336" cy="237626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911424" y="1196752"/>
              <a:ext cx="2736304" cy="100811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>
                  <a:solidFill>
                    <a:prstClr val="black"/>
                  </a:solidFill>
                  <a:latin typeface="UTM Avo" panose="02040603050506020204" pitchFamily="18" charset="0"/>
                </a:rPr>
                <a:t>ôt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979643" y="2288612"/>
              <a:ext cx="1299933" cy="100811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>
                  <a:solidFill>
                    <a:srgbClr val="008000"/>
                  </a:solidFill>
                  <a:latin typeface="UTM Avo" panose="02040603050506020204" pitchFamily="18" charset="0"/>
                </a:rPr>
                <a:t>ô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351584" y="2276872"/>
              <a:ext cx="1296144" cy="1008112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 dirty="0">
                  <a:solidFill>
                    <a:srgbClr val="F40CC2"/>
                  </a:solidFill>
                  <a:latin typeface="UTM Avo" panose="02040603050506020204" pitchFamily="18" charset="0"/>
                </a:rPr>
                <a:t>t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40CC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057400" y="5124271"/>
            <a:ext cx="4740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cột cờ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36097" y="5124263"/>
            <a:ext cx="1314541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ôt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2189872" y="6324600"/>
            <a:ext cx="1491576" cy="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21303" t="33334" r="33602" b="10416"/>
          <a:stretch/>
        </p:blipFill>
        <p:spPr>
          <a:xfrm>
            <a:off x="1415016" y="2024811"/>
            <a:ext cx="4419600" cy="309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77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09800" y="1872330"/>
            <a:ext cx="1063943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>
                <a:latin typeface="UTM Avo" panose="02040603050506020204" pitchFamily="18" charset="0"/>
              </a:rPr>
              <a:t>ô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39409" y="1872330"/>
            <a:ext cx="918791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>
                <a:latin typeface="UTM Avo" panose="02040603050506020204" pitchFamily="18" charset="0"/>
              </a:rPr>
              <a:t>ô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2800" y="1872331"/>
            <a:ext cx="1394131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noProof="0" dirty="0">
                <a:latin typeface="UTM Avo" panose="02040603050506020204" pitchFamily="18" charset="0"/>
              </a:rPr>
              <a:t>n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34400" y="1872330"/>
            <a:ext cx="1066800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dirty="0">
                <a:latin typeface="UTM Avo" panose="02040603050506020204" pitchFamily="18" charset="0"/>
              </a:rPr>
              <a:t>t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41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445E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445E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620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1532213" y="163132"/>
            <a:ext cx="3268387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ôn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0600" y="4999353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thôn xóm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2494" y="5001842"/>
            <a:ext cx="1447800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noProof="0" dirty="0" err="1">
                <a:solidFill>
                  <a:srgbClr val="0070C0"/>
                </a:solidFill>
                <a:latin typeface="UTM Avo" panose="02040603050506020204" pitchFamily="18" charset="0"/>
              </a:rPr>
              <a:t>ôn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l="21303" t="34375" r="34187" b="9375"/>
          <a:stretch/>
        </p:blipFill>
        <p:spPr>
          <a:xfrm>
            <a:off x="983016" y="1764684"/>
            <a:ext cx="4731984" cy="3362199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7725846" y="231938"/>
            <a:ext cx="3032996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ôt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76584" y="5048071"/>
            <a:ext cx="4740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cột cờ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964517" y="5048063"/>
            <a:ext cx="1314541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ôt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/>
          <a:srcRect l="21303" t="33334" r="33602" b="10416"/>
          <a:stretch/>
        </p:blipFill>
        <p:spPr>
          <a:xfrm>
            <a:off x="6934200" y="1840483"/>
            <a:ext cx="4419600" cy="32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944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4601" r="2890" b="5038"/>
          <a:stretch/>
        </p:blipFill>
        <p:spPr>
          <a:xfrm>
            <a:off x="0" y="-13216"/>
            <a:ext cx="12192000" cy="68712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950208"/>
            <a:ext cx="12192000" cy="1862040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b="1">
                <a:solidFill>
                  <a:srgbClr val="0070C0"/>
                </a:solidFill>
                <a:latin typeface="UTM Avo" panose="02040603050506020204" pitchFamily="18" charset="0"/>
              </a:rPr>
              <a:t>ôn  </a:t>
            </a:r>
            <a:r>
              <a:rPr lang="en-US" sz="11500" b="1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11500" b="1">
                <a:solidFill>
                  <a:srgbClr val="0070C0"/>
                </a:solidFill>
                <a:latin typeface="UTM Avo" panose="02040603050506020204" pitchFamily="18" charset="0"/>
              </a:rPr>
              <a:t>    </a:t>
            </a:r>
            <a:r>
              <a:rPr lang="en-US" sz="11500" b="1">
                <a:solidFill>
                  <a:srgbClr val="FF0000"/>
                </a:solidFill>
                <a:latin typeface="UTM Avo" panose="02040603050506020204" pitchFamily="18" charset="0"/>
              </a:rPr>
              <a:t>ôt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93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4601" r="2890" b="5038"/>
          <a:stretch/>
        </p:blipFill>
        <p:spPr>
          <a:xfrm>
            <a:off x="-100584" y="-57244"/>
            <a:ext cx="12292584" cy="68712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26952" y="3027048"/>
            <a:ext cx="274574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14952" y="3712507"/>
            <a:ext cx="437224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b="1">
                <a:latin typeface="UTM Avo" panose="02040603050506020204" pitchFamily="18" charset="0"/>
              </a:rPr>
              <a:t>cột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24362" y="3709889"/>
            <a:ext cx="1970112" cy="1862040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ôt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7415" y="3694621"/>
            <a:ext cx="451409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b="1">
                <a:latin typeface="UTM Avo" panose="02040603050506020204" pitchFamily="18" charset="0"/>
              </a:rPr>
              <a:t>thôn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7614" y="3685393"/>
            <a:ext cx="2286000" cy="1862040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b="1" noProof="0" dirty="0" err="1">
                <a:solidFill>
                  <a:srgbClr val="0070C0"/>
                </a:solidFill>
                <a:latin typeface="UTM Avo" panose="02040603050506020204" pitchFamily="18" charset="0"/>
              </a:rPr>
              <a:t>ôn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33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93644" y="-976861"/>
            <a:ext cx="5698487" cy="84716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88336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600200"/>
            <a:ext cx="2438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918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" y="-48078"/>
            <a:ext cx="12180626" cy="690607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404664"/>
            <a:ext cx="8187458" cy="579283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476938" y="2170150"/>
            <a:ext cx="3977677" cy="32945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47928" y="3140968"/>
            <a:ext cx="4032448" cy="748458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166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66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endParaRPr kumimoji="0" lang="en-US" sz="166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397145"/>
      </p:ext>
    </p:extLst>
  </p:cSld>
  <p:clrMapOvr>
    <a:masterClrMapping/>
  </p:clrMapOvr>
  <p:transition advClick="0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8331" t="29166" r="27159" b="11458"/>
          <a:stretch/>
        </p:blipFill>
        <p:spPr>
          <a:xfrm>
            <a:off x="1600200" y="38099"/>
            <a:ext cx="9085236" cy="651510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5867400" y="3352800"/>
            <a:ext cx="68580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305800" y="6408549"/>
            <a:ext cx="68580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819400" y="6400800"/>
            <a:ext cx="91440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276600" y="3352800"/>
            <a:ext cx="4572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915400" y="3352800"/>
            <a:ext cx="4572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248400" y="6400800"/>
            <a:ext cx="4572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410200" y="6408549"/>
            <a:ext cx="76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82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33161" y="5181600"/>
            <a:ext cx="1166188" cy="1166188"/>
          </a:xfrm>
          <a:prstGeom prst="rect">
            <a:avLst/>
          </a:prstGeom>
        </p:spPr>
      </p:pic>
      <p:pic>
        <p:nvPicPr>
          <p:cNvPr id="1026" name="Picture 2" descr="Cách phân biệt đường thốt nốt thật và giả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465" y="3810000"/>
            <a:ext cx="5012267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ốt nốt là gì?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599" y="237965"/>
            <a:ext cx="5041709" cy="335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guồn gốc cây thốt nố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9551"/>
            <a:ext cx="5105400" cy="338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6700" y="3600959"/>
            <a:ext cx="24384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cây thốt nốt</a:t>
            </a:r>
          </a:p>
        </p:txBody>
      </p:sp>
      <p:sp>
        <p:nvSpPr>
          <p:cNvPr id="8" name="Rectangle 7"/>
          <p:cNvSpPr/>
          <p:nvPr/>
        </p:nvSpPr>
        <p:spPr>
          <a:xfrm>
            <a:off x="8534400" y="3600959"/>
            <a:ext cx="24384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quả thốt nốt</a:t>
            </a:r>
          </a:p>
        </p:txBody>
      </p:sp>
      <p:sp>
        <p:nvSpPr>
          <p:cNvPr id="9" name="Rectangle 8"/>
          <p:cNvSpPr/>
          <p:nvPr/>
        </p:nvSpPr>
        <p:spPr>
          <a:xfrm>
            <a:off x="5035453" y="6080788"/>
            <a:ext cx="3048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đường</a:t>
            </a:r>
            <a:r>
              <a:rPr lang="en-US" sz="32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thốt nốt</a:t>
            </a:r>
          </a:p>
        </p:txBody>
      </p:sp>
    </p:spTree>
    <p:extLst>
      <p:ext uri="{BB962C8B-B14F-4D97-AF65-F5344CB8AC3E}">
        <p14:creationId xmlns:p14="http://schemas.microsoft.com/office/powerpoint/2010/main" val="136195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4" b="14445"/>
          <a:stretch/>
        </p:blipFill>
        <p:spPr>
          <a:xfrm>
            <a:off x="21771" y="-29030"/>
            <a:ext cx="12170229" cy="68870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14800" y="1600200"/>
            <a:ext cx="525780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8800" b="1" cap="none" spc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Thử tài</a:t>
            </a:r>
          </a:p>
          <a:p>
            <a:r>
              <a:rPr lang="en-US" sz="8800" b="1" cap="none" spc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    của bạn</a:t>
            </a:r>
          </a:p>
        </p:txBody>
      </p:sp>
    </p:spTree>
    <p:extLst>
      <p:ext uri="{BB962C8B-B14F-4D97-AF65-F5344CB8AC3E}">
        <p14:creationId xmlns:p14="http://schemas.microsoft.com/office/powerpoint/2010/main" val="296060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hieu tro choi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á lốt V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"/>
            <a:ext cx="4495800" cy="59890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2" name="Picture 4" descr="Lá lốt - loại rau chữa nhiều bệnh - VnExpress Sức khỏ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4015">
            <a:off x="5638800" y="536952"/>
            <a:ext cx="6286500" cy="39433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7656659" y="5201025"/>
            <a:ext cx="2438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lá lốt</a:t>
            </a:r>
          </a:p>
        </p:txBody>
      </p:sp>
    </p:spTree>
    <p:extLst>
      <p:ext uri="{BB962C8B-B14F-4D97-AF65-F5344CB8AC3E}">
        <p14:creationId xmlns:p14="http://schemas.microsoft.com/office/powerpoint/2010/main" val="16463412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33400" y="0"/>
            <a:ext cx="9982200" cy="6637962"/>
            <a:chOff x="533400" y="0"/>
            <a:chExt cx="9982200" cy="663796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24817" t="28124" r="23060" b="6250"/>
            <a:stretch/>
          </p:blipFill>
          <p:spPr>
            <a:xfrm>
              <a:off x="1676400" y="381000"/>
              <a:ext cx="8839200" cy="6256962"/>
            </a:xfrm>
            <a:prstGeom prst="rect">
              <a:avLst/>
            </a:prstGeom>
          </p:spPr>
        </p:pic>
        <p:sp>
          <p:nvSpPr>
            <p:cNvPr id="4" name="Oval 3"/>
            <p:cNvSpPr/>
            <p:nvPr/>
          </p:nvSpPr>
          <p:spPr>
            <a:xfrm>
              <a:off x="533400" y="0"/>
              <a:ext cx="4953000" cy="2209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589767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041" y="381000"/>
            <a:ext cx="12182959" cy="5715000"/>
            <a:chOff x="9041" y="381000"/>
            <a:chExt cx="12182959" cy="5715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/>
            <a:srcRect l="16032" t="29166" r="17203" b="23958"/>
            <a:stretch/>
          </p:blipFill>
          <p:spPr>
            <a:xfrm>
              <a:off x="9041" y="381000"/>
              <a:ext cx="11968480" cy="5330125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7239000" y="4191000"/>
              <a:ext cx="4953000" cy="1905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" name="Straight Connector 4"/>
          <p:cNvCxnSpPr/>
          <p:nvPr/>
        </p:nvCxnSpPr>
        <p:spPr>
          <a:xfrm>
            <a:off x="4038614" y="1905000"/>
            <a:ext cx="19546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015947" y="3429000"/>
            <a:ext cx="2223053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425640" y="2666999"/>
            <a:ext cx="62236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905000" y="152400"/>
            <a:ext cx="1676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72721" y="28956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1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50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041" y="381000"/>
            <a:ext cx="12182959" cy="5715000"/>
            <a:chOff x="9041" y="381000"/>
            <a:chExt cx="12182959" cy="5715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16032" t="29166" r="17203" b="23958"/>
            <a:stretch/>
          </p:blipFill>
          <p:spPr>
            <a:xfrm>
              <a:off x="9041" y="381000"/>
              <a:ext cx="11968480" cy="5330125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7239000" y="4191000"/>
              <a:ext cx="4953000" cy="1905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1905000" y="152400"/>
            <a:ext cx="1676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62000" y="2001864"/>
            <a:ext cx="34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96612" y="1983783"/>
            <a:ext cx="34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  <a:endParaRPr lang="en-US" sz="2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10600" y="1981200"/>
            <a:ext cx="34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UTM Avo" panose="02040603050506020204" pitchFamily="18" charset="0"/>
              </a:rPr>
              <a:t>3</a:t>
            </a:r>
            <a:endParaRPr lang="en-US" sz="2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82212" y="2687664"/>
            <a:ext cx="34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UTM Avo" panose="02040603050506020204" pitchFamily="18" charset="0"/>
              </a:rPr>
              <a:t>4</a:t>
            </a:r>
            <a:endParaRPr lang="en-US" sz="2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25992" y="2751058"/>
            <a:ext cx="34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UTM Avo" panose="02040603050506020204" pitchFamily="18" charset="0"/>
              </a:rPr>
              <a:t>5</a:t>
            </a:r>
            <a:endParaRPr lang="en-US" sz="2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" y="3405161"/>
            <a:ext cx="34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UTM Avo" panose="02040603050506020204" pitchFamily="18" charset="0"/>
              </a:rPr>
              <a:t>6</a:t>
            </a:r>
            <a:endParaRPr lang="en-US" sz="2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63066" y="3405160"/>
            <a:ext cx="34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UTM Avo" panose="02040603050506020204" pitchFamily="18" charset="0"/>
              </a:rPr>
              <a:t>7</a:t>
            </a:r>
            <a:endParaRPr lang="en-US" sz="2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05273" y="4202031"/>
            <a:ext cx="34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UTM Avo" panose="02040603050506020204" pitchFamily="18" charset="0"/>
              </a:rPr>
              <a:t>8</a:t>
            </a:r>
            <a:endParaRPr lang="en-US" sz="2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2196" y="4907499"/>
            <a:ext cx="343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UTM Avo" panose="02040603050506020204" pitchFamily="18" charset="0"/>
              </a:rPr>
              <a:t>9</a:t>
            </a:r>
            <a:endParaRPr lang="en-US" sz="2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22521" y="4745064"/>
            <a:ext cx="502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UTM Avo" panose="02040603050506020204" pitchFamily="18" charset="0"/>
              </a:rPr>
              <a:t>10</a:t>
            </a:r>
            <a:endParaRPr lang="en-US" sz="2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2749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8" y="25558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86" y="2955295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177" y="448623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032528" y="1110590"/>
            <a:ext cx="384271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Dặn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dò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974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Hãy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 đọc các từ sau: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210886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</a:rPr>
              <a:t>ngọt lịm         tròn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</a:rPr>
              <a:t> trịa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03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Hãy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 đọc câu sau: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23761" y="3814422"/>
            <a:ext cx="8915400" cy="11430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0099"/>
                </a:solidFill>
                <a:latin typeface="UTM Avo" panose="02040603050506020204" pitchFamily="18" charset="0"/>
              </a:rPr>
              <a:t>Rô con vọt về nhà, gặp mẹ.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43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2667000" y="484873"/>
            <a:ext cx="6269586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prstClr val="white"/>
                </a:solidFill>
                <a:latin typeface="UTM Avo" panose="02040603050506020204" pitchFamily="18" charset="0"/>
              </a:rPr>
              <a:t>Từ nào viết đúng?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40799" y="3013502"/>
            <a:ext cx="5121987" cy="866539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</a:rPr>
              <a:t>chim iến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40799" y="4333214"/>
            <a:ext cx="5121987" cy="866539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</a:rPr>
              <a:t>chim yến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43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  <p:bldP spid="8" grpId="0" animBg="1"/>
      <p:bldP spid="8" grpId="1" animBg="1"/>
      <p:bldP spid="8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2667000" y="484873"/>
            <a:ext cx="6269586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prstClr val="white"/>
                </a:solidFill>
                <a:latin typeface="UTM Avo" panose="02040603050506020204" pitchFamily="18" charset="0"/>
              </a:rPr>
              <a:t>Từ nào viết đúng?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00399" y="4497976"/>
            <a:ext cx="5121987" cy="866539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</a:rPr>
              <a:t>nyêm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</a:rPr>
              <a:t> iết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00400" y="3411229"/>
            <a:ext cx="5121987" cy="866539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srgbClr val="002060"/>
                </a:solidFill>
                <a:latin typeface="UTM Avo" panose="02040603050506020204" pitchFamily="18" charset="0"/>
              </a:rPr>
              <a:t>niêm yết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52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  <p:bldP spid="8" grpId="0" animBg="1"/>
      <p:bldP spid="8" grpId="1" animBg="1"/>
      <p:bldP spid="8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" t="7432" r="4048" b="7143"/>
          <a:stretch/>
        </p:blipFill>
        <p:spPr>
          <a:xfrm>
            <a:off x="0" y="0"/>
            <a:ext cx="1219723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94665" y="1267633"/>
            <a:ext cx="95025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Bài 70. ôn – ôt 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828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95600" y="2590800"/>
            <a:ext cx="6821099" cy="335280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046534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532213" y="163132"/>
            <a:ext cx="3268387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ôn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080420" y="348549"/>
            <a:ext cx="3024336" cy="2376264"/>
            <a:chOff x="767408" y="1052736"/>
            <a:chExt cx="3024336" cy="2376264"/>
          </a:xfrm>
        </p:grpSpPr>
        <p:sp>
          <p:nvSpPr>
            <p:cNvPr id="5" name="Rectangle 4"/>
            <p:cNvSpPr/>
            <p:nvPr/>
          </p:nvSpPr>
          <p:spPr>
            <a:xfrm>
              <a:off x="767408" y="1052736"/>
              <a:ext cx="3024336" cy="237626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911424" y="1196752"/>
              <a:ext cx="2736304" cy="100811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>
                  <a:solidFill>
                    <a:prstClr val="black"/>
                  </a:solidFill>
                  <a:latin typeface="UTM Avo" panose="02040603050506020204" pitchFamily="18" charset="0"/>
                </a:rPr>
                <a:t>ôn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911424" y="2276872"/>
              <a:ext cx="1299933" cy="100811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>
                  <a:solidFill>
                    <a:srgbClr val="008000"/>
                  </a:solidFill>
                  <a:latin typeface="UTM Avo" panose="02040603050506020204" pitchFamily="18" charset="0"/>
                </a:rPr>
                <a:t>ô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351584" y="2276872"/>
              <a:ext cx="1296144" cy="1008112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 dirty="0">
                  <a:solidFill>
                    <a:srgbClr val="F40CC2"/>
                  </a:solidFill>
                  <a:latin typeface="UTM Avo" panose="02040603050506020204" pitchFamily="18" charset="0"/>
                </a:rPr>
                <a:t>n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40CC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90600" y="4999353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thôn xóm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3401" y="4999353"/>
            <a:ext cx="1447800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noProof="0" dirty="0" err="1">
                <a:solidFill>
                  <a:srgbClr val="0070C0"/>
                </a:solidFill>
                <a:latin typeface="UTM Avo" panose="02040603050506020204" pitchFamily="18" charset="0"/>
              </a:rPr>
              <a:t>ôn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037687" y="6142863"/>
            <a:ext cx="2128719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21303" t="34375" r="34187" b="9375"/>
          <a:stretch/>
        </p:blipFill>
        <p:spPr>
          <a:xfrm>
            <a:off x="983016" y="1764684"/>
            <a:ext cx="4731984" cy="336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95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88460589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150</Words>
  <Application>Microsoft Office PowerPoint</Application>
  <PresentationFormat>Widescreen</PresentationFormat>
  <Paragraphs>67</Paragraphs>
  <Slides>24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HP001 4 hàng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SingPC</cp:lastModifiedBy>
  <cp:revision>65</cp:revision>
  <dcterms:created xsi:type="dcterms:W3CDTF">2021-11-07T09:12:58Z</dcterms:created>
  <dcterms:modified xsi:type="dcterms:W3CDTF">2025-12-04T10:08:04Z</dcterms:modified>
</cp:coreProperties>
</file>