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5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65" r:id="rId10"/>
    <p:sldId id="267" r:id="rId11"/>
    <p:sldId id="269" r:id="rId12"/>
    <p:sldId id="271" r:id="rId13"/>
    <p:sldId id="272" r:id="rId14"/>
    <p:sldId id="273" r:id="rId15"/>
    <p:sldId id="274" r:id="rId16"/>
    <p:sldId id="286" r:id="rId17"/>
    <p:sldId id="275" r:id="rId18"/>
    <p:sldId id="276" r:id="rId19"/>
    <p:sldId id="27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4EED-8705-440B-8EB8-9F09C40BF6B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0F3EF-3BF9-4D1C-B3B1-3F820EE7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9DC42-C0CE-48D4-85D7-41EFBDB62C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FA665-396E-41FB-AA77-5B130EFC52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D15E2-165A-4DDD-9CE5-AB3B39FAE4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11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12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21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47C55-8CE5-4E89-94F7-D9FB8D5375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36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77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8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1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06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9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8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8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5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4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2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5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8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63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02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35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8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9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3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5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92E8-1A9A-42FA-A7A3-064C6002A64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6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67" r:id="rId7"/>
    <p:sldLayoutId id="2147483666" r:id="rId8"/>
    <p:sldLayoutId id="2147483665" r:id="rId9"/>
    <p:sldLayoutId id="2147483664" r:id="rId10"/>
    <p:sldLayoutId id="2147483650" r:id="rId11"/>
    <p:sldLayoutId id="2147483670" r:id="rId12"/>
    <p:sldLayoutId id="2147483663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69" r:id="rId19"/>
    <p:sldLayoutId id="2147483668" r:id="rId20"/>
    <p:sldLayoutId id="2147483662" r:id="rId21"/>
    <p:sldLayoutId id="2147483661" r:id="rId22"/>
    <p:sldLayoutId id="2147483660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slide" Target="slide3.xml"/><Relationship Id="rId21" Type="http://schemas.openxmlformats.org/officeDocument/2006/relationships/slide" Target="slide19.xml"/><Relationship Id="rId7" Type="http://schemas.openxmlformats.org/officeDocument/2006/relationships/slide" Target="slide15.xml"/><Relationship Id="rId12" Type="http://schemas.openxmlformats.org/officeDocument/2006/relationships/slide" Target="slide14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slide" Target="slide13.xml"/><Relationship Id="rId15" Type="http://schemas.openxmlformats.org/officeDocument/2006/relationships/image" Target="../media/image20.png"/><Relationship Id="rId23" Type="http://schemas.openxmlformats.org/officeDocument/2006/relationships/image" Target="../media/image25.gif"/><Relationship Id="rId10" Type="http://schemas.openxmlformats.org/officeDocument/2006/relationships/image" Target="../media/image17.jpeg"/><Relationship Id="rId19" Type="http://schemas.openxmlformats.org/officeDocument/2006/relationships/slide" Target="slide17.xml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slide" Target="slide18.xml"/><Relationship Id="rId22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4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3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4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audio" Target="../media/audio3.wav"/><Relationship Id="rId18" Type="http://schemas.openxmlformats.org/officeDocument/2006/relationships/image" Target="../media/image26.gif"/><Relationship Id="rId26" Type="http://schemas.openxmlformats.org/officeDocument/2006/relationships/image" Target="../media/image36.gif"/><Relationship Id="rId3" Type="http://schemas.openxmlformats.org/officeDocument/2006/relationships/tags" Target="../tags/tag8.xml"/><Relationship Id="rId21" Type="http://schemas.openxmlformats.org/officeDocument/2006/relationships/image" Target="../media/image29.gif"/><Relationship Id="rId7" Type="http://schemas.openxmlformats.org/officeDocument/2006/relationships/tags" Target="../tags/tag12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7.xml"/><Relationship Id="rId16" Type="http://schemas.openxmlformats.org/officeDocument/2006/relationships/audio" Target="../media/audio8.wav"/><Relationship Id="rId20" Type="http://schemas.openxmlformats.org/officeDocument/2006/relationships/image" Target="../media/image28.gif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audio" Target="../media/audio7.wav"/><Relationship Id="rId24" Type="http://schemas.openxmlformats.org/officeDocument/2006/relationships/image" Target="../media/image32.gif"/><Relationship Id="rId5" Type="http://schemas.openxmlformats.org/officeDocument/2006/relationships/tags" Target="../tags/tag10.xml"/><Relationship Id="rId15" Type="http://schemas.openxmlformats.org/officeDocument/2006/relationships/audio" Target="../media/audio6.wav"/><Relationship Id="rId23" Type="http://schemas.openxmlformats.org/officeDocument/2006/relationships/image" Target="../media/image31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7.gif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30.gif"/><Relationship Id="rId27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4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15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211050" cy="6873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 rot="21302992">
            <a:off x="430735" y="112249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lvl="1"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 LỚP 1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879666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531" y="477891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Bài 76.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ơn -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ơt (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tiết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1" y="1689463"/>
            <a:ext cx="11938008" cy="24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5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3" y="0"/>
            <a:ext cx="10050234" cy="6760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70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4" y="1"/>
            <a:ext cx="1029705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257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56" y="0"/>
            <a:ext cx="12335256" cy="6675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8216" y="1167735"/>
            <a:ext cx="8284464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13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endParaRPr kumimoji="0" lang="en-US" sz="13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8000" b="1" i="0" u="none" strike="noStrike" kern="120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sắc cho</a:t>
            </a:r>
            <a:r>
              <a:rPr kumimoji="0" lang="en-US" sz="80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72640" y="0"/>
            <a:ext cx="859536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3261360" y="914400"/>
            <a:ext cx="3438526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2597029" y="2880121"/>
            <a:ext cx="229008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8" name="Oval 36">
              <a:hlinkClick r:id="rId5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6462392" y="1107753"/>
            <a:ext cx="1962928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0" name="Oval 54">
              <a:hlinkClick r:id="rId7" action="ppaction://hlinksldjump" highlightClick="1"/>
              <a:hlinkHover r:id="" action="ppaction://hlinkshowjump?jump=nextslide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3336736" y="279151"/>
            <a:ext cx="2208294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1158240" y="6019800"/>
            <a:ext cx="820674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8473440" y="838200"/>
            <a:ext cx="4572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9006841" y="1895475"/>
            <a:ext cx="57912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6673296" y="314326"/>
            <a:ext cx="57252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3043254" y="2453580"/>
            <a:ext cx="57252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5996683" y="3195091"/>
            <a:ext cx="2126504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8290560" y="3124200"/>
            <a:ext cx="73152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991963" y="3196584"/>
            <a:ext cx="2126504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84" name="Oval 45">
              <a:hlinkClick r:id="rId1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462392" y="1083876"/>
            <a:ext cx="1962928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76" name="Oval 54">
              <a:hlinkClick r:id="rId1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353641" y="250187"/>
            <a:ext cx="2208294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8" name="Oval 17">
              <a:hlinkClick r:id="rId7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591356" y="2880121"/>
            <a:ext cx="229008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0" name="Oval 36">
              <a:hlinkClick r:id="rId19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21" action="ppaction://hlinksldjump"/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60" y="5417686"/>
            <a:ext cx="109728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7" y="0"/>
            <a:ext cx="2085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90" y="187327"/>
            <a:ext cx="1506856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330" y="339725"/>
            <a:ext cx="17221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412" y="-117474"/>
            <a:ext cx="21526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3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66800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95600" y="1253161"/>
            <a:ext cx="8229600" cy="11205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Điền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 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noProof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v…..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537354" y="3034357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ươn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8353291" y="3034357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ươt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7498080" y="2247813"/>
            <a:ext cx="69669" cy="50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799413" y="661989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2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95600" y="1253161"/>
            <a:ext cx="8229600" cy="11205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Điền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360" b="1" noProof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r….. </a:t>
            </a:r>
            <a:r>
              <a:rPr lang="en-US" sz="3360" b="1" noProof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ngã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7802113" y="3396308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ươt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432810" y="3396308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ươn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</a:t>
            </a:r>
            <a:r>
              <a:rPr kumimoji="0" lang="en-US" sz="228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09806" y="2266952"/>
            <a:ext cx="80553" cy="484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30288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264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264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264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3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978903" y="1270270"/>
            <a:ext cx="8007532" cy="215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Chọn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vào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chỗ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chấm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…….. ván.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3291840" y="4004997"/>
            <a:ext cx="3319354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320954" marR="0" lvl="0" indent="-32095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C. </a:t>
            </a:r>
            <a:r>
              <a:rPr kumimoji="0" lang="en-US" sz="288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quả</a:t>
            </a:r>
            <a:endParaRPr kumimoji="0" lang="en-US" sz="288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7410996" y="2974892"/>
            <a:ext cx="3348991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320954" marR="0" lvl="0" indent="-32095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lang="en-US" sz="288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đo</a:t>
            </a:r>
            <a:endParaRPr kumimoji="0" lang="en-US" sz="288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7376161" y="4004998"/>
            <a:ext cx="3348991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 </a:t>
            </a:r>
            <a:r>
              <a:rPr kumimoji="0" lang="en-US" sz="288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lướt</a:t>
            </a:r>
            <a:endParaRPr kumimoji="0" lang="en-US" sz="288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3162390" y="2989153"/>
            <a:ext cx="3448804" cy="5477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lang="en-US" sz="288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</a:t>
            </a:r>
            <a:endParaRPr kumimoji="0" lang="en-US" sz="288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8" y="2928940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8" y="2928940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8" y="2935291"/>
            <a:ext cx="1457324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8" y="2928940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</a:t>
            </a:r>
            <a:r>
              <a:rPr kumimoji="0" lang="en-US" sz="228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2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66800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lang="en-US" sz="3000" kern="10" dirty="0">
                <a:solidFill>
                  <a:srgbClr val="FFFF00"/>
                </a:solidFill>
                <a:latin typeface="Calibri Light" panose="020F0302020204030204"/>
                <a:ea typeface="+mj-lt"/>
                <a:cs typeface="Calibri Light" panose="020F0302020204030204"/>
              </a:rPr>
              <a:t>4</a:t>
            </a:r>
            <a:endParaRPr kumimoji="0" lang="en-US" sz="30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lt"/>
              <a:cs typeface="Calibri Light" panose="020F0302020204030204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27020" y="1165902"/>
            <a:ext cx="8229600" cy="11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Sắp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xếp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từ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câu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</a:t>
            </a:r>
            <a:r>
              <a:rPr lang="en-US" sz="336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 / vườn /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táo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537451" y="4575524"/>
            <a:ext cx="6416446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336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táo</a:t>
            </a:r>
            <a:r>
              <a:rPr kumimoji="0" lang="en-US" sz="336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537451" y="3260779"/>
            <a:ext cx="6416446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Nhà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vườn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táo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</a:t>
            </a:r>
            <a:r>
              <a:rPr kumimoji="0" lang="en-US" sz="228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5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6605" y="1828801"/>
            <a:ext cx="4955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đọc</a:t>
            </a:r>
            <a:endParaRPr lang="en-US" sz="8000" b="1" dirty="0">
              <a:solidFill>
                <a:schemeClr val="accent4">
                  <a:lumMod val="60000"/>
                  <a:lumOff val="4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4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76" t="27083" r="11933" b="9375"/>
          <a:stretch/>
        </p:blipFill>
        <p:spPr>
          <a:xfrm>
            <a:off x="304800" y="914400"/>
            <a:ext cx="114637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9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761" t="28125" r="14275" b="7291"/>
          <a:stretch/>
        </p:blipFill>
        <p:spPr>
          <a:xfrm>
            <a:off x="2583" y="381000"/>
            <a:ext cx="11956026" cy="5791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796700" y="2971801"/>
            <a:ext cx="19569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716602" y="4218123"/>
            <a:ext cx="7734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600" y="4876801"/>
            <a:ext cx="7316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4876799"/>
            <a:ext cx="37095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05000" y="5486401"/>
            <a:ext cx="7316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04021" y="4228456"/>
            <a:ext cx="1611379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5206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61" t="28125" r="14275" b="7291"/>
          <a:stretch/>
        </p:blipFill>
        <p:spPr>
          <a:xfrm>
            <a:off x="2583" y="381000"/>
            <a:ext cx="11956026" cy="579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6002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2098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2098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814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63200" y="3567193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41910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8006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7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4864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8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2216" y="5335863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9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2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61" t="28125" r="14275" b="7291"/>
          <a:stretch/>
        </p:blipFill>
        <p:spPr>
          <a:xfrm>
            <a:off x="0" y="152400"/>
            <a:ext cx="11956026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552" y="1524000"/>
            <a:ext cx="3754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364" y="3500735"/>
            <a:ext cx="3754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552" y="5410200"/>
            <a:ext cx="3754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497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61" t="28125" r="14275" b="7291"/>
          <a:stretch/>
        </p:blipFill>
        <p:spPr>
          <a:xfrm>
            <a:off x="0" y="152400"/>
            <a:ext cx="1195602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" y="487679"/>
            <a:ext cx="11993488" cy="51754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241074" y="2107474"/>
            <a:ext cx="2011680" cy="2542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41074" y="3422470"/>
            <a:ext cx="2011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09701" y="2360022"/>
            <a:ext cx="2043053" cy="2272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78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920602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227</Words>
  <Application>Microsoft Office PowerPoint</Application>
  <PresentationFormat>Widescreen</PresentationFormat>
  <Paragraphs>56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Comic Sans MS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12</cp:revision>
  <dcterms:created xsi:type="dcterms:W3CDTF">2021-12-18T18:08:56Z</dcterms:created>
  <dcterms:modified xsi:type="dcterms:W3CDTF">2025-12-18T10:26:40Z</dcterms:modified>
</cp:coreProperties>
</file>