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58" r:id="rId3"/>
    <p:sldId id="311" r:id="rId4"/>
    <p:sldId id="312" r:id="rId5"/>
    <p:sldId id="328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0" r:id="rId17"/>
    <p:sldId id="272" r:id="rId18"/>
    <p:sldId id="289" r:id="rId19"/>
    <p:sldId id="325" r:id="rId20"/>
    <p:sldId id="309" r:id="rId21"/>
    <p:sldId id="297" r:id="rId22"/>
    <p:sldId id="330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1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4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6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7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3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3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1" r:id="rId4"/>
    <p:sldLayoutId id="2147483808" r:id="rId5"/>
    <p:sldLayoutId id="2147483807" r:id="rId6"/>
    <p:sldLayoutId id="2147483806" r:id="rId7"/>
    <p:sldLayoutId id="2147483805" r:id="rId8"/>
    <p:sldLayoutId id="2147483802" r:id="rId9"/>
    <p:sldLayoutId id="2147483798" r:id="rId10"/>
    <p:sldLayoutId id="2147483797" r:id="rId11"/>
    <p:sldLayoutId id="2147483796" r:id="rId12"/>
    <p:sldLayoutId id="2147483795" r:id="rId13"/>
    <p:sldLayoutId id="2147483794" r:id="rId14"/>
    <p:sldLayoutId id="2147483793" r:id="rId15"/>
    <p:sldLayoutId id="2147483792" r:id="rId16"/>
    <p:sldLayoutId id="2147483788" r:id="rId17"/>
    <p:sldLayoutId id="2147483787" r:id="rId18"/>
    <p:sldLayoutId id="2147483783" r:id="rId19"/>
    <p:sldLayoutId id="2147483782" r:id="rId20"/>
    <p:sldLayoutId id="2147483781" r:id="rId21"/>
    <p:sldLayoutId id="2147483780" r:id="rId22"/>
    <p:sldLayoutId id="2147483779" r:id="rId23"/>
    <p:sldLayoutId id="2147483778" r:id="rId24"/>
    <p:sldLayoutId id="2147483775" r:id="rId25"/>
    <p:sldLayoutId id="2147483771" r:id="rId26"/>
    <p:sldLayoutId id="2147483770" r:id="rId27"/>
    <p:sldLayoutId id="2147483768" r:id="rId28"/>
    <p:sldLayoutId id="2147483765" r:id="rId29"/>
    <p:sldLayoutId id="2147483764" r:id="rId30"/>
    <p:sldLayoutId id="2147483759" r:id="rId31"/>
    <p:sldLayoutId id="2147483756" r:id="rId32"/>
    <p:sldLayoutId id="2147483755" r:id="rId33"/>
    <p:sldLayoutId id="2147483752" r:id="rId34"/>
    <p:sldLayoutId id="2147483751" r:id="rId35"/>
    <p:sldLayoutId id="2147483750" r:id="rId36"/>
    <p:sldLayoutId id="2147483749" r:id="rId37"/>
    <p:sldLayoutId id="2147483748" r:id="rId38"/>
    <p:sldLayoutId id="2147483747" r:id="rId39"/>
    <p:sldLayoutId id="2147483746" r:id="rId40"/>
    <p:sldLayoutId id="2147483745" r:id="rId41"/>
    <p:sldLayoutId id="2147483744" r:id="rId42"/>
    <p:sldLayoutId id="2147483743" r:id="rId43"/>
    <p:sldLayoutId id="2147483742" r:id="rId44"/>
    <p:sldLayoutId id="2147483740" r:id="rId45"/>
    <p:sldLayoutId id="2147483738" r:id="rId46"/>
    <p:sldLayoutId id="2147483737" r:id="rId47"/>
    <p:sldLayoutId id="2147483736" r:id="rId48"/>
    <p:sldLayoutId id="2147483735" r:id="rId49"/>
    <p:sldLayoutId id="2147483731" r:id="rId50"/>
    <p:sldLayoutId id="2147483719" r:id="rId51"/>
    <p:sldLayoutId id="2147483713" r:id="rId52"/>
    <p:sldLayoutId id="2147483708" r:id="rId53"/>
    <p:sldLayoutId id="2147483707" r:id="rId54"/>
    <p:sldLayoutId id="2147483702" r:id="rId55"/>
    <p:sldLayoutId id="2147483694" r:id="rId56"/>
    <p:sldLayoutId id="2147483691" r:id="rId57"/>
    <p:sldLayoutId id="2147483690" r:id="rId58"/>
    <p:sldLayoutId id="2147483682" r:id="rId59"/>
    <p:sldLayoutId id="2147483681" r:id="rId60"/>
    <p:sldLayoutId id="2147483673" r:id="rId61"/>
    <p:sldLayoutId id="2147483672" r:id="rId62"/>
    <p:sldLayoutId id="2147483662" r:id="rId63"/>
    <p:sldLayoutId id="2147483661" r:id="rId64"/>
    <p:sldLayoutId id="2147483651" r:id="rId65"/>
    <p:sldLayoutId id="2147483652" r:id="rId66"/>
    <p:sldLayoutId id="2147483653" r:id="rId67"/>
    <p:sldLayoutId id="2147483654" r:id="rId68"/>
    <p:sldLayoutId id="2147483655" r:id="rId69"/>
    <p:sldLayoutId id="2147483815" r:id="rId70"/>
    <p:sldLayoutId id="2147483814" r:id="rId71"/>
    <p:sldLayoutId id="2147483813" r:id="rId72"/>
    <p:sldLayoutId id="2147483812" r:id="rId73"/>
    <p:sldLayoutId id="2147483810" r:id="rId74"/>
    <p:sldLayoutId id="2147483809" r:id="rId75"/>
    <p:sldLayoutId id="2147483804" r:id="rId76"/>
    <p:sldLayoutId id="2147483803" r:id="rId77"/>
    <p:sldLayoutId id="2147483801" r:id="rId78"/>
    <p:sldLayoutId id="2147483800" r:id="rId79"/>
    <p:sldLayoutId id="2147483799" r:id="rId80"/>
    <p:sldLayoutId id="2147483791" r:id="rId81"/>
    <p:sldLayoutId id="2147483790" r:id="rId82"/>
    <p:sldLayoutId id="2147483789" r:id="rId83"/>
    <p:sldLayoutId id="2147483786" r:id="rId84"/>
    <p:sldLayoutId id="2147483785" r:id="rId85"/>
    <p:sldLayoutId id="2147483784" r:id="rId86"/>
    <p:sldLayoutId id="2147483777" r:id="rId87"/>
    <p:sldLayoutId id="2147483776" r:id="rId88"/>
    <p:sldLayoutId id="2147483774" r:id="rId89"/>
    <p:sldLayoutId id="2147483773" r:id="rId90"/>
    <p:sldLayoutId id="2147483772" r:id="rId91"/>
    <p:sldLayoutId id="2147483769" r:id="rId92"/>
    <p:sldLayoutId id="2147483767" r:id="rId93"/>
    <p:sldLayoutId id="2147483766" r:id="rId94"/>
    <p:sldLayoutId id="2147483763" r:id="rId95"/>
    <p:sldLayoutId id="2147483762" r:id="rId96"/>
    <p:sldLayoutId id="2147483761" r:id="rId97"/>
    <p:sldLayoutId id="2147483760" r:id="rId98"/>
    <p:sldLayoutId id="2147483758" r:id="rId99"/>
    <p:sldLayoutId id="2147483757" r:id="rId100"/>
    <p:sldLayoutId id="2147483754" r:id="rId101"/>
    <p:sldLayoutId id="2147483753" r:id="rId102"/>
    <p:sldLayoutId id="2147483741" r:id="rId103"/>
    <p:sldLayoutId id="2147483739" r:id="rId104"/>
    <p:sldLayoutId id="2147483734" r:id="rId105"/>
    <p:sldLayoutId id="2147483733" r:id="rId106"/>
    <p:sldLayoutId id="2147483732" r:id="rId107"/>
    <p:sldLayoutId id="2147483730" r:id="rId108"/>
    <p:sldLayoutId id="2147483729" r:id="rId109"/>
    <p:sldLayoutId id="2147483728" r:id="rId110"/>
    <p:sldLayoutId id="2147483727" r:id="rId111"/>
    <p:sldLayoutId id="2147483726" r:id="rId112"/>
    <p:sldLayoutId id="2147483725" r:id="rId113"/>
    <p:sldLayoutId id="2147483724" r:id="rId114"/>
    <p:sldLayoutId id="2147483723" r:id="rId115"/>
    <p:sldLayoutId id="2147483722" r:id="rId116"/>
    <p:sldLayoutId id="2147483721" r:id="rId117"/>
    <p:sldLayoutId id="2147483720" r:id="rId118"/>
    <p:sldLayoutId id="2147483718" r:id="rId119"/>
    <p:sldLayoutId id="2147483717" r:id="rId120"/>
    <p:sldLayoutId id="2147483716" r:id="rId121"/>
    <p:sldLayoutId id="2147483715" r:id="rId122"/>
    <p:sldLayoutId id="2147483714" r:id="rId123"/>
    <p:sldLayoutId id="2147483712" r:id="rId124"/>
    <p:sldLayoutId id="2147483711" r:id="rId125"/>
    <p:sldLayoutId id="2147483710" r:id="rId126"/>
    <p:sldLayoutId id="2147483709" r:id="rId127"/>
    <p:sldLayoutId id="2147483706" r:id="rId128"/>
    <p:sldLayoutId id="2147483705" r:id="rId129"/>
    <p:sldLayoutId id="2147483704" r:id="rId130"/>
    <p:sldLayoutId id="2147483703" r:id="rId131"/>
    <p:sldLayoutId id="2147483701" r:id="rId132"/>
    <p:sldLayoutId id="2147483699" r:id="rId133"/>
    <p:sldLayoutId id="2147483698" r:id="rId134"/>
    <p:sldLayoutId id="2147483697" r:id="rId135"/>
    <p:sldLayoutId id="2147483696" r:id="rId136"/>
    <p:sldLayoutId id="2147483695" r:id="rId137"/>
    <p:sldLayoutId id="2147483693" r:id="rId138"/>
    <p:sldLayoutId id="2147483692" r:id="rId139"/>
    <p:sldLayoutId id="2147483689" r:id="rId140"/>
    <p:sldLayoutId id="2147483688" r:id="rId141"/>
    <p:sldLayoutId id="2147483687" r:id="rId142"/>
    <p:sldLayoutId id="2147483686" r:id="rId143"/>
    <p:sldLayoutId id="2147483685" r:id="rId144"/>
    <p:sldLayoutId id="2147483684" r:id="rId145"/>
    <p:sldLayoutId id="2147483683" r:id="rId146"/>
    <p:sldLayoutId id="2147483680" r:id="rId147"/>
    <p:sldLayoutId id="2147483679" r:id="rId148"/>
    <p:sldLayoutId id="2147483678" r:id="rId149"/>
    <p:sldLayoutId id="2147483677" r:id="rId150"/>
    <p:sldLayoutId id="2147483676" r:id="rId151"/>
    <p:sldLayoutId id="2147483675" r:id="rId152"/>
    <p:sldLayoutId id="2147483674" r:id="rId153"/>
    <p:sldLayoutId id="2147483671" r:id="rId154"/>
    <p:sldLayoutId id="2147483670" r:id="rId155"/>
    <p:sldLayoutId id="2147483669" r:id="rId156"/>
    <p:sldLayoutId id="2147483668" r:id="rId157"/>
    <p:sldLayoutId id="2147483664" r:id="rId158"/>
    <p:sldLayoutId id="2147483663" r:id="rId159"/>
    <p:sldLayoutId id="2147483656" r:id="rId160"/>
    <p:sldLayoutId id="2147483657" r:id="rId161"/>
    <p:sldLayoutId id="2147483658" r:id="rId162"/>
    <p:sldLayoutId id="2147483659" r:id="rId163"/>
    <p:sldLayoutId id="2147483660" r:id="rId164"/>
    <p:sldLayoutId id="2147483667" r:id="rId165"/>
    <p:sldLayoutId id="2147483666" r:id="rId166"/>
    <p:sldLayoutId id="2147483665" r:id="rId167"/>
    <p:sldLayoutId id="2147483816" r:id="rId1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ươn - ươt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0602" y="43712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ươt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72815" y="4931146"/>
            <a:ext cx="494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lướt ván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1092" y="4931154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4" t="31250" r="31259" b="18750"/>
          <a:stretch/>
        </p:blipFill>
        <p:spPr>
          <a:xfrm>
            <a:off x="1371600" y="2137146"/>
            <a:ext cx="4191000" cy="2794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524000" y="6096000"/>
            <a:ext cx="1981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872330"/>
            <a:ext cx="2537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295400" y="178630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659102"/>
            <a:ext cx="470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lươn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7945" y="4663414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8375" t="47917" r="23060" b="9375"/>
          <a:stretch/>
        </p:blipFill>
        <p:spPr>
          <a:xfrm>
            <a:off x="895441" y="2163126"/>
            <a:ext cx="4477850" cy="183591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741802" y="17863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4015" y="4672650"/>
            <a:ext cx="494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lướt ván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528" y="4672658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6574" t="31250" r="31259" b="18750"/>
          <a:stretch/>
        </p:blipFill>
        <p:spPr>
          <a:xfrm>
            <a:off x="7162800" y="187865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ươn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8345" y="3679984"/>
            <a:ext cx="334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lươn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4259" y="3676072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733" y="3679984"/>
            <a:ext cx="334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lướt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6876" y="3679992"/>
            <a:ext cx="295959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914400" y="0"/>
            <a:ext cx="10425321" cy="6781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724400" y="3200400"/>
            <a:ext cx="5029200" cy="685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2200" y="3200400"/>
            <a:ext cx="1371600" cy="685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390900"/>
            <a:ext cx="304800" cy="685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95800" y="3048000"/>
            <a:ext cx="27432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96000" y="3200400"/>
            <a:ext cx="1333500" cy="685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ọ Vượ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924"/>
            <a:ext cx="7010400" cy="46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0115" y="5181600"/>
            <a:ext cx="183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vượn</a:t>
            </a:r>
          </a:p>
        </p:txBody>
      </p:sp>
      <p:pic>
        <p:nvPicPr>
          <p:cNvPr id="1030" name="Picture 6" descr="Khỉ Động Vật Vượn Hoang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2924"/>
            <a:ext cx="4324350" cy="65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27083" r="11933" b="9375"/>
          <a:stretch/>
        </p:blipFill>
        <p:spPr>
          <a:xfrm>
            <a:off x="304800" y="914400"/>
            <a:ext cx="114637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96700" y="2971801"/>
            <a:ext cx="195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16602" y="4218123"/>
            <a:ext cx="773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" y="48768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4876799"/>
            <a:ext cx="3709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000" y="54864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04021" y="4228456"/>
            <a:ext cx="161137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5206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600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81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200" y="356719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1910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486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2216" y="533586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cuộn len         chuột nhắt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23837"/>
            <a:ext cx="10315839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Bé muốn bắt chú chuồn chuồn ớt.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76" y="2813727"/>
            <a:ext cx="10668000" cy="24494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Con gì nhọn hoắt cái đuôi</a:t>
            </a:r>
            <a:b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Thấy bóng mèo rồi co cẳng chạy mau?</a:t>
            </a:r>
            <a:endParaRPr lang="en-US" sz="4000" b="1" noProof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>
                <a:solidFill>
                  <a:srgbClr val="002060"/>
                </a:solidFill>
                <a:latin typeface="UTM Avo" panose="02040603050506020204" pitchFamily="18" charset="0"/>
              </a:rPr>
              <a:t>(Là con gì?)</a:t>
            </a:r>
            <a:endParaRPr lang="en-US" sz="4400" i="1" noProof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555324"/>
            <a:ext cx="3352800" cy="828574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FF00"/>
                </a:solidFill>
                <a:latin typeface="UTM Avo" panose="02040603050506020204" pitchFamily="18" charset="0"/>
              </a:rPr>
              <a:t>con chuột</a:t>
            </a:r>
            <a:endParaRPr lang="en-US" sz="4400" b="1" noProof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uôn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76.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ơn -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86457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ươn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31649" y="4933357"/>
            <a:ext cx="470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lươn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489" y="4933365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14800" y="6122776"/>
            <a:ext cx="1981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75" t="47917" r="23060" b="9375"/>
          <a:stretch/>
        </p:blipFill>
        <p:spPr>
          <a:xfrm>
            <a:off x="210650" y="1809157"/>
            <a:ext cx="762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4750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157</Words>
  <Application>Microsoft Office PowerPoint</Application>
  <PresentationFormat>Widescreen</PresentationFormat>
  <Paragraphs>62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88</cp:revision>
  <dcterms:created xsi:type="dcterms:W3CDTF">2021-11-07T09:12:58Z</dcterms:created>
  <dcterms:modified xsi:type="dcterms:W3CDTF">2025-12-17T10:00:32Z</dcterms:modified>
</cp:coreProperties>
</file>