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6" r:id="rId2"/>
    <p:sldId id="320" r:id="rId3"/>
    <p:sldId id="258" r:id="rId4"/>
    <p:sldId id="311" r:id="rId5"/>
    <p:sldId id="312" r:id="rId6"/>
    <p:sldId id="328" r:id="rId7"/>
    <p:sldId id="314" r:id="rId8"/>
    <p:sldId id="261" r:id="rId9"/>
    <p:sldId id="262" r:id="rId10"/>
    <p:sldId id="263" r:id="rId11"/>
    <p:sldId id="264" r:id="rId12"/>
    <p:sldId id="294" r:id="rId13"/>
    <p:sldId id="266" r:id="rId14"/>
    <p:sldId id="267" r:id="rId15"/>
    <p:sldId id="295" r:id="rId16"/>
    <p:sldId id="269" r:id="rId17"/>
    <p:sldId id="270" r:id="rId18"/>
    <p:sldId id="272" r:id="rId19"/>
    <p:sldId id="289" r:id="rId20"/>
    <p:sldId id="309" r:id="rId21"/>
    <p:sldId id="297" r:id="rId22"/>
    <p:sldId id="331" r:id="rId23"/>
    <p:sldId id="278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99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12" autoAdjust="0"/>
  </p:normalViewPr>
  <p:slideViewPr>
    <p:cSldViewPr>
      <p:cViewPr varScale="1">
        <p:scale>
          <a:sx n="104" d="100"/>
          <a:sy n="104" d="100"/>
        </p:scale>
        <p:origin x="8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929EE-6C9A-410C-B834-9F69CAD30E1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AE1CE-4381-42D4-9197-3EB13AC0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70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6A8AD-F3E6-47DE-B783-16C0EDA73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91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DAE1CE-4381-42D4-9197-3EB13AC06A5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44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087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46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827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498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271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703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225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743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383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862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502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692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85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676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677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066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657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179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274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458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792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4746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18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31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5149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59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474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3715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385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8740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431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41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1695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18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9493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2053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8967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9737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690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253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3756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3306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0714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1971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19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8662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8499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9366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6350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8144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9418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927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0050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1055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4328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39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4492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1977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629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7495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44482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7087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587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7250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6345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0577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26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9278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7667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7949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7025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7215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5064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5055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7069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190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9003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37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8580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592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2800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3573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464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78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56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0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45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81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75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56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93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76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47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733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87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63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952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39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040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32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917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063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88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74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683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64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20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36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428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08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69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880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70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033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356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387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846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766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49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704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140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78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322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13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346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089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684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719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893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672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376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134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16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758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939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019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689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057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558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902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349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453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902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89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194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899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1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353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203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174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092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9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645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523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22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158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864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239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024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029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955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004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896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605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137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18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7863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558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815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310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244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749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592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802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5042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954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46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72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4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0" r:id="rId2"/>
    <p:sldLayoutId id="2147483650" r:id="rId3"/>
    <p:sldLayoutId id="2147483817" r:id="rId4"/>
    <p:sldLayoutId id="2147483814" r:id="rId5"/>
    <p:sldLayoutId id="2147483813" r:id="rId6"/>
    <p:sldLayoutId id="2147483812" r:id="rId7"/>
    <p:sldLayoutId id="2147483811" r:id="rId8"/>
    <p:sldLayoutId id="2147483806" r:id="rId9"/>
    <p:sldLayoutId id="2147483804" r:id="rId10"/>
    <p:sldLayoutId id="2147483802" r:id="rId11"/>
    <p:sldLayoutId id="2147483798" r:id="rId12"/>
    <p:sldLayoutId id="2147483797" r:id="rId13"/>
    <p:sldLayoutId id="2147483796" r:id="rId14"/>
    <p:sldLayoutId id="2147483795" r:id="rId15"/>
    <p:sldLayoutId id="2147483794" r:id="rId16"/>
    <p:sldLayoutId id="2147483793" r:id="rId17"/>
    <p:sldLayoutId id="2147483792" r:id="rId18"/>
    <p:sldLayoutId id="2147483788" r:id="rId19"/>
    <p:sldLayoutId id="2147483787" r:id="rId20"/>
    <p:sldLayoutId id="2147483783" r:id="rId21"/>
    <p:sldLayoutId id="2147483782" r:id="rId22"/>
    <p:sldLayoutId id="2147483781" r:id="rId23"/>
    <p:sldLayoutId id="2147483780" r:id="rId24"/>
    <p:sldLayoutId id="2147483779" r:id="rId25"/>
    <p:sldLayoutId id="2147483778" r:id="rId26"/>
    <p:sldLayoutId id="2147483775" r:id="rId27"/>
    <p:sldLayoutId id="2147483771" r:id="rId28"/>
    <p:sldLayoutId id="2147483770" r:id="rId29"/>
    <p:sldLayoutId id="2147483768" r:id="rId30"/>
    <p:sldLayoutId id="2147483765" r:id="rId31"/>
    <p:sldLayoutId id="2147483764" r:id="rId32"/>
    <p:sldLayoutId id="2147483759" r:id="rId33"/>
    <p:sldLayoutId id="2147483756" r:id="rId34"/>
    <p:sldLayoutId id="2147483755" r:id="rId35"/>
    <p:sldLayoutId id="2147483752" r:id="rId36"/>
    <p:sldLayoutId id="2147483751" r:id="rId37"/>
    <p:sldLayoutId id="2147483750" r:id="rId38"/>
    <p:sldLayoutId id="2147483749" r:id="rId39"/>
    <p:sldLayoutId id="2147483748" r:id="rId40"/>
    <p:sldLayoutId id="2147483747" r:id="rId41"/>
    <p:sldLayoutId id="2147483746" r:id="rId42"/>
    <p:sldLayoutId id="2147483745" r:id="rId43"/>
    <p:sldLayoutId id="2147483744" r:id="rId44"/>
    <p:sldLayoutId id="2147483743" r:id="rId45"/>
    <p:sldLayoutId id="2147483742" r:id="rId46"/>
    <p:sldLayoutId id="2147483740" r:id="rId47"/>
    <p:sldLayoutId id="2147483738" r:id="rId48"/>
    <p:sldLayoutId id="2147483737" r:id="rId49"/>
    <p:sldLayoutId id="2147483736" r:id="rId50"/>
    <p:sldLayoutId id="2147483735" r:id="rId51"/>
    <p:sldLayoutId id="2147483731" r:id="rId52"/>
    <p:sldLayoutId id="2147483719" r:id="rId53"/>
    <p:sldLayoutId id="2147483713" r:id="rId54"/>
    <p:sldLayoutId id="2147483708" r:id="rId55"/>
    <p:sldLayoutId id="2147483707" r:id="rId56"/>
    <p:sldLayoutId id="2147483702" r:id="rId57"/>
    <p:sldLayoutId id="2147483694" r:id="rId58"/>
    <p:sldLayoutId id="2147483691" r:id="rId59"/>
    <p:sldLayoutId id="2147483690" r:id="rId60"/>
    <p:sldLayoutId id="2147483682" r:id="rId61"/>
    <p:sldLayoutId id="2147483681" r:id="rId62"/>
    <p:sldLayoutId id="2147483673" r:id="rId63"/>
    <p:sldLayoutId id="2147483672" r:id="rId64"/>
    <p:sldLayoutId id="2147483662" r:id="rId65"/>
    <p:sldLayoutId id="2147483661" r:id="rId66"/>
    <p:sldLayoutId id="2147483651" r:id="rId67"/>
    <p:sldLayoutId id="2147483652" r:id="rId68"/>
    <p:sldLayoutId id="2147483653" r:id="rId69"/>
    <p:sldLayoutId id="2147483654" r:id="rId70"/>
    <p:sldLayoutId id="2147483655" r:id="rId71"/>
    <p:sldLayoutId id="2147483825" r:id="rId72"/>
    <p:sldLayoutId id="2147483824" r:id="rId73"/>
    <p:sldLayoutId id="2147483823" r:id="rId74"/>
    <p:sldLayoutId id="2147483822" r:id="rId75"/>
    <p:sldLayoutId id="2147483821" r:id="rId76"/>
    <p:sldLayoutId id="2147483820" r:id="rId77"/>
    <p:sldLayoutId id="2147483819" r:id="rId78"/>
    <p:sldLayoutId id="2147483818" r:id="rId79"/>
    <p:sldLayoutId id="2147483816" r:id="rId80"/>
    <p:sldLayoutId id="2147483815" r:id="rId81"/>
    <p:sldLayoutId id="2147483810" r:id="rId82"/>
    <p:sldLayoutId id="2147483809" r:id="rId83"/>
    <p:sldLayoutId id="2147483808" r:id="rId84"/>
    <p:sldLayoutId id="2147483807" r:id="rId85"/>
    <p:sldLayoutId id="2147483805" r:id="rId86"/>
    <p:sldLayoutId id="2147483803" r:id="rId87"/>
    <p:sldLayoutId id="2147483801" r:id="rId88"/>
    <p:sldLayoutId id="2147483800" r:id="rId89"/>
    <p:sldLayoutId id="2147483799" r:id="rId90"/>
    <p:sldLayoutId id="2147483791" r:id="rId91"/>
    <p:sldLayoutId id="2147483790" r:id="rId92"/>
    <p:sldLayoutId id="2147483789" r:id="rId93"/>
    <p:sldLayoutId id="2147483786" r:id="rId94"/>
    <p:sldLayoutId id="2147483785" r:id="rId95"/>
    <p:sldLayoutId id="2147483784" r:id="rId96"/>
    <p:sldLayoutId id="2147483777" r:id="rId97"/>
    <p:sldLayoutId id="2147483776" r:id="rId98"/>
    <p:sldLayoutId id="2147483774" r:id="rId99"/>
    <p:sldLayoutId id="2147483773" r:id="rId100"/>
    <p:sldLayoutId id="2147483772" r:id="rId101"/>
    <p:sldLayoutId id="2147483769" r:id="rId102"/>
    <p:sldLayoutId id="2147483767" r:id="rId103"/>
    <p:sldLayoutId id="2147483766" r:id="rId104"/>
    <p:sldLayoutId id="2147483763" r:id="rId105"/>
    <p:sldLayoutId id="2147483762" r:id="rId106"/>
    <p:sldLayoutId id="2147483761" r:id="rId107"/>
    <p:sldLayoutId id="2147483760" r:id="rId108"/>
    <p:sldLayoutId id="2147483758" r:id="rId109"/>
    <p:sldLayoutId id="2147483757" r:id="rId110"/>
    <p:sldLayoutId id="2147483754" r:id="rId111"/>
    <p:sldLayoutId id="2147483753" r:id="rId112"/>
    <p:sldLayoutId id="2147483741" r:id="rId113"/>
    <p:sldLayoutId id="2147483739" r:id="rId114"/>
    <p:sldLayoutId id="2147483734" r:id="rId115"/>
    <p:sldLayoutId id="2147483733" r:id="rId116"/>
    <p:sldLayoutId id="2147483732" r:id="rId117"/>
    <p:sldLayoutId id="2147483730" r:id="rId118"/>
    <p:sldLayoutId id="2147483729" r:id="rId119"/>
    <p:sldLayoutId id="2147483728" r:id="rId120"/>
    <p:sldLayoutId id="2147483727" r:id="rId121"/>
    <p:sldLayoutId id="2147483726" r:id="rId122"/>
    <p:sldLayoutId id="2147483725" r:id="rId123"/>
    <p:sldLayoutId id="2147483724" r:id="rId124"/>
    <p:sldLayoutId id="2147483723" r:id="rId125"/>
    <p:sldLayoutId id="2147483722" r:id="rId126"/>
    <p:sldLayoutId id="2147483721" r:id="rId127"/>
    <p:sldLayoutId id="2147483720" r:id="rId128"/>
    <p:sldLayoutId id="2147483718" r:id="rId129"/>
    <p:sldLayoutId id="2147483717" r:id="rId130"/>
    <p:sldLayoutId id="2147483716" r:id="rId131"/>
    <p:sldLayoutId id="2147483715" r:id="rId132"/>
    <p:sldLayoutId id="2147483714" r:id="rId133"/>
    <p:sldLayoutId id="2147483712" r:id="rId134"/>
    <p:sldLayoutId id="2147483711" r:id="rId135"/>
    <p:sldLayoutId id="2147483710" r:id="rId136"/>
    <p:sldLayoutId id="2147483709" r:id="rId137"/>
    <p:sldLayoutId id="2147483706" r:id="rId138"/>
    <p:sldLayoutId id="2147483705" r:id="rId139"/>
    <p:sldLayoutId id="2147483704" r:id="rId140"/>
    <p:sldLayoutId id="2147483703" r:id="rId141"/>
    <p:sldLayoutId id="2147483701" r:id="rId142"/>
    <p:sldLayoutId id="2147483699" r:id="rId143"/>
    <p:sldLayoutId id="2147483698" r:id="rId144"/>
    <p:sldLayoutId id="2147483697" r:id="rId145"/>
    <p:sldLayoutId id="2147483696" r:id="rId146"/>
    <p:sldLayoutId id="2147483695" r:id="rId147"/>
    <p:sldLayoutId id="2147483693" r:id="rId148"/>
    <p:sldLayoutId id="2147483692" r:id="rId149"/>
    <p:sldLayoutId id="2147483689" r:id="rId150"/>
    <p:sldLayoutId id="2147483688" r:id="rId151"/>
    <p:sldLayoutId id="2147483687" r:id="rId152"/>
    <p:sldLayoutId id="2147483686" r:id="rId153"/>
    <p:sldLayoutId id="2147483685" r:id="rId154"/>
    <p:sldLayoutId id="2147483684" r:id="rId155"/>
    <p:sldLayoutId id="2147483683" r:id="rId156"/>
    <p:sldLayoutId id="2147483680" r:id="rId157"/>
    <p:sldLayoutId id="2147483679" r:id="rId158"/>
    <p:sldLayoutId id="2147483678" r:id="rId159"/>
    <p:sldLayoutId id="2147483677" r:id="rId160"/>
    <p:sldLayoutId id="2147483676" r:id="rId161"/>
    <p:sldLayoutId id="2147483675" r:id="rId162"/>
    <p:sldLayoutId id="2147483674" r:id="rId163"/>
    <p:sldLayoutId id="2147483671" r:id="rId164"/>
    <p:sldLayoutId id="2147483670" r:id="rId165"/>
    <p:sldLayoutId id="2147483669" r:id="rId166"/>
    <p:sldLayoutId id="2147483668" r:id="rId167"/>
    <p:sldLayoutId id="2147483664" r:id="rId168"/>
    <p:sldLayoutId id="2147483663" r:id="rId169"/>
    <p:sldLayoutId id="2147483656" r:id="rId170"/>
    <p:sldLayoutId id="2147483657" r:id="rId171"/>
    <p:sldLayoutId id="2147483658" r:id="rId172"/>
    <p:sldLayoutId id="2147483659" r:id="rId173"/>
    <p:sldLayoutId id="2147483660" r:id="rId174"/>
    <p:sldLayoutId id="2147483667" r:id="rId175"/>
    <p:sldLayoutId id="2147483666" r:id="rId176"/>
    <p:sldLayoutId id="2147483665" r:id="rId177"/>
    <p:sldLayoutId id="2147483826" r:id="rId17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3143672" y="2448218"/>
            <a:ext cx="6336704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9" y="4953011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0" y="4165380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3268276" y="2751731"/>
            <a:ext cx="6094665" cy="663876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3600" b="1" noProof="1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Bài</a:t>
            </a:r>
            <a:r>
              <a:rPr lang="vi-VN" sz="3600" b="1" noProof="1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: </a:t>
            </a:r>
            <a:r>
              <a:rPr lang="en-US" sz="3600" b="1" noProof="1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ăng - ăc (tiết </a:t>
            </a:r>
            <a:r>
              <a:rPr lang="vi-VN" sz="3600" b="1" noProof="1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1</a:t>
            </a:r>
            <a:r>
              <a:rPr lang="en-US" sz="3600" b="1" noProof="1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)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45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89189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966085" y="201646"/>
            <a:ext cx="3268387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ăng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80420" y="348549"/>
            <a:ext cx="3024336" cy="2376264"/>
            <a:chOff x="767408" y="1052736"/>
            <a:chExt cx="3024336" cy="2376264"/>
          </a:xfrm>
        </p:grpSpPr>
        <p:sp>
          <p:nvSpPr>
            <p:cNvPr id="5" name="Rectangle 4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>
                  <a:solidFill>
                    <a:prstClr val="black"/>
                  </a:solidFill>
                  <a:latin typeface="UTM Avo" panose="02040603050506020204" pitchFamily="18" charset="0"/>
                </a:rPr>
                <a:t>ăng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11424" y="227687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>
                  <a:solidFill>
                    <a:srgbClr val="008000"/>
                  </a:solidFill>
                  <a:latin typeface="UTM Avo" panose="02040603050506020204" pitchFamily="18" charset="0"/>
                </a:rPr>
                <a:t>ă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>
                  <a:solidFill>
                    <a:srgbClr val="F40CC2"/>
                  </a:solidFill>
                  <a:latin typeface="UTM Avo" panose="02040603050506020204" pitchFamily="18" charset="0"/>
                </a:rPr>
                <a:t>ng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97077" y="4971871"/>
            <a:ext cx="3249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latin typeface="UTM Avo" panose="02040603050506020204" pitchFamily="18" charset="0"/>
              </a:rPr>
              <a:t>măng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44092" y="4973342"/>
            <a:ext cx="2042786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 err="1">
                <a:solidFill>
                  <a:srgbClr val="0070C0"/>
                </a:solidFill>
                <a:latin typeface="UTM Avo" panose="02040603050506020204" pitchFamily="18" charset="0"/>
              </a:rPr>
              <a:t>ăng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0674" t="27083" r="29502" b="14583"/>
          <a:stretch/>
        </p:blipFill>
        <p:spPr>
          <a:xfrm>
            <a:off x="1966085" y="1962392"/>
            <a:ext cx="3596515" cy="296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5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950602" y="437126"/>
            <a:ext cx="3032996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ăc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80420" y="348549"/>
            <a:ext cx="3024336" cy="2376264"/>
            <a:chOff x="767408" y="1052736"/>
            <a:chExt cx="3024336" cy="2376264"/>
          </a:xfrm>
        </p:grpSpPr>
        <p:sp>
          <p:nvSpPr>
            <p:cNvPr id="5" name="Rectangle 4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prstClr val="black"/>
                  </a:solidFill>
                  <a:latin typeface="UTM Avo" panose="02040603050506020204" pitchFamily="18" charset="0"/>
                </a:rPr>
                <a:t>ăc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79643" y="228861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8000"/>
                  </a:solidFill>
                  <a:latin typeface="UTM Avo" panose="02040603050506020204" pitchFamily="18" charset="0"/>
                </a:rPr>
                <a:t>ă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>
                  <a:solidFill>
                    <a:srgbClr val="F40CC2"/>
                  </a:solidFill>
                  <a:latin typeface="UTM Avo" panose="02040603050506020204" pitchFamily="18" charset="0"/>
                </a:rPr>
                <a:t>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801415" y="4931146"/>
            <a:ext cx="3303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latin typeface="UTM Avo" panose="02040603050506020204" pitchFamily="18" charset="0"/>
              </a:rPr>
              <a:t>tắc kè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15128" y="4931154"/>
            <a:ext cx="1810658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UTM Avo" panose="02040603050506020204" pitchFamily="18" charset="0"/>
              </a:rPr>
              <a:t>ăc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905000" y="6096000"/>
            <a:ext cx="14478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6033" t="40625" r="32431" b="15625"/>
          <a:stretch/>
        </p:blipFill>
        <p:spPr>
          <a:xfrm>
            <a:off x="1066800" y="2057400"/>
            <a:ext cx="5308227" cy="253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1" y="1872330"/>
            <a:ext cx="1524000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>
                <a:latin typeface="UTM Avo" panose="02040603050506020204" pitchFamily="18" charset="0"/>
              </a:rPr>
              <a:t>ă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9409" y="1872330"/>
            <a:ext cx="267139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>
                <a:latin typeface="UTM Avo" panose="02040603050506020204" pitchFamily="18" charset="0"/>
              </a:rPr>
              <a:t>ă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21015" y="1878915"/>
            <a:ext cx="2617722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>
                <a:latin typeface="UTM Avo" panose="02040603050506020204" pitchFamily="18" charset="0"/>
              </a:rPr>
              <a:t>ng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72600" y="1872330"/>
            <a:ext cx="1066800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>
                <a:latin typeface="UTM Avo" panose="02040603050506020204" pitchFamily="18" charset="0"/>
              </a:rPr>
              <a:t>c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41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445E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445E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7620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143000" y="208103"/>
            <a:ext cx="3268387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ăng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3992" y="4978328"/>
            <a:ext cx="3249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latin typeface="UTM Avo" panose="02040603050506020204" pitchFamily="18" charset="0"/>
              </a:rPr>
              <a:t>măng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13967" y="4976662"/>
            <a:ext cx="2042786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 err="1">
                <a:solidFill>
                  <a:srgbClr val="0070C0"/>
                </a:solidFill>
                <a:latin typeface="UTM Avo" panose="02040603050506020204" pitchFamily="18" charset="0"/>
              </a:rPr>
              <a:t>ăng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30674" t="27083" r="29502" b="14583"/>
          <a:stretch/>
        </p:blipFill>
        <p:spPr>
          <a:xfrm>
            <a:off x="1143000" y="1968849"/>
            <a:ext cx="3596515" cy="2961836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7767575" y="224893"/>
            <a:ext cx="3032996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ăc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18388" y="5048071"/>
            <a:ext cx="3303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latin typeface="UTM Avo" panose="02040603050506020204" pitchFamily="18" charset="0"/>
              </a:rPr>
              <a:t>tắc kè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32101" y="5048079"/>
            <a:ext cx="1810658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UTM Avo" panose="02040603050506020204" pitchFamily="18" charset="0"/>
              </a:rPr>
              <a:t>ăc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16033" t="40625" r="32431" b="15625"/>
          <a:stretch/>
        </p:blipFill>
        <p:spPr>
          <a:xfrm>
            <a:off x="6477000" y="2183031"/>
            <a:ext cx="5308227" cy="253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44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0" y="-13216"/>
            <a:ext cx="12192000" cy="68712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50208"/>
            <a:ext cx="12192000" cy="186204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>
                <a:solidFill>
                  <a:srgbClr val="0070C0"/>
                </a:solidFill>
                <a:latin typeface="UTM Avo" panose="02040603050506020204" pitchFamily="18" charset="0"/>
              </a:rPr>
              <a:t>ăng </a:t>
            </a:r>
            <a:r>
              <a:rPr lang="en-US" sz="11500" b="1">
                <a:solidFill>
                  <a:srgbClr val="00B050"/>
                </a:solidFill>
                <a:latin typeface="UTM Avo" panose="02040603050506020204" pitchFamily="18" charset="0"/>
              </a:rPr>
              <a:t>     </a:t>
            </a:r>
            <a:r>
              <a:rPr lang="en-US" sz="11500" b="1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1500" b="1">
                <a:solidFill>
                  <a:srgbClr val="FF0000"/>
                </a:solidFill>
                <a:latin typeface="UTM Avo" panose="02040603050506020204" pitchFamily="18" charset="0"/>
              </a:rPr>
              <a:t>ăc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93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-100584" y="-57244"/>
            <a:ext cx="12292584" cy="68712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6952" y="3027048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0199" y="3679984"/>
            <a:ext cx="3962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latin typeface="UTM Avo" panose="02040603050506020204" pitchFamily="18" charset="0"/>
              </a:rPr>
              <a:t>măng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97692" y="3677330"/>
            <a:ext cx="3339017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dirty="0" err="1">
                <a:solidFill>
                  <a:srgbClr val="0070C0"/>
                </a:solidFill>
                <a:latin typeface="UTM Avo" panose="02040603050506020204" pitchFamily="18" charset="0"/>
              </a:rPr>
              <a:t>ăng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24800" y="3679984"/>
            <a:ext cx="2440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latin typeface="UTM Avo" panose="02040603050506020204" pitchFamily="18" charset="0"/>
              </a:rPr>
              <a:t>tắc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32894" y="3667970"/>
            <a:ext cx="1939264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dirty="0" err="1">
                <a:solidFill>
                  <a:srgbClr val="FF0000"/>
                </a:solidFill>
                <a:latin typeface="UTM Avo" panose="02040603050506020204" pitchFamily="18" charset="0"/>
              </a:rPr>
              <a:t>ăc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33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3644" y="-976861"/>
            <a:ext cx="5698487" cy="84716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88336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918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" y="-48078"/>
            <a:ext cx="12180626" cy="690607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404664"/>
            <a:ext cx="8187458" cy="57928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476938" y="2170150"/>
            <a:ext cx="3977677" cy="32945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47928" y="3140968"/>
            <a:ext cx="4032448" cy="74845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6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166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397145"/>
      </p:ext>
    </p:extLst>
  </p:cSld>
  <p:clrMapOvr>
    <a:masterClrMapping/>
  </p:clrMapOvr>
  <p:transition advClick="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990600" y="0"/>
            <a:ext cx="9828058" cy="6477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514600" y="3335154"/>
            <a:ext cx="838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534400" y="3349592"/>
            <a:ext cx="914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43200" y="6383154"/>
            <a:ext cx="914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610600" y="6383154"/>
            <a:ext cx="914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638800" y="3244115"/>
            <a:ext cx="68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019800" y="6383154"/>
            <a:ext cx="68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601200" y="6383154"/>
            <a:ext cx="68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1859" y="5871275"/>
            <a:ext cx="609600" cy="6096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638800" y="3335154"/>
            <a:ext cx="68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19800" y="6477000"/>
            <a:ext cx="68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601200" y="6477000"/>
            <a:ext cx="68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82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0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4"/>
          <a:stretch/>
        </p:blipFill>
        <p:spPr>
          <a:xfrm>
            <a:off x="533400" y="18142"/>
            <a:ext cx="11125200" cy="68398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3200400"/>
            <a:ext cx="12192000" cy="10310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TiẾNG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ViỆT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– LỚP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Phân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: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Học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vần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4531" y="4230276"/>
            <a:ext cx="7410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>
                <a:solidFill>
                  <a:srgbClr val="FF0000"/>
                </a:solidFill>
                <a:latin typeface="UTM Avo" panose="02040603050506020204" pitchFamily="18" charset="0"/>
              </a:rPr>
              <a:t>Bài 78. ăng -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vi-VN" sz="3600">
                <a:solidFill>
                  <a:srgbClr val="FF0000"/>
                </a:solidFill>
                <a:latin typeface="UTM Avo" panose="02040603050506020204" pitchFamily="18" charset="0"/>
              </a:rPr>
              <a:t>ăc (tiết 1)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64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0"/>
    </mc:Choice>
    <mc:Fallback xmlns="">
      <p:transition spd="slow" advTm="439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762" t="43750" r="14860" b="13542"/>
          <a:stretch/>
        </p:blipFill>
        <p:spPr>
          <a:xfrm>
            <a:off x="0" y="914400"/>
            <a:ext cx="12192000" cy="3962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1742" y="4843220"/>
            <a:ext cx="2654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 măng</a:t>
            </a:r>
          </a:p>
        </p:txBody>
      </p:sp>
      <p:sp>
        <p:nvSpPr>
          <p:cNvPr id="5" name="Rectangle 4"/>
          <p:cNvSpPr/>
          <p:nvPr/>
        </p:nvSpPr>
        <p:spPr>
          <a:xfrm>
            <a:off x="6903942" y="4843220"/>
            <a:ext cx="22452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 mập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71324" y="5146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7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5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1794806" cy="6172200"/>
            <a:chOff x="0" y="0"/>
            <a:chExt cx="11794806" cy="61722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10176" t="41667" r="13104" b="13542"/>
            <a:stretch/>
          </p:blipFill>
          <p:spPr>
            <a:xfrm>
              <a:off x="304800" y="1447800"/>
              <a:ext cx="11490006" cy="472440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l="8419" t="37500" r="10175" b="40625"/>
            <a:stretch/>
          </p:blipFill>
          <p:spPr>
            <a:xfrm>
              <a:off x="0" y="0"/>
              <a:ext cx="9583057" cy="1447800"/>
            </a:xfrm>
            <a:prstGeom prst="rect">
              <a:avLst/>
            </a:prstGeom>
          </p:spPr>
        </p:pic>
      </p:grpSp>
      <p:cxnSp>
        <p:nvCxnSpPr>
          <p:cNvPr id="9" name="Straight Connector 8"/>
          <p:cNvCxnSpPr/>
          <p:nvPr/>
        </p:nvCxnSpPr>
        <p:spPr>
          <a:xfrm>
            <a:off x="8686800" y="4648201"/>
            <a:ext cx="16764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85800" y="6188345"/>
            <a:ext cx="1905000" cy="1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098250" y="3835829"/>
            <a:ext cx="2769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657600" y="1431655"/>
            <a:ext cx="25908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819400" y="6172200"/>
            <a:ext cx="1905000" cy="1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99363" y="5867400"/>
            <a:ext cx="609600" cy="6096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685800" y="4648200"/>
            <a:ext cx="137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1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1794806" cy="6172200"/>
            <a:chOff x="0" y="0"/>
            <a:chExt cx="11794806" cy="61722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0176" t="41667" r="13104" b="13542"/>
            <a:stretch/>
          </p:blipFill>
          <p:spPr>
            <a:xfrm>
              <a:off x="304800" y="1447800"/>
              <a:ext cx="11490006" cy="472440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8419" t="37500" r="10175" b="40625"/>
            <a:stretch/>
          </p:blipFill>
          <p:spPr>
            <a:xfrm>
              <a:off x="0" y="0"/>
              <a:ext cx="9583057" cy="144780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990600" y="1451675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91600" y="1451675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0600" y="3115564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92116" y="3084972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71800" y="3810000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71709" y="4724400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7467600" y="3962400"/>
            <a:ext cx="762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54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8" y="25558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86" y="2955295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177" y="44862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32528" y="1110590"/>
            <a:ext cx="384271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Dặn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dò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974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4" b="14445"/>
          <a:stretch/>
        </p:blipFill>
        <p:spPr>
          <a:xfrm>
            <a:off x="21771" y="-29030"/>
            <a:ext cx="12170229" cy="68870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14800" y="1600200"/>
            <a:ext cx="525780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8800" b="1" cap="none" spc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Thử tài</a:t>
            </a:r>
          </a:p>
          <a:p>
            <a:r>
              <a:rPr lang="en-US" sz="8800" b="1" cap="none" spc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    của bạn</a:t>
            </a:r>
          </a:p>
        </p:txBody>
      </p:sp>
    </p:spTree>
    <p:extLst>
      <p:ext uri="{BB962C8B-B14F-4D97-AF65-F5344CB8AC3E}">
        <p14:creationId xmlns:p14="http://schemas.microsoft.com/office/powerpoint/2010/main" val="296060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ro choi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Hãy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đọc các từ sau: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2" y="3834737"/>
            <a:ext cx="7955280" cy="210886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vàng bạc       làng mạc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79213" y="3013502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03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Hãy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đọc câu sau: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3823837"/>
            <a:ext cx="11049000" cy="11430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99"/>
                </a:solidFill>
                <a:latin typeface="UTM Avo" panose="02040603050506020204" pitchFamily="18" charset="0"/>
              </a:rPr>
              <a:t>Mùa gặt ở làng quê thật nhộn nhịp.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79213" y="3013502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43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609600" y="365101"/>
            <a:ext cx="4693847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>
                <a:solidFill>
                  <a:prstClr val="white"/>
                </a:solidFill>
                <a:latin typeface="UTM Avo" panose="02040603050506020204" pitchFamily="18" charset="0"/>
              </a:rPr>
              <a:t>Đây là ai?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79213" y="3013502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46348" y="5218035"/>
            <a:ext cx="3352800" cy="828574"/>
          </a:xfrm>
          <a:prstGeom prst="rect">
            <a:avLst/>
          </a:prstGeom>
          <a:solidFill>
            <a:srgbClr val="00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FFFF00"/>
                </a:solidFill>
                <a:latin typeface="UTM Avo" panose="02040603050506020204" pitchFamily="18" charset="0"/>
              </a:rPr>
              <a:t>bác sĩ</a:t>
            </a:r>
            <a:endParaRPr lang="en-US" sz="4400" b="1" noProof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pic>
        <p:nvPicPr>
          <p:cNvPr id="1026" name="Picture 2" descr="Dr. Prachi Adsul - Orthodontist, Bharti-vidyapeeth-Pu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844" y="607663"/>
            <a:ext cx="3810000" cy="381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86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325953" y="304800"/>
            <a:ext cx="9570647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>
                <a:solidFill>
                  <a:prstClr val="white"/>
                </a:solidFill>
                <a:latin typeface="UTM Avo" panose="02040603050506020204" pitchFamily="18" charset="0"/>
              </a:rPr>
              <a:t>Tìm 2 từ có vần </a:t>
            </a:r>
            <a:r>
              <a:rPr lang="en-US" sz="4400" b="1" noProof="0">
                <a:solidFill>
                  <a:srgbClr val="000099"/>
                </a:solidFill>
                <a:latin typeface="UTM Avo" panose="02040603050506020204" pitchFamily="18" charset="0"/>
              </a:rPr>
              <a:t>ang</a:t>
            </a:r>
            <a:r>
              <a:rPr lang="en-US" sz="4400" b="1" noProof="0">
                <a:solidFill>
                  <a:prstClr val="white"/>
                </a:solidFill>
                <a:latin typeface="UTM Avo" panose="0204060305050602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79213" y="3013502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52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t="7432" r="4048" b="7143"/>
          <a:stretch/>
        </p:blipFill>
        <p:spPr>
          <a:xfrm>
            <a:off x="0" y="0"/>
            <a:ext cx="1219723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4665" y="1267633"/>
            <a:ext cx="9502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7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Bài 78. ăng –</a:t>
            </a:r>
            <a:r>
              <a:rPr lang="en-US" sz="7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vi-VN" sz="7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ă</a:t>
            </a:r>
            <a:r>
              <a:rPr lang="en-US" sz="7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c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828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2590800"/>
            <a:ext cx="6821099" cy="33528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465345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2678626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156</Words>
  <Application>Microsoft Office PowerPoint</Application>
  <PresentationFormat>Widescreen</PresentationFormat>
  <Paragraphs>62</Paragraphs>
  <Slides>23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SingPC</cp:lastModifiedBy>
  <cp:revision>98</cp:revision>
  <dcterms:created xsi:type="dcterms:W3CDTF">2021-11-07T09:12:58Z</dcterms:created>
  <dcterms:modified xsi:type="dcterms:W3CDTF">2025-12-17T10:02:28Z</dcterms:modified>
</cp:coreProperties>
</file>