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theme/theme6.xml" ContentType="application/vnd.openxmlformats-officedocument.theme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theme/theme7.xml" ContentType="application/vnd.openxmlformats-officedocument.theme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theme/theme8.xml" ContentType="application/vnd.openxmlformats-officedocument.theme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theme/theme9.xml" ContentType="application/vnd.openxmlformats-officedocument.theme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theme/theme10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  <p:sldMasterId id="2147483684" r:id="rId2"/>
    <p:sldMasterId id="2147483696" r:id="rId3"/>
    <p:sldMasterId id="2147483708" r:id="rId4"/>
    <p:sldMasterId id="2147483720" r:id="rId5"/>
    <p:sldMasterId id="2147483732" r:id="rId6"/>
    <p:sldMasterId id="2147483745" r:id="rId7"/>
    <p:sldMasterId id="2147483757" r:id="rId8"/>
    <p:sldMasterId id="2147483769" r:id="rId9"/>
    <p:sldMasterId id="2147483781" r:id="rId10"/>
  </p:sldMasterIdLst>
  <p:sldIdLst>
    <p:sldId id="266" r:id="rId11"/>
    <p:sldId id="267" r:id="rId12"/>
    <p:sldId id="258" r:id="rId13"/>
    <p:sldId id="259" r:id="rId14"/>
    <p:sldId id="260" r:id="rId15"/>
    <p:sldId id="261" r:id="rId16"/>
    <p:sldId id="262" r:id="rId17"/>
    <p:sldId id="263" r:id="rId18"/>
    <p:sldId id="264" r:id="rId19"/>
    <p:sldId id="265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112" d="100"/>
          <a:sy n="112" d="100"/>
        </p:scale>
        <p:origin x="552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3.xml"/><Relationship Id="rId18" Type="http://schemas.openxmlformats.org/officeDocument/2006/relationships/slide" Target="slides/slide8.xml"/><Relationship Id="rId3" Type="http://schemas.openxmlformats.org/officeDocument/2006/relationships/slideMaster" Target="slideMasters/slideMaster3.xml"/><Relationship Id="rId21" Type="http://schemas.openxmlformats.org/officeDocument/2006/relationships/presProps" Target="presProps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2.xml"/><Relationship Id="rId17" Type="http://schemas.openxmlformats.org/officeDocument/2006/relationships/slide" Target="slides/slide7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6.xml"/><Relationship Id="rId20" Type="http://schemas.openxmlformats.org/officeDocument/2006/relationships/slide" Target="slides/slide10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1.xml"/><Relationship Id="rId24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5.xml"/><Relationship Id="rId23" Type="http://schemas.openxmlformats.org/officeDocument/2006/relationships/theme" Target="theme/theme1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9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4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sv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6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3C0930-5BD0-4BF0-A834-36870DB3069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12/17/2024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7E805E-B3E3-4B5B-B70D-DFCB414EB54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20554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3C0930-5BD0-4BF0-A834-36870DB3069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12/17/2024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7E805E-B3E3-4B5B-B70D-DFCB414EB54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0320043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3C0930-5BD0-4BF0-A834-36870DB3069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12/17/2024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7E805E-B3E3-4B5B-B70D-DFCB414EB54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3217137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3C0930-5BD0-4BF0-A834-36870DB3069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12/17/2024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7E805E-B3E3-4B5B-B70D-DFCB414EB54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1131264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3C0930-5BD0-4BF0-A834-36870DB3069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12/17/2024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7E805E-B3E3-4B5B-B70D-DFCB414EB54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1094128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3C0930-5BD0-4BF0-A834-36870DB3069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12/17/2024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7E805E-B3E3-4B5B-B70D-DFCB414EB54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6519206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3C0930-5BD0-4BF0-A834-36870DB3069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12/17/2024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7E805E-B3E3-4B5B-B70D-DFCB414EB54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3081737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3C0930-5BD0-4BF0-A834-36870DB3069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12/17/2024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7E805E-B3E3-4B5B-B70D-DFCB414EB54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3568998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3C0930-5BD0-4BF0-A834-36870DB3069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12/17/2024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7E805E-B3E3-4B5B-B70D-DFCB414EB54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1633463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3C0930-5BD0-4BF0-A834-36870DB3069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12/17/2024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7E805E-B3E3-4B5B-B70D-DFCB414EB54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9578342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3C0930-5BD0-4BF0-A834-36870DB3069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12/17/2024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7E805E-B3E3-4B5B-B70D-DFCB414EB54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1396673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3C0930-5BD0-4BF0-A834-36870DB3069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12/17/2024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7E805E-B3E3-4B5B-B70D-DFCB414EB54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74990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3C0930-5BD0-4BF0-A834-36870DB3069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12/17/2024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7E805E-B3E3-4B5B-B70D-DFCB414EB54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8422633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3C0930-5BD0-4BF0-A834-36870DB3069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12/17/2024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7E805E-B3E3-4B5B-B70D-DFCB414EB54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4840055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3C0930-5BD0-4BF0-A834-36870DB3069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12/17/2024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7E805E-B3E3-4B5B-B70D-DFCB414EB54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190972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3C0930-5BD0-4BF0-A834-36870DB3069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12/17/2024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7E805E-B3E3-4B5B-B70D-DFCB414EB54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200084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3C0930-5BD0-4BF0-A834-36870DB3069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12/17/2024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7E805E-B3E3-4B5B-B70D-DFCB414EB54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7262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3C0930-5BD0-4BF0-A834-36870DB3069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12/17/2024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7E805E-B3E3-4B5B-B70D-DFCB414EB54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190072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3C0930-5BD0-4BF0-A834-36870DB3069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12/17/2024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7E805E-B3E3-4B5B-B70D-DFCB414EB54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588905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3C0930-5BD0-4BF0-A834-36870DB3069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12/17/2024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7E805E-B3E3-4B5B-B70D-DFCB414EB54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155065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3C0930-5BD0-4BF0-A834-36870DB3069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12/17/2024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7E805E-B3E3-4B5B-B70D-DFCB414EB54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980102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3C0930-5BD0-4BF0-A834-36870DB3069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12/17/2024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7E805E-B3E3-4B5B-B70D-DFCB414EB54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744281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3C0930-5BD0-4BF0-A834-36870DB3069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12/17/2024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7E805E-B3E3-4B5B-B70D-DFCB414EB54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49505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3C0930-5BD0-4BF0-A834-36870DB3069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12/17/2024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7E805E-B3E3-4B5B-B70D-DFCB414EB54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992066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3C0930-5BD0-4BF0-A834-36870DB3069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12/17/2024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7E805E-B3E3-4B5B-B70D-DFCB414EB54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687002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3C0930-5BD0-4BF0-A834-36870DB3069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12/17/2024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7E805E-B3E3-4B5B-B70D-DFCB414EB54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992537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3C0930-5BD0-4BF0-A834-36870DB3069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12/17/2024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7E805E-B3E3-4B5B-B70D-DFCB414EB54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044947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3C0930-5BD0-4BF0-A834-36870DB3069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12/17/2024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7E805E-B3E3-4B5B-B70D-DFCB414EB54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012329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3C0930-5BD0-4BF0-A834-36870DB3069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12/17/2024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7E805E-B3E3-4B5B-B70D-DFCB414EB54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389462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3C0930-5BD0-4BF0-A834-36870DB3069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12/17/2024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7E805E-B3E3-4B5B-B70D-DFCB414EB54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807864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3C0930-5BD0-4BF0-A834-36870DB3069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12/17/2024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7E805E-B3E3-4B5B-B70D-DFCB414EB54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66163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3C0930-5BD0-4BF0-A834-36870DB3069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12/17/2024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7E805E-B3E3-4B5B-B70D-DFCB414EB54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864939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3C0930-5BD0-4BF0-A834-36870DB3069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12/17/2024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7E805E-B3E3-4B5B-B70D-DFCB414EB54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616431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3C0930-5BD0-4BF0-A834-36870DB3069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12/17/2024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7E805E-B3E3-4B5B-B70D-DFCB414EB54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48421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3C0930-5BD0-4BF0-A834-36870DB3069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12/17/2024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7E805E-B3E3-4B5B-B70D-DFCB414EB54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817663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3C0930-5BD0-4BF0-A834-36870DB3069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12/17/2024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7E805E-B3E3-4B5B-B70D-DFCB414EB54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837234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3C0930-5BD0-4BF0-A834-36870DB3069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12/17/2024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7E805E-B3E3-4B5B-B70D-DFCB414EB54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952495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3C0930-5BD0-4BF0-A834-36870DB3069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12/17/2024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7E805E-B3E3-4B5B-B70D-DFCB414EB54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20055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3C0930-5BD0-4BF0-A834-36870DB3069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12/17/2024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7E805E-B3E3-4B5B-B70D-DFCB414EB54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905419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3C0930-5BD0-4BF0-A834-36870DB3069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12/17/2024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7E805E-B3E3-4B5B-B70D-DFCB414EB54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7445415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3C0930-5BD0-4BF0-A834-36870DB3069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12/17/2024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7E805E-B3E3-4B5B-B70D-DFCB414EB54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4796890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3C0930-5BD0-4BF0-A834-36870DB3069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12/17/2024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7E805E-B3E3-4B5B-B70D-DFCB414EB54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1533399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3C0930-5BD0-4BF0-A834-36870DB3069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12/17/2024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7E805E-B3E3-4B5B-B70D-DFCB414EB54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5315954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3C0930-5BD0-4BF0-A834-36870DB3069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12/17/2024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7E805E-B3E3-4B5B-B70D-DFCB414EB54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7443463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3C0930-5BD0-4BF0-A834-36870DB3069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12/17/2024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7E805E-B3E3-4B5B-B70D-DFCB414EB54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1658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3C0930-5BD0-4BF0-A834-36870DB3069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12/17/2024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7E805E-B3E3-4B5B-B70D-DFCB414EB54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6742716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3C0930-5BD0-4BF0-A834-36870DB3069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12/17/2024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7E805E-B3E3-4B5B-B70D-DFCB414EB54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2627859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3C0930-5BD0-4BF0-A834-36870DB3069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12/17/2024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7E805E-B3E3-4B5B-B70D-DFCB414EB54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8332111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3C0930-5BD0-4BF0-A834-36870DB3069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12/17/2024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7E805E-B3E3-4B5B-B70D-DFCB414EB54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8861986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3C0930-5BD0-4BF0-A834-36870DB3069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12/17/2024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7E805E-B3E3-4B5B-B70D-DFCB414EB54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2890674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3C0930-5BD0-4BF0-A834-36870DB3069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12/17/2024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7E805E-B3E3-4B5B-B70D-DFCB414EB54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3904739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3C0930-5BD0-4BF0-A834-36870DB3069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12/17/2024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7E805E-B3E3-4B5B-B70D-DFCB414EB54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2831013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3C0930-5BD0-4BF0-A834-36870DB3069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12/17/2024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7E805E-B3E3-4B5B-B70D-DFCB414EB54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1319748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3C0930-5BD0-4BF0-A834-36870DB3069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12/17/2024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7E805E-B3E3-4B5B-B70D-DFCB414EB54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8915589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3C0930-5BD0-4BF0-A834-36870DB3069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12/17/2024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7E805E-B3E3-4B5B-B70D-DFCB414EB54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8367372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3C0930-5BD0-4BF0-A834-36870DB3069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12/17/2024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7E805E-B3E3-4B5B-B70D-DFCB414EB54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01813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3C0930-5BD0-4BF0-A834-36870DB3069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12/17/2024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7E805E-B3E3-4B5B-B70D-DFCB414EB54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6139378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3C0930-5BD0-4BF0-A834-36870DB3069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12/17/2024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7E805E-B3E3-4B5B-B70D-DFCB414EB54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3501951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3C0930-5BD0-4BF0-A834-36870DB3069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12/17/2024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7E805E-B3E3-4B5B-B70D-DFCB414EB54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8919609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3C0930-5BD0-4BF0-A834-36870DB3069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12/17/2024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7E805E-B3E3-4B5B-B70D-DFCB414EB54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5953055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3C0930-5BD0-4BF0-A834-36870DB3069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12/17/2024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7E805E-B3E3-4B5B-B70D-DFCB414EB54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5650809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3C0930-5BD0-4BF0-A834-36870DB3069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12/17/2024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7E805E-B3E3-4B5B-B70D-DFCB414EB54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6857599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3C0930-5BD0-4BF0-A834-36870DB3069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12/17/2024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7E805E-B3E3-4B5B-B70D-DFCB414EB54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715529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1420283"/>
            <a:ext cx="5181600" cy="98001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2590800"/>
            <a:ext cx="4267200" cy="11684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048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096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9144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2192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5240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8288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1337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4385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03BAA36-83D7-4306-A588-FDD11218D53D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2024/12/17</a:t>
            </a:fld>
            <a:endParaRPr lang="zh-CN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zh-CN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DE7874E-35F5-4B15-9F30-4780D0F8F6C8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zh-CN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5972373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03BAA36-83D7-4306-A588-FDD11218D53D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2024/12/17</a:t>
            </a:fld>
            <a:endParaRPr lang="zh-CN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zh-CN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DE7874E-35F5-4B15-9F30-4780D0F8F6C8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zh-CN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8346126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1542" y="2937934"/>
            <a:ext cx="5181600" cy="908050"/>
          </a:xfrm>
        </p:spPr>
        <p:txBody>
          <a:bodyPr anchor="t"/>
          <a:lstStyle>
            <a:lvl1pPr algn="l">
              <a:defRPr sz="2667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1542" y="1937809"/>
            <a:ext cx="5181600" cy="1000125"/>
          </a:xfrm>
        </p:spPr>
        <p:txBody>
          <a:bodyPr anchor="b"/>
          <a:lstStyle>
            <a:lvl1pPr marL="0" indent="0">
              <a:buNone/>
              <a:defRPr sz="1333">
                <a:solidFill>
                  <a:schemeClr val="tx1">
                    <a:tint val="75000"/>
                  </a:schemeClr>
                </a:solidFill>
              </a:defRPr>
            </a:lvl1pPr>
            <a:lvl2pPr marL="30481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2pPr>
            <a:lvl3pPr marL="609630" indent="0">
              <a:buNone/>
              <a:defRPr sz="1067">
                <a:solidFill>
                  <a:schemeClr val="tx1">
                    <a:tint val="75000"/>
                  </a:schemeClr>
                </a:solidFill>
              </a:defRPr>
            </a:lvl3pPr>
            <a:lvl4pPr marL="914446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4pPr>
            <a:lvl5pPr marL="1219261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5pPr>
            <a:lvl6pPr marL="1524076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6pPr>
            <a:lvl7pPr marL="1828891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7pPr>
            <a:lvl8pPr marL="2133707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8pPr>
            <a:lvl9pPr marL="2438522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03BAA36-83D7-4306-A588-FDD11218D53D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2024/12/17</a:t>
            </a:fld>
            <a:endParaRPr lang="zh-CN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zh-CN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DE7874E-35F5-4B15-9F30-4780D0F8F6C8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zh-CN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1523126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066800"/>
            <a:ext cx="2692400" cy="3017309"/>
          </a:xfrm>
        </p:spPr>
        <p:txBody>
          <a:bodyPr/>
          <a:lstStyle>
            <a:lvl1pPr>
              <a:defRPr sz="1867"/>
            </a:lvl1pPr>
            <a:lvl2pPr>
              <a:defRPr sz="1600"/>
            </a:lvl2pPr>
            <a:lvl3pPr>
              <a:defRPr sz="1333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98800" y="1066800"/>
            <a:ext cx="2692400" cy="3017309"/>
          </a:xfrm>
        </p:spPr>
        <p:txBody>
          <a:bodyPr/>
          <a:lstStyle>
            <a:lvl1pPr>
              <a:defRPr sz="1867"/>
            </a:lvl1pPr>
            <a:lvl2pPr>
              <a:defRPr sz="1600"/>
            </a:lvl2pPr>
            <a:lvl3pPr>
              <a:defRPr sz="1333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03BAA36-83D7-4306-A588-FDD11218D53D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2024/12/17</a:t>
            </a:fld>
            <a:endParaRPr lang="zh-CN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zh-CN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DE7874E-35F5-4B15-9F30-4780D0F8F6C8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zh-CN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79136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3C0930-5BD0-4BF0-A834-36870DB3069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12/17/2024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7E805E-B3E3-4B5B-B70D-DFCB414EB54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6226299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1023409"/>
            <a:ext cx="2693459" cy="426508"/>
          </a:xfrm>
        </p:spPr>
        <p:txBody>
          <a:bodyPr anchor="b"/>
          <a:lstStyle>
            <a:lvl1pPr marL="0" indent="0">
              <a:buNone/>
              <a:defRPr sz="1600" b="1"/>
            </a:lvl1pPr>
            <a:lvl2pPr marL="304815" indent="0">
              <a:buNone/>
              <a:defRPr sz="1333" b="1"/>
            </a:lvl2pPr>
            <a:lvl3pPr marL="609630" indent="0">
              <a:buNone/>
              <a:defRPr sz="1200" b="1"/>
            </a:lvl3pPr>
            <a:lvl4pPr marL="914446" indent="0">
              <a:buNone/>
              <a:defRPr sz="1067" b="1"/>
            </a:lvl4pPr>
            <a:lvl5pPr marL="1219261" indent="0">
              <a:buNone/>
              <a:defRPr sz="1067" b="1"/>
            </a:lvl5pPr>
            <a:lvl6pPr marL="1524076" indent="0">
              <a:buNone/>
              <a:defRPr sz="1067" b="1"/>
            </a:lvl6pPr>
            <a:lvl7pPr marL="1828891" indent="0">
              <a:buNone/>
              <a:defRPr sz="1067" b="1"/>
            </a:lvl7pPr>
            <a:lvl8pPr marL="2133707" indent="0">
              <a:buNone/>
              <a:defRPr sz="1067" b="1"/>
            </a:lvl8pPr>
            <a:lvl9pPr marL="2438522" indent="0">
              <a:buNone/>
              <a:defRPr sz="106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4800" y="1449917"/>
            <a:ext cx="2693459" cy="2634192"/>
          </a:xfrm>
        </p:spPr>
        <p:txBody>
          <a:bodyPr/>
          <a:lstStyle>
            <a:lvl1pPr>
              <a:defRPr sz="1600"/>
            </a:lvl1pPr>
            <a:lvl2pPr>
              <a:defRPr sz="1333"/>
            </a:lvl2pPr>
            <a:lvl3pPr>
              <a:defRPr sz="1200"/>
            </a:lvl3pPr>
            <a:lvl4pPr>
              <a:defRPr sz="1067"/>
            </a:lvl4pPr>
            <a:lvl5pPr>
              <a:defRPr sz="1067"/>
            </a:lvl5pPr>
            <a:lvl6pPr>
              <a:defRPr sz="1067"/>
            </a:lvl6pPr>
            <a:lvl7pPr>
              <a:defRPr sz="1067"/>
            </a:lvl7pPr>
            <a:lvl8pPr>
              <a:defRPr sz="1067"/>
            </a:lvl8pPr>
            <a:lvl9pPr>
              <a:defRPr sz="10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096684" y="1023409"/>
            <a:ext cx="2694517" cy="426508"/>
          </a:xfrm>
        </p:spPr>
        <p:txBody>
          <a:bodyPr anchor="b"/>
          <a:lstStyle>
            <a:lvl1pPr marL="0" indent="0">
              <a:buNone/>
              <a:defRPr sz="1600" b="1"/>
            </a:lvl1pPr>
            <a:lvl2pPr marL="304815" indent="0">
              <a:buNone/>
              <a:defRPr sz="1333" b="1"/>
            </a:lvl2pPr>
            <a:lvl3pPr marL="609630" indent="0">
              <a:buNone/>
              <a:defRPr sz="1200" b="1"/>
            </a:lvl3pPr>
            <a:lvl4pPr marL="914446" indent="0">
              <a:buNone/>
              <a:defRPr sz="1067" b="1"/>
            </a:lvl4pPr>
            <a:lvl5pPr marL="1219261" indent="0">
              <a:buNone/>
              <a:defRPr sz="1067" b="1"/>
            </a:lvl5pPr>
            <a:lvl6pPr marL="1524076" indent="0">
              <a:buNone/>
              <a:defRPr sz="1067" b="1"/>
            </a:lvl6pPr>
            <a:lvl7pPr marL="1828891" indent="0">
              <a:buNone/>
              <a:defRPr sz="1067" b="1"/>
            </a:lvl7pPr>
            <a:lvl8pPr marL="2133707" indent="0">
              <a:buNone/>
              <a:defRPr sz="1067" b="1"/>
            </a:lvl8pPr>
            <a:lvl9pPr marL="2438522" indent="0">
              <a:buNone/>
              <a:defRPr sz="106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096684" y="1449917"/>
            <a:ext cx="2694517" cy="2634192"/>
          </a:xfrm>
        </p:spPr>
        <p:txBody>
          <a:bodyPr/>
          <a:lstStyle>
            <a:lvl1pPr>
              <a:defRPr sz="1600"/>
            </a:lvl1pPr>
            <a:lvl2pPr>
              <a:defRPr sz="1333"/>
            </a:lvl2pPr>
            <a:lvl3pPr>
              <a:defRPr sz="1200"/>
            </a:lvl3pPr>
            <a:lvl4pPr>
              <a:defRPr sz="1067"/>
            </a:lvl4pPr>
            <a:lvl5pPr>
              <a:defRPr sz="1067"/>
            </a:lvl5pPr>
            <a:lvl6pPr>
              <a:defRPr sz="1067"/>
            </a:lvl6pPr>
            <a:lvl7pPr>
              <a:defRPr sz="1067"/>
            </a:lvl7pPr>
            <a:lvl8pPr>
              <a:defRPr sz="1067"/>
            </a:lvl8pPr>
            <a:lvl9pPr>
              <a:defRPr sz="10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03BAA36-83D7-4306-A588-FDD11218D53D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2024/12/17</a:t>
            </a:fld>
            <a:endParaRPr lang="zh-CN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zh-CN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DE7874E-35F5-4B15-9F30-4780D0F8F6C8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zh-CN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2342113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03BAA36-83D7-4306-A588-FDD11218D53D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2024/12/17</a:t>
            </a:fld>
            <a:endParaRPr lang="zh-CN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zh-CN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DE7874E-35F5-4B15-9F30-4780D0F8F6C8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zh-CN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7570688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03BAA36-83D7-4306-A588-FDD11218D53D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2024/12/17</a:t>
            </a:fld>
            <a:endParaRPr lang="zh-CN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zh-CN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DE7874E-35F5-4B15-9F30-4780D0F8F6C8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zh-CN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4178585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82033"/>
            <a:ext cx="2005542" cy="774700"/>
          </a:xfrm>
        </p:spPr>
        <p:txBody>
          <a:bodyPr anchor="b"/>
          <a:lstStyle>
            <a:lvl1pPr algn="l">
              <a:defRPr sz="1333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83367" y="182034"/>
            <a:ext cx="3407833" cy="3902075"/>
          </a:xfrm>
        </p:spPr>
        <p:txBody>
          <a:bodyPr/>
          <a:lstStyle>
            <a:lvl1pPr>
              <a:defRPr sz="2133"/>
            </a:lvl1pPr>
            <a:lvl2pPr>
              <a:defRPr sz="1867"/>
            </a:lvl2pPr>
            <a:lvl3pPr>
              <a:defRPr sz="1600"/>
            </a:lvl3pPr>
            <a:lvl4pPr>
              <a:defRPr sz="1333"/>
            </a:lvl4pPr>
            <a:lvl5pPr>
              <a:defRPr sz="1333"/>
            </a:lvl5pPr>
            <a:lvl6pPr>
              <a:defRPr sz="1333"/>
            </a:lvl6pPr>
            <a:lvl7pPr>
              <a:defRPr sz="1333"/>
            </a:lvl7pPr>
            <a:lvl8pPr>
              <a:defRPr sz="1333"/>
            </a:lvl8pPr>
            <a:lvl9pPr>
              <a:defRPr sz="13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800" y="956734"/>
            <a:ext cx="2005542" cy="3127375"/>
          </a:xfrm>
        </p:spPr>
        <p:txBody>
          <a:bodyPr/>
          <a:lstStyle>
            <a:lvl1pPr marL="0" indent="0">
              <a:buNone/>
              <a:defRPr sz="933"/>
            </a:lvl1pPr>
            <a:lvl2pPr marL="304815" indent="0">
              <a:buNone/>
              <a:defRPr sz="800"/>
            </a:lvl2pPr>
            <a:lvl3pPr marL="609630" indent="0">
              <a:buNone/>
              <a:defRPr sz="667"/>
            </a:lvl3pPr>
            <a:lvl4pPr marL="914446" indent="0">
              <a:buNone/>
              <a:defRPr sz="600"/>
            </a:lvl4pPr>
            <a:lvl5pPr marL="1219261" indent="0">
              <a:buNone/>
              <a:defRPr sz="600"/>
            </a:lvl5pPr>
            <a:lvl6pPr marL="1524076" indent="0">
              <a:buNone/>
              <a:defRPr sz="600"/>
            </a:lvl6pPr>
            <a:lvl7pPr marL="1828891" indent="0">
              <a:buNone/>
              <a:defRPr sz="600"/>
            </a:lvl7pPr>
            <a:lvl8pPr marL="2133707" indent="0">
              <a:buNone/>
              <a:defRPr sz="600"/>
            </a:lvl8pPr>
            <a:lvl9pPr marL="2438522" indent="0">
              <a:buNone/>
              <a:defRPr sz="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03BAA36-83D7-4306-A588-FDD11218D53D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2024/12/17</a:t>
            </a:fld>
            <a:endParaRPr lang="zh-CN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zh-CN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DE7874E-35F5-4B15-9F30-4780D0F8F6C8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zh-CN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0402625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94859" y="3200400"/>
            <a:ext cx="3657600" cy="377825"/>
          </a:xfrm>
        </p:spPr>
        <p:txBody>
          <a:bodyPr anchor="b"/>
          <a:lstStyle>
            <a:lvl1pPr algn="l">
              <a:defRPr sz="1333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194859" y="408517"/>
            <a:ext cx="3657600" cy="2743200"/>
          </a:xfrm>
        </p:spPr>
        <p:txBody>
          <a:bodyPr/>
          <a:lstStyle>
            <a:lvl1pPr marL="0" indent="0">
              <a:buNone/>
              <a:defRPr sz="2133"/>
            </a:lvl1pPr>
            <a:lvl2pPr marL="304815" indent="0">
              <a:buNone/>
              <a:defRPr sz="1867"/>
            </a:lvl2pPr>
            <a:lvl3pPr marL="609630" indent="0">
              <a:buNone/>
              <a:defRPr sz="1600"/>
            </a:lvl3pPr>
            <a:lvl4pPr marL="914446" indent="0">
              <a:buNone/>
              <a:defRPr sz="1333"/>
            </a:lvl4pPr>
            <a:lvl5pPr marL="1219261" indent="0">
              <a:buNone/>
              <a:defRPr sz="1333"/>
            </a:lvl5pPr>
            <a:lvl6pPr marL="1524076" indent="0">
              <a:buNone/>
              <a:defRPr sz="1333"/>
            </a:lvl6pPr>
            <a:lvl7pPr marL="1828891" indent="0">
              <a:buNone/>
              <a:defRPr sz="1333"/>
            </a:lvl7pPr>
            <a:lvl8pPr marL="2133707" indent="0">
              <a:buNone/>
              <a:defRPr sz="1333"/>
            </a:lvl8pPr>
            <a:lvl9pPr marL="2438522" indent="0">
              <a:buNone/>
              <a:defRPr sz="1333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94859" y="3578225"/>
            <a:ext cx="3657600" cy="536575"/>
          </a:xfrm>
        </p:spPr>
        <p:txBody>
          <a:bodyPr/>
          <a:lstStyle>
            <a:lvl1pPr marL="0" indent="0">
              <a:buNone/>
              <a:defRPr sz="933"/>
            </a:lvl1pPr>
            <a:lvl2pPr marL="304815" indent="0">
              <a:buNone/>
              <a:defRPr sz="800"/>
            </a:lvl2pPr>
            <a:lvl3pPr marL="609630" indent="0">
              <a:buNone/>
              <a:defRPr sz="667"/>
            </a:lvl3pPr>
            <a:lvl4pPr marL="914446" indent="0">
              <a:buNone/>
              <a:defRPr sz="600"/>
            </a:lvl4pPr>
            <a:lvl5pPr marL="1219261" indent="0">
              <a:buNone/>
              <a:defRPr sz="600"/>
            </a:lvl5pPr>
            <a:lvl6pPr marL="1524076" indent="0">
              <a:buNone/>
              <a:defRPr sz="600"/>
            </a:lvl6pPr>
            <a:lvl7pPr marL="1828891" indent="0">
              <a:buNone/>
              <a:defRPr sz="600"/>
            </a:lvl7pPr>
            <a:lvl8pPr marL="2133707" indent="0">
              <a:buNone/>
              <a:defRPr sz="600"/>
            </a:lvl8pPr>
            <a:lvl9pPr marL="2438522" indent="0">
              <a:buNone/>
              <a:defRPr sz="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03BAA36-83D7-4306-A588-FDD11218D53D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2024/12/17</a:t>
            </a:fld>
            <a:endParaRPr lang="zh-CN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zh-CN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DE7874E-35F5-4B15-9F30-4780D0F8F6C8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zh-CN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221401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03BAA36-83D7-4306-A588-FDD11218D53D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2024/12/17</a:t>
            </a:fld>
            <a:endParaRPr lang="zh-CN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zh-CN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DE7874E-35F5-4B15-9F30-4780D0F8F6C8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zh-CN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200246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419600" y="183092"/>
            <a:ext cx="1371600" cy="3901017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183092"/>
            <a:ext cx="4013200" cy="390101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03BAA36-83D7-4306-A588-FDD11218D53D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2024/12/17</a:t>
            </a:fld>
            <a:endParaRPr lang="zh-CN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zh-CN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DE7874E-35F5-4B15-9F30-4780D0F8F6C8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zh-CN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7858076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70BAD1B7-6007-5144-A449-5BFAE4C0B36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66000"/>
          <a:stretch/>
        </p:blipFill>
        <p:spPr>
          <a:xfrm>
            <a:off x="0" y="4526280"/>
            <a:ext cx="12192000" cy="2331720"/>
          </a:xfrm>
          <a:prstGeom prst="rect">
            <a:avLst/>
          </a:prstGeom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id="{45AFE1EF-5F81-534D-818D-D6AD354A18A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alphaModFix amt="6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3" y="-5270"/>
            <a:ext cx="2661234" cy="6858000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7DC08072-655D-F44B-A424-E1A7848236E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screen">
            <a:alphaModFix amt="7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0131"/>
          <a:stretch/>
        </p:blipFill>
        <p:spPr>
          <a:xfrm>
            <a:off x="3172553" y="0"/>
            <a:ext cx="9019446" cy="6858000"/>
          </a:xfrm>
          <a:prstGeom prst="rect">
            <a:avLst/>
          </a:prstGeom>
        </p:spPr>
      </p:pic>
      <p:sp>
        <p:nvSpPr>
          <p:cNvPr id="3" name="矩形 2">
            <a:extLst>
              <a:ext uri="{FF2B5EF4-FFF2-40B4-BE49-F238E27FC236}">
                <a16:creationId xmlns:a16="http://schemas.microsoft.com/office/drawing/2014/main" id="{E6DB0598-E811-4771-AEFE-93C86E68B47A}"/>
              </a:ext>
            </a:extLst>
          </p:cNvPr>
          <p:cNvSpPr/>
          <p:nvPr userDrawn="1"/>
        </p:nvSpPr>
        <p:spPr>
          <a:xfrm>
            <a:off x="511320" y="540305"/>
            <a:ext cx="11169359" cy="5777390"/>
          </a:xfrm>
          <a:prstGeom prst="rect">
            <a:avLst/>
          </a:prstGeom>
          <a:solidFill>
            <a:schemeClr val="bg1">
              <a:alpha val="92000"/>
            </a:schemeClr>
          </a:solid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217">
              <a:defRPr/>
            </a:pPr>
            <a:endParaRPr lang="zh-CN" altLang="en-US" dirty="0">
              <a:solidFill>
                <a:prstClr val="black">
                  <a:lumMod val="95000"/>
                  <a:lumOff val="5000"/>
                </a:prstClr>
              </a:solidFill>
              <a:latin typeface="KaiTi" panose="02010609060101010101" pitchFamily="49" charset="-122"/>
              <a:ea typeface="KaiTi" panose="02010609060101010101" pitchFamily="49" charset="-122"/>
              <a:sym typeface="KaiTi" panose="02010609060101010101" pitchFamily="49" charset="-122"/>
            </a:endParaRPr>
          </a:p>
        </p:txBody>
      </p:sp>
      <p:pic>
        <p:nvPicPr>
          <p:cNvPr id="15" name="图片 14">
            <a:extLst>
              <a:ext uri="{FF2B5EF4-FFF2-40B4-BE49-F238E27FC236}">
                <a16:creationId xmlns:a16="http://schemas.microsoft.com/office/drawing/2014/main" id="{958AB104-0F35-A640-A0BC-47E02437E62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57896" y="5508702"/>
            <a:ext cx="1597738" cy="1566626"/>
          </a:xfrm>
          <a:prstGeom prst="rect">
            <a:avLst/>
          </a:prstGeom>
        </p:spPr>
      </p:pic>
      <p:pic>
        <p:nvPicPr>
          <p:cNvPr id="22" name="图片 21">
            <a:extLst>
              <a:ext uri="{FF2B5EF4-FFF2-40B4-BE49-F238E27FC236}">
                <a16:creationId xmlns:a16="http://schemas.microsoft.com/office/drawing/2014/main" id="{ECCD47F6-A2EC-BA4D-9D34-B8C63F9AF82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794328" y="5508702"/>
            <a:ext cx="1419626" cy="1344028"/>
          </a:xfrm>
          <a:prstGeom prst="rect">
            <a:avLst/>
          </a:prstGeom>
        </p:spPr>
      </p:pic>
      <p:pic>
        <p:nvPicPr>
          <p:cNvPr id="23" name="图形 22" descr="森林场景">
            <a:extLst>
              <a:ext uri="{FF2B5EF4-FFF2-40B4-BE49-F238E27FC236}">
                <a16:creationId xmlns:a16="http://schemas.microsoft.com/office/drawing/2014/main" id="{361C764B-32E9-5A43-AD80-354DCC920F44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691376" y="767575"/>
            <a:ext cx="486936" cy="486936"/>
          </a:xfrm>
          <a:prstGeom prst="rect">
            <a:avLst/>
          </a:prstGeom>
        </p:spPr>
      </p:pic>
      <p:sp>
        <p:nvSpPr>
          <p:cNvPr id="24" name="文本框 12">
            <a:extLst>
              <a:ext uri="{FF2B5EF4-FFF2-40B4-BE49-F238E27FC236}">
                <a16:creationId xmlns:a16="http://schemas.microsoft.com/office/drawing/2014/main" id="{590129CA-1B9B-3F42-94F4-AF91E142D247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228188" y="728127"/>
            <a:ext cx="3215268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altLang="zh-CN" sz="3200" dirty="0">
                <a:solidFill>
                  <a:srgbClr val="217875"/>
                </a:solidFill>
                <a:latin typeface="宋体" panose="02010600030101010101" pitchFamily="2" charset="-122"/>
                <a:cs typeface="Alibaba PuHuiTi" pitchFamily="18" charset="-122"/>
              </a:rPr>
              <a:t>Add title text</a:t>
            </a:r>
            <a:endParaRPr lang="zh-CN" altLang="en-US" sz="3200" dirty="0">
              <a:solidFill>
                <a:srgbClr val="217875"/>
              </a:solidFill>
              <a:latin typeface="宋体" panose="02010600030101010101" pitchFamily="2" charset="-122"/>
              <a:cs typeface="Alibaba PuHuiTi" pitchFamily="18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241976540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3C0930-5BD0-4BF0-A834-36870DB3069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12/17/2024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7E805E-B3E3-4B5B-B70D-DFCB414EB54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8949432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3C0930-5BD0-4BF0-A834-36870DB3069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12/17/2024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7E805E-B3E3-4B5B-B70D-DFCB414EB54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97192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3C0930-5BD0-4BF0-A834-36870DB3069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12/17/2024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7E805E-B3E3-4B5B-B70D-DFCB414EB54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153452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3C0930-5BD0-4BF0-A834-36870DB3069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12/17/2024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7E805E-B3E3-4B5B-B70D-DFCB414EB54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5264301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3C0930-5BD0-4BF0-A834-36870DB3069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12/17/2024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7E805E-B3E3-4B5B-B70D-DFCB414EB54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9987783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3C0930-5BD0-4BF0-A834-36870DB3069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12/17/2024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7E805E-B3E3-4B5B-B70D-DFCB414EB54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0151280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3C0930-5BD0-4BF0-A834-36870DB3069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12/17/2024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7E805E-B3E3-4B5B-B70D-DFCB414EB54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5294751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3C0930-5BD0-4BF0-A834-36870DB3069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12/17/2024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7E805E-B3E3-4B5B-B70D-DFCB414EB54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1967435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3C0930-5BD0-4BF0-A834-36870DB3069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12/17/2024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7E805E-B3E3-4B5B-B70D-DFCB414EB54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3826168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3C0930-5BD0-4BF0-A834-36870DB3069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12/17/2024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7E805E-B3E3-4B5B-B70D-DFCB414EB54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8080898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3C0930-5BD0-4BF0-A834-36870DB3069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12/17/2024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7E805E-B3E3-4B5B-B70D-DFCB414EB54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5205032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3C0930-5BD0-4BF0-A834-36870DB3069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12/17/2024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7E805E-B3E3-4B5B-B70D-DFCB414EB54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098765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3C0930-5BD0-4BF0-A834-36870DB3069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12/17/2024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7E805E-B3E3-4B5B-B70D-DFCB414EB54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30833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3C0930-5BD0-4BF0-A834-36870DB3069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12/17/2024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7E805E-B3E3-4B5B-B70D-DFCB414EB54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6303215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3C0930-5BD0-4BF0-A834-36870DB3069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12/17/2024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7E805E-B3E3-4B5B-B70D-DFCB414EB54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750755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3C0930-5BD0-4BF0-A834-36870DB3069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12/17/2024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7E805E-B3E3-4B5B-B70D-DFCB414EB54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1296507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3C0930-5BD0-4BF0-A834-36870DB3069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12/17/2024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7E805E-B3E3-4B5B-B70D-DFCB414EB54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7617329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3C0930-5BD0-4BF0-A834-36870DB3069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12/17/2024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7E805E-B3E3-4B5B-B70D-DFCB414EB54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7531739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3C0930-5BD0-4BF0-A834-36870DB3069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12/17/2024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7E805E-B3E3-4B5B-B70D-DFCB414EB54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0707204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3C0930-5BD0-4BF0-A834-36870DB3069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12/17/2024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7E805E-B3E3-4B5B-B70D-DFCB414EB54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4786849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3C0930-5BD0-4BF0-A834-36870DB3069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12/17/2024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7E805E-B3E3-4B5B-B70D-DFCB414EB54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643108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3C0930-5BD0-4BF0-A834-36870DB3069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12/17/2024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7E805E-B3E3-4B5B-B70D-DFCB414EB54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2441368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3C0930-5BD0-4BF0-A834-36870DB3069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12/17/2024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7E805E-B3E3-4B5B-B70D-DFCB414EB54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2356030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3C0930-5BD0-4BF0-A834-36870DB3069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12/17/2024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7E805E-B3E3-4B5B-B70D-DFCB414EB54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97787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3C0930-5BD0-4BF0-A834-36870DB3069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12/17/2024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7E805E-B3E3-4B5B-B70D-DFCB414EB54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2717653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3C0930-5BD0-4BF0-A834-36870DB3069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12/17/2024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7E805E-B3E3-4B5B-B70D-DFCB414EB54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5343208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3C0930-5BD0-4BF0-A834-36870DB3069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12/17/2024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7E805E-B3E3-4B5B-B70D-DFCB414EB54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2172123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3C0930-5BD0-4BF0-A834-36870DB3069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12/17/2024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7E805E-B3E3-4B5B-B70D-DFCB414EB54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0486872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3C0930-5BD0-4BF0-A834-36870DB3069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12/17/2024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7E805E-B3E3-4B5B-B70D-DFCB414EB54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6156532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3C0930-5BD0-4BF0-A834-36870DB3069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12/17/2024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7E805E-B3E3-4B5B-B70D-DFCB414EB54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7401214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3C0930-5BD0-4BF0-A834-36870DB3069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12/17/2024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7E805E-B3E3-4B5B-B70D-DFCB414EB54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3481362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3C0930-5BD0-4BF0-A834-36870DB3069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12/17/2024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7E805E-B3E3-4B5B-B70D-DFCB414EB54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4507278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3C0930-5BD0-4BF0-A834-36870DB3069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12/17/2024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7E805E-B3E3-4B5B-B70D-DFCB414EB54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1922440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3C0930-5BD0-4BF0-A834-36870DB3069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12/17/2024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7E805E-B3E3-4B5B-B70D-DFCB414EB54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2369081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3C0930-5BD0-4BF0-A834-36870DB3069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12/17/2024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7E805E-B3E3-4B5B-B70D-DFCB414EB54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70505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8.xml"/><Relationship Id="rId3" Type="http://schemas.openxmlformats.org/officeDocument/2006/relationships/slideLayout" Target="../slideLayouts/slideLayout103.xml"/><Relationship Id="rId7" Type="http://schemas.openxmlformats.org/officeDocument/2006/relationships/slideLayout" Target="../slideLayouts/slideLayout107.xml"/><Relationship Id="rId12" Type="http://schemas.openxmlformats.org/officeDocument/2006/relationships/theme" Target="../theme/theme10.xml"/><Relationship Id="rId2" Type="http://schemas.openxmlformats.org/officeDocument/2006/relationships/slideLayout" Target="../slideLayouts/slideLayout102.xml"/><Relationship Id="rId1" Type="http://schemas.openxmlformats.org/officeDocument/2006/relationships/slideLayout" Target="../slideLayouts/slideLayout101.xml"/><Relationship Id="rId6" Type="http://schemas.openxmlformats.org/officeDocument/2006/relationships/slideLayout" Target="../slideLayouts/slideLayout106.xml"/><Relationship Id="rId11" Type="http://schemas.openxmlformats.org/officeDocument/2006/relationships/slideLayout" Target="../slideLayouts/slideLayout111.xml"/><Relationship Id="rId5" Type="http://schemas.openxmlformats.org/officeDocument/2006/relationships/slideLayout" Target="../slideLayouts/slideLayout105.xml"/><Relationship Id="rId10" Type="http://schemas.openxmlformats.org/officeDocument/2006/relationships/slideLayout" Target="../slideLayouts/slideLayout110.xml"/><Relationship Id="rId4" Type="http://schemas.openxmlformats.org/officeDocument/2006/relationships/slideLayout" Target="../slideLayouts/slideLayout104.xml"/><Relationship Id="rId9" Type="http://schemas.openxmlformats.org/officeDocument/2006/relationships/slideLayout" Target="../slideLayouts/slideLayout10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13" Type="http://schemas.openxmlformats.org/officeDocument/2006/relationships/theme" Target="../theme/theme6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slideLayout" Target="../slideLayouts/slideLayout67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5.xml"/><Relationship Id="rId3" Type="http://schemas.openxmlformats.org/officeDocument/2006/relationships/slideLayout" Target="../slideLayouts/slideLayout70.xml"/><Relationship Id="rId7" Type="http://schemas.openxmlformats.org/officeDocument/2006/relationships/slideLayout" Target="../slideLayouts/slideLayout74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9.xml"/><Relationship Id="rId1" Type="http://schemas.openxmlformats.org/officeDocument/2006/relationships/slideLayout" Target="../slideLayouts/slideLayout68.xml"/><Relationship Id="rId6" Type="http://schemas.openxmlformats.org/officeDocument/2006/relationships/slideLayout" Target="../slideLayouts/slideLayout73.xml"/><Relationship Id="rId11" Type="http://schemas.openxmlformats.org/officeDocument/2006/relationships/slideLayout" Target="../slideLayouts/slideLayout78.xml"/><Relationship Id="rId5" Type="http://schemas.openxmlformats.org/officeDocument/2006/relationships/slideLayout" Target="../slideLayouts/slideLayout72.xml"/><Relationship Id="rId10" Type="http://schemas.openxmlformats.org/officeDocument/2006/relationships/slideLayout" Target="../slideLayouts/slideLayout77.xml"/><Relationship Id="rId4" Type="http://schemas.openxmlformats.org/officeDocument/2006/relationships/slideLayout" Target="../slideLayouts/slideLayout71.xml"/><Relationship Id="rId9" Type="http://schemas.openxmlformats.org/officeDocument/2006/relationships/slideLayout" Target="../slideLayouts/slideLayout76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6.xml"/><Relationship Id="rId3" Type="http://schemas.openxmlformats.org/officeDocument/2006/relationships/slideLayout" Target="../slideLayouts/slideLayout81.xml"/><Relationship Id="rId7" Type="http://schemas.openxmlformats.org/officeDocument/2006/relationships/slideLayout" Target="../slideLayouts/slideLayout85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80.xml"/><Relationship Id="rId1" Type="http://schemas.openxmlformats.org/officeDocument/2006/relationships/slideLayout" Target="../slideLayouts/slideLayout79.xml"/><Relationship Id="rId6" Type="http://schemas.openxmlformats.org/officeDocument/2006/relationships/slideLayout" Target="../slideLayouts/slideLayout84.xml"/><Relationship Id="rId11" Type="http://schemas.openxmlformats.org/officeDocument/2006/relationships/slideLayout" Target="../slideLayouts/slideLayout89.xml"/><Relationship Id="rId5" Type="http://schemas.openxmlformats.org/officeDocument/2006/relationships/slideLayout" Target="../slideLayouts/slideLayout83.xml"/><Relationship Id="rId10" Type="http://schemas.openxmlformats.org/officeDocument/2006/relationships/slideLayout" Target="../slideLayouts/slideLayout88.xml"/><Relationship Id="rId4" Type="http://schemas.openxmlformats.org/officeDocument/2006/relationships/slideLayout" Target="../slideLayouts/slideLayout82.xml"/><Relationship Id="rId9" Type="http://schemas.openxmlformats.org/officeDocument/2006/relationships/slideLayout" Target="../slideLayouts/slideLayout87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7.xml"/><Relationship Id="rId3" Type="http://schemas.openxmlformats.org/officeDocument/2006/relationships/slideLayout" Target="../slideLayouts/slideLayout92.xml"/><Relationship Id="rId7" Type="http://schemas.openxmlformats.org/officeDocument/2006/relationships/slideLayout" Target="../slideLayouts/slideLayout96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91.xml"/><Relationship Id="rId1" Type="http://schemas.openxmlformats.org/officeDocument/2006/relationships/slideLayout" Target="../slideLayouts/slideLayout90.xml"/><Relationship Id="rId6" Type="http://schemas.openxmlformats.org/officeDocument/2006/relationships/slideLayout" Target="../slideLayouts/slideLayout95.xml"/><Relationship Id="rId11" Type="http://schemas.openxmlformats.org/officeDocument/2006/relationships/slideLayout" Target="../slideLayouts/slideLayout100.xml"/><Relationship Id="rId5" Type="http://schemas.openxmlformats.org/officeDocument/2006/relationships/slideLayout" Target="../slideLayouts/slideLayout94.xml"/><Relationship Id="rId10" Type="http://schemas.openxmlformats.org/officeDocument/2006/relationships/slideLayout" Target="../slideLayouts/slideLayout99.xml"/><Relationship Id="rId4" Type="http://schemas.openxmlformats.org/officeDocument/2006/relationships/slideLayout" Target="../slideLayouts/slideLayout93.xml"/><Relationship Id="rId9" Type="http://schemas.openxmlformats.org/officeDocument/2006/relationships/slideLayout" Target="../slideLayouts/slideLayout9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3C0930-5BD0-4BF0-A834-36870DB3069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12/17/2024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7E805E-B3E3-4B5B-B70D-DFCB414EB54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10814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3C0930-5BD0-4BF0-A834-36870DB3069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12/17/2024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7E805E-B3E3-4B5B-B70D-DFCB414EB54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17648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2" r:id="rId1"/>
    <p:sldLayoutId id="2147483783" r:id="rId2"/>
    <p:sldLayoutId id="2147483784" r:id="rId3"/>
    <p:sldLayoutId id="2147483785" r:id="rId4"/>
    <p:sldLayoutId id="2147483786" r:id="rId5"/>
    <p:sldLayoutId id="2147483787" r:id="rId6"/>
    <p:sldLayoutId id="2147483788" r:id="rId7"/>
    <p:sldLayoutId id="2147483789" r:id="rId8"/>
    <p:sldLayoutId id="2147483790" r:id="rId9"/>
    <p:sldLayoutId id="2147483791" r:id="rId10"/>
    <p:sldLayoutId id="2147483792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3C0930-5BD0-4BF0-A834-36870DB3069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12/17/2024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7E805E-B3E3-4B5B-B70D-DFCB414EB54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83616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3C0930-5BD0-4BF0-A834-36870DB3069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12/17/2024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7E805E-B3E3-4B5B-B70D-DFCB414EB54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53304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3C0930-5BD0-4BF0-A834-36870DB3069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12/17/2024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7E805E-B3E3-4B5B-B70D-DFCB414EB54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00218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3C0930-5BD0-4BF0-A834-36870DB3069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12/17/2024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7E805E-B3E3-4B5B-B70D-DFCB414EB54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05786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04800" y="183092"/>
            <a:ext cx="5486400" cy="762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1066800"/>
            <a:ext cx="5486400" cy="301730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04800" y="4237567"/>
            <a:ext cx="1422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12/17/2024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082800" y="4237567"/>
            <a:ext cx="1930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68800" y="4237567"/>
            <a:ext cx="1422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92586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  <p:sldLayoutId id="2147483744" r:id="rId12"/>
  </p:sldLayoutIdLst>
  <p:txStyles>
    <p:titleStyle>
      <a:lvl1pPr algn="ctr" defTabSz="609630" rtl="0" eaLnBrk="1" latinLnBrk="0" hangingPunct="1">
        <a:spcBef>
          <a:spcPct val="0"/>
        </a:spcBef>
        <a:buNone/>
        <a:defRPr sz="2933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11" indent="-228611" algn="l" defTabSz="609630" rtl="0" eaLnBrk="1" latinLnBrk="0" hangingPunct="1">
        <a:spcBef>
          <a:spcPct val="20000"/>
        </a:spcBef>
        <a:buFont typeface="Arial" pitchFamily="34" charset="0"/>
        <a:buChar char="•"/>
        <a:defRPr sz="2133" kern="1200">
          <a:solidFill>
            <a:schemeClr val="tx1"/>
          </a:solidFill>
          <a:latin typeface="+mn-lt"/>
          <a:ea typeface="+mn-ea"/>
          <a:cs typeface="+mn-cs"/>
        </a:defRPr>
      </a:lvl1pPr>
      <a:lvl2pPr marL="495325" indent="-190510" algn="l" defTabSz="609630" rtl="0" eaLnBrk="1" latinLnBrk="0" hangingPunct="1">
        <a:spcBef>
          <a:spcPct val="20000"/>
        </a:spcBef>
        <a:buFont typeface="Arial" pitchFamily="34" charset="0"/>
        <a:buChar char="–"/>
        <a:defRPr sz="1867" kern="1200">
          <a:solidFill>
            <a:schemeClr val="tx1"/>
          </a:solidFill>
          <a:latin typeface="+mn-lt"/>
          <a:ea typeface="+mn-ea"/>
          <a:cs typeface="+mn-cs"/>
        </a:defRPr>
      </a:lvl2pPr>
      <a:lvl3pPr marL="762038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66853" indent="-152408" algn="l" defTabSz="609630" rtl="0" eaLnBrk="1" latinLnBrk="0" hangingPunct="1">
        <a:spcBef>
          <a:spcPct val="20000"/>
        </a:spcBef>
        <a:buFont typeface="Arial" pitchFamily="34" charset="0"/>
        <a:buChar char="–"/>
        <a:defRPr sz="1333" kern="1200">
          <a:solidFill>
            <a:schemeClr val="tx1"/>
          </a:solidFill>
          <a:latin typeface="+mn-lt"/>
          <a:ea typeface="+mn-ea"/>
          <a:cs typeface="+mn-cs"/>
        </a:defRPr>
      </a:lvl4pPr>
      <a:lvl5pPr marL="1371669" indent="-152408" algn="l" defTabSz="609630" rtl="0" eaLnBrk="1" latinLnBrk="0" hangingPunct="1">
        <a:spcBef>
          <a:spcPct val="20000"/>
        </a:spcBef>
        <a:buFont typeface="Arial" pitchFamily="34" charset="0"/>
        <a:buChar char="»"/>
        <a:defRPr sz="1333" kern="1200">
          <a:solidFill>
            <a:schemeClr val="tx1"/>
          </a:solidFill>
          <a:latin typeface="+mn-lt"/>
          <a:ea typeface="+mn-ea"/>
          <a:cs typeface="+mn-cs"/>
        </a:defRPr>
      </a:lvl5pPr>
      <a:lvl6pPr marL="1676484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6pPr>
      <a:lvl7pPr marL="1981299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7pPr>
      <a:lvl8pPr marL="2286114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8pPr>
      <a:lvl9pPr marL="2590930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1pPr>
      <a:lvl2pPr marL="304815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2pPr>
      <a:lvl3pPr marL="609630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914446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219261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1524076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91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2133707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2438522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3C0930-5BD0-4BF0-A834-36870DB3069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12/17/2024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7E805E-B3E3-4B5B-B70D-DFCB414EB54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16496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6" r:id="rId1"/>
    <p:sldLayoutId id="2147483747" r:id="rId2"/>
    <p:sldLayoutId id="2147483748" r:id="rId3"/>
    <p:sldLayoutId id="2147483749" r:id="rId4"/>
    <p:sldLayoutId id="2147483750" r:id="rId5"/>
    <p:sldLayoutId id="2147483751" r:id="rId6"/>
    <p:sldLayoutId id="2147483752" r:id="rId7"/>
    <p:sldLayoutId id="2147483753" r:id="rId8"/>
    <p:sldLayoutId id="2147483754" r:id="rId9"/>
    <p:sldLayoutId id="2147483755" r:id="rId10"/>
    <p:sldLayoutId id="2147483756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3C0930-5BD0-4BF0-A834-36870DB3069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12/17/2024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7E805E-B3E3-4B5B-B70D-DFCB414EB54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79835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8" r:id="rId1"/>
    <p:sldLayoutId id="2147483759" r:id="rId2"/>
    <p:sldLayoutId id="2147483760" r:id="rId3"/>
    <p:sldLayoutId id="2147483761" r:id="rId4"/>
    <p:sldLayoutId id="2147483762" r:id="rId5"/>
    <p:sldLayoutId id="2147483763" r:id="rId6"/>
    <p:sldLayoutId id="2147483764" r:id="rId7"/>
    <p:sldLayoutId id="2147483765" r:id="rId8"/>
    <p:sldLayoutId id="2147483766" r:id="rId9"/>
    <p:sldLayoutId id="2147483767" r:id="rId10"/>
    <p:sldLayoutId id="2147483768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3C0930-5BD0-4BF0-A834-36870DB3069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12/17/2024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7E805E-B3E3-4B5B-B70D-DFCB414EB54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51714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0" r:id="rId1"/>
    <p:sldLayoutId id="2147483771" r:id="rId2"/>
    <p:sldLayoutId id="2147483772" r:id="rId3"/>
    <p:sldLayoutId id="2147483773" r:id="rId4"/>
    <p:sldLayoutId id="2147483774" r:id="rId5"/>
    <p:sldLayoutId id="2147483775" r:id="rId6"/>
    <p:sldLayoutId id="2147483776" r:id="rId7"/>
    <p:sldLayoutId id="2147483777" r:id="rId8"/>
    <p:sldLayoutId id="2147483778" r:id="rId9"/>
    <p:sldLayoutId id="2147483779" r:id="rId10"/>
    <p:sldLayoutId id="2147483780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9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80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02.xml"/><Relationship Id="rId6" Type="http://schemas.openxmlformats.org/officeDocument/2006/relationships/image" Target="../media/image12.png"/><Relationship Id="rId5" Type="http://schemas.microsoft.com/office/2007/relationships/hdphoto" Target="../media/hdphoto1.wdp"/><Relationship Id="rId4" Type="http://schemas.openxmlformats.org/officeDocument/2006/relationships/image" Target="../media/image11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5.xml"/><Relationship Id="rId4" Type="http://schemas.openxmlformats.org/officeDocument/2006/relationships/image" Target="../media/image1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6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5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6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2775BEB2-DD79-A8F3-CE64-9ECC2ECDD691}"/>
              </a:ext>
            </a:extLst>
          </p:cNvPr>
          <p:cNvSpPr txBox="1"/>
          <p:nvPr/>
        </p:nvSpPr>
        <p:spPr>
          <a:xfrm>
            <a:off x="1585912" y="1371600"/>
            <a:ext cx="9958387" cy="1643063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defRPr/>
            </a:pPr>
            <a:r>
              <a:rPr lang="en-US" sz="8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KHỞI ĐỘNG</a:t>
            </a:r>
          </a:p>
        </p:txBody>
      </p:sp>
    </p:spTree>
    <p:extLst>
      <p:ext uri="{BB962C8B-B14F-4D97-AF65-F5344CB8AC3E}">
        <p14:creationId xmlns:p14="http://schemas.microsoft.com/office/powerpoint/2010/main" val="37187345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loud 3"/>
          <p:cNvSpPr/>
          <p:nvPr/>
        </p:nvSpPr>
        <p:spPr>
          <a:xfrm>
            <a:off x="997735" y="188875"/>
            <a:ext cx="9660740" cy="1768513"/>
          </a:xfrm>
          <a:prstGeom prst="cloud">
            <a:avLst/>
          </a:prstGeom>
          <a:solidFill>
            <a:srgbClr val="FFFFFF">
              <a:alpha val="80000"/>
            </a:srgbClr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HẸN GẶP LẠI CÁC EM</a:t>
            </a:r>
            <a:endParaRPr lang="en-US" sz="4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287280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img.loigiaihay.com/picture/2022/0315/48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4557" y="1566715"/>
            <a:ext cx="8335562" cy="4716466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Group 7"/>
          <p:cNvGrpSpPr/>
          <p:nvPr/>
        </p:nvGrpSpPr>
        <p:grpSpPr>
          <a:xfrm>
            <a:off x="1005845" y="88464"/>
            <a:ext cx="10842172" cy="1552611"/>
            <a:chOff x="587829" y="62338"/>
            <a:chExt cx="11756572" cy="1552611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8602" b="88172" l="0" r="9912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587829" y="62338"/>
              <a:ext cx="11756572" cy="1481719"/>
            </a:xfrm>
            <a:prstGeom prst="rect">
              <a:avLst/>
            </a:prstGeom>
          </p:spPr>
        </p:pic>
        <p:sp>
          <p:nvSpPr>
            <p:cNvPr id="5" name="Rectangle 1"/>
            <p:cNvSpPr>
              <a:spLocks noChangeArrowheads="1"/>
            </p:cNvSpPr>
            <p:nvPr/>
          </p:nvSpPr>
          <p:spPr bwMode="auto">
            <a:xfrm>
              <a:off x="1347129" y="184770"/>
              <a:ext cx="8670738" cy="1430179"/>
            </a:xfrm>
            <a:prstGeom prst="roundRect">
              <a:avLst/>
            </a:prstGeom>
            <a:noFill/>
            <a:ln>
              <a:noFill/>
            </a:ln>
            <a:effectLst/>
          </p:spPr>
          <p:txBody>
            <a:bodyPr vert="horz" wrap="square" lIns="0" tIns="0" rIns="0" bIns="0" numCol="1" anchor="ctr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sz="2800" b="1" dirty="0" err="1">
                  <a:solidFill>
                    <a:prstClr val="black">
                      <a:lumMod val="95000"/>
                      <a:lumOff val="5000"/>
                    </a:prst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Quan</a:t>
              </a:r>
              <a:r>
                <a:rPr lang="en-US" altLang="en-US" sz="2800" b="1" dirty="0">
                  <a:solidFill>
                    <a:prstClr val="black">
                      <a:lumMod val="95000"/>
                      <a:lumOff val="5000"/>
                    </a:prst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2800" b="1" dirty="0" err="1">
                  <a:solidFill>
                    <a:prstClr val="black">
                      <a:lumMod val="95000"/>
                      <a:lumOff val="5000"/>
                    </a:prst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sát</a:t>
              </a:r>
              <a:r>
                <a:rPr lang="en-US" altLang="en-US" sz="2800" b="1" dirty="0">
                  <a:solidFill>
                    <a:prstClr val="black">
                      <a:lumMod val="95000"/>
                      <a:lumOff val="5000"/>
                    </a:prst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2800" b="1" dirty="0" err="1">
                  <a:solidFill>
                    <a:prstClr val="black">
                      <a:lumMod val="95000"/>
                      <a:lumOff val="5000"/>
                    </a:prst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tranh</a:t>
              </a:r>
              <a:r>
                <a:rPr lang="en-US" altLang="en-US" sz="2800" b="1" dirty="0">
                  <a:solidFill>
                    <a:prstClr val="black">
                      <a:lumMod val="95000"/>
                      <a:lumOff val="5000"/>
                    </a:prst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minh </a:t>
              </a:r>
              <a:r>
                <a:rPr lang="en-US" altLang="en-US" sz="2800" b="1" dirty="0" err="1">
                  <a:solidFill>
                    <a:prstClr val="black">
                      <a:lumMod val="95000"/>
                      <a:lumOff val="5000"/>
                    </a:prst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họa</a:t>
              </a:r>
              <a:r>
                <a:rPr lang="en-US" altLang="en-US" sz="2800" b="1" dirty="0">
                  <a:solidFill>
                    <a:prstClr val="black">
                      <a:lumMod val="95000"/>
                      <a:lumOff val="5000"/>
                    </a:prst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, </a:t>
              </a:r>
              <a:r>
                <a:rPr lang="en-US" altLang="en-US" sz="2800" b="1" dirty="0" err="1">
                  <a:solidFill>
                    <a:prstClr val="black">
                      <a:lumMod val="95000"/>
                      <a:lumOff val="5000"/>
                    </a:prst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nói</a:t>
              </a:r>
              <a:r>
                <a:rPr lang="en-US" altLang="en-US" sz="2800" b="1" dirty="0">
                  <a:solidFill>
                    <a:prstClr val="black">
                      <a:lumMod val="95000"/>
                      <a:lumOff val="5000"/>
                    </a:prst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2800" b="1" dirty="0" err="1">
                  <a:solidFill>
                    <a:prstClr val="black">
                      <a:lumMod val="95000"/>
                      <a:lumOff val="5000"/>
                    </a:prst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tên</a:t>
              </a:r>
              <a:r>
                <a:rPr lang="en-US" altLang="en-US" sz="2800" b="1" dirty="0">
                  <a:solidFill>
                    <a:prstClr val="black">
                      <a:lumMod val="95000"/>
                      <a:lumOff val="5000"/>
                    </a:prst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2800" b="1" dirty="0" err="1">
                  <a:solidFill>
                    <a:prstClr val="black">
                      <a:lumMod val="95000"/>
                      <a:lumOff val="5000"/>
                    </a:prst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các</a:t>
              </a:r>
              <a:r>
                <a:rPr lang="en-US" altLang="en-US" sz="2800" b="1" dirty="0">
                  <a:solidFill>
                    <a:prstClr val="black">
                      <a:lumMod val="95000"/>
                      <a:lumOff val="5000"/>
                    </a:prst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con </a:t>
              </a:r>
              <a:r>
                <a:rPr lang="en-US" altLang="en-US" sz="2800" b="1" dirty="0" err="1">
                  <a:solidFill>
                    <a:prstClr val="black">
                      <a:lumMod val="95000"/>
                      <a:lumOff val="5000"/>
                    </a:prst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vật</a:t>
              </a:r>
              <a:r>
                <a:rPr lang="en-US" altLang="en-US" sz="2800" b="1" dirty="0">
                  <a:solidFill>
                    <a:prstClr val="black">
                      <a:lumMod val="95000"/>
                      <a:lumOff val="5000"/>
                    </a:prst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</a:p>
            <a:p>
              <a:r>
                <a:rPr lang="en-US" altLang="en-US" sz="2800" b="1" dirty="0" err="1">
                  <a:solidFill>
                    <a:prstClr val="black">
                      <a:lumMod val="95000"/>
                      <a:lumOff val="5000"/>
                    </a:prst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và</a:t>
              </a:r>
              <a:r>
                <a:rPr lang="en-US" altLang="en-US" sz="2800" b="1" dirty="0">
                  <a:solidFill>
                    <a:prstClr val="black">
                      <a:lumMod val="95000"/>
                      <a:lumOff val="5000"/>
                    </a:prst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2800" b="1" dirty="0" err="1">
                  <a:solidFill>
                    <a:prstClr val="black">
                      <a:lumMod val="95000"/>
                      <a:lumOff val="5000"/>
                    </a:prst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đoán</a:t>
              </a:r>
              <a:r>
                <a:rPr lang="en-US" altLang="en-US" sz="2800" b="1" dirty="0">
                  <a:solidFill>
                    <a:prstClr val="black">
                      <a:lumMod val="95000"/>
                      <a:lumOff val="5000"/>
                    </a:prst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2800" b="1" dirty="0" err="1">
                  <a:solidFill>
                    <a:prstClr val="black">
                      <a:lumMod val="95000"/>
                      <a:lumOff val="5000"/>
                    </a:prst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xem</a:t>
              </a:r>
              <a:r>
                <a:rPr lang="en-US" altLang="en-US" sz="2800" b="1" dirty="0">
                  <a:solidFill>
                    <a:prstClr val="black">
                      <a:lumMod val="95000"/>
                      <a:lumOff val="5000"/>
                    </a:prst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2800" b="1" dirty="0" err="1">
                  <a:solidFill>
                    <a:prstClr val="black">
                      <a:lumMod val="95000"/>
                      <a:lumOff val="5000"/>
                    </a:prst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chúng</a:t>
              </a:r>
              <a:r>
                <a:rPr lang="en-US" altLang="en-US" sz="2800" b="1" dirty="0">
                  <a:solidFill>
                    <a:prstClr val="black">
                      <a:lumMod val="95000"/>
                      <a:lumOff val="5000"/>
                    </a:prst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2800" b="1" dirty="0" err="1">
                  <a:solidFill>
                    <a:prstClr val="black">
                      <a:lumMod val="95000"/>
                      <a:lumOff val="5000"/>
                    </a:prst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đang</a:t>
              </a:r>
              <a:r>
                <a:rPr lang="en-US" altLang="en-US" sz="2800" b="1" dirty="0">
                  <a:solidFill>
                    <a:prstClr val="black">
                      <a:lumMod val="95000"/>
                      <a:lumOff val="5000"/>
                    </a:prst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2800" b="1" dirty="0" err="1">
                  <a:solidFill>
                    <a:prstClr val="black">
                      <a:lumMod val="95000"/>
                      <a:lumOff val="5000"/>
                    </a:prst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làm</a:t>
              </a:r>
              <a:r>
                <a:rPr lang="en-US" altLang="en-US" sz="2800" b="1" dirty="0">
                  <a:solidFill>
                    <a:prstClr val="black">
                      <a:lumMod val="95000"/>
                      <a:lumOff val="5000"/>
                    </a:prst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2800" b="1" dirty="0" err="1">
                  <a:solidFill>
                    <a:prstClr val="black">
                      <a:lumMod val="95000"/>
                      <a:lumOff val="5000"/>
                    </a:prst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gì</a:t>
              </a:r>
              <a:r>
                <a:rPr lang="en-US" altLang="en-US" sz="2800" b="1" dirty="0">
                  <a:solidFill>
                    <a:prstClr val="black">
                      <a:lumMod val="95000"/>
                      <a:lumOff val="5000"/>
                    </a:prst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</a:p>
            <a:p>
              <a:r>
                <a:rPr lang="en-US" altLang="en-US" sz="2800" b="1" dirty="0">
                  <a:solidFill>
                    <a:srgbClr val="002060"/>
                  </a:solidFill>
                  <a:latin typeface="OpenSans"/>
                </a:rPr>
                <a:t>       </a:t>
              </a:r>
              <a:endParaRPr lang="en-US" altLang="en-US" sz="2800" b="1" dirty="0">
                <a:solidFill>
                  <a:srgbClr val="000000"/>
                </a:solidFill>
                <a:latin typeface="OpenSans"/>
              </a:endParaRPr>
            </a:p>
          </p:txBody>
        </p:sp>
      </p:grpSp>
      <p:pic>
        <p:nvPicPr>
          <p:cNvPr id="6" name="Picture 5">
            <a:extLst>
              <a:ext uri="{FF2B5EF4-FFF2-40B4-BE49-F238E27FC236}">
                <a16:creationId xmlns:a16="http://schemas.microsoft.com/office/drawing/2014/main" id="{80CE1472-3DF4-0955-94B3-0E5ED746F3E8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t="14952" r="89431"/>
          <a:stretch/>
        </p:blipFill>
        <p:spPr>
          <a:xfrm>
            <a:off x="76918" y="10086"/>
            <a:ext cx="1071154" cy="770709"/>
          </a:xfrm>
          <a:prstGeom prst="ellipse">
            <a:avLst/>
          </a:prstGeom>
        </p:spPr>
      </p:pic>
      <p:sp>
        <p:nvSpPr>
          <p:cNvPr id="9" name="Rounded Rectangular Callout 8"/>
          <p:cNvSpPr/>
          <p:nvPr/>
        </p:nvSpPr>
        <p:spPr>
          <a:xfrm>
            <a:off x="8553487" y="1385047"/>
            <a:ext cx="3201557" cy="1190031"/>
          </a:xfrm>
          <a:prstGeom prst="wedgeRoundRectCallout">
            <a:avLst>
              <a:gd name="adj1" fmla="val -62271"/>
              <a:gd name="adj2" fmla="val 126585"/>
              <a:gd name="adj3" fmla="val 16667"/>
            </a:avLst>
          </a:prstGeom>
          <a:solidFill>
            <a:srgbClr val="FFFFFF">
              <a:alpha val="80000"/>
            </a:srgbClr>
          </a:solidFill>
          <a:ln>
            <a:solidFill>
              <a:srgbClr val="548F0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Clr>
                <a:srgbClr val="000000"/>
              </a:buClr>
            </a:pPr>
            <a:r>
              <a:rPr lang="en-US" sz="2800" b="1" kern="0" dirty="0" err="1">
                <a:solidFill>
                  <a:prstClr val="black"/>
                </a:solidFill>
                <a:effectLst>
                  <a:glow rad="139700">
                    <a:srgbClr val="FFC000">
                      <a:satMod val="175000"/>
                      <a:alpha val="40000"/>
                    </a:srgbClr>
                  </a:glow>
                  <a:outerShdw dist="165100" dir="2700000" sx="99000" sy="99000" algn="tl" rotWithShape="0">
                    <a:srgbClr val="EC9684">
                      <a:alpha val="63000"/>
                    </a:srgbClr>
                  </a:outerShdw>
                  <a:reflection blurRad="6350" stA="60000" endA="900" endPos="58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Nhím</a:t>
            </a:r>
            <a:r>
              <a:rPr lang="en-US" sz="2800" b="1" kern="0" dirty="0">
                <a:solidFill>
                  <a:prstClr val="black"/>
                </a:solidFill>
                <a:effectLst>
                  <a:glow rad="139700">
                    <a:srgbClr val="FFC000">
                      <a:satMod val="175000"/>
                      <a:alpha val="40000"/>
                    </a:srgbClr>
                  </a:glow>
                  <a:outerShdw dist="165100" dir="2700000" sx="99000" sy="99000" algn="tl" rotWithShape="0">
                    <a:srgbClr val="EC9684">
                      <a:alpha val="63000"/>
                    </a:srgbClr>
                  </a:outerShdw>
                  <a:reflection blurRad="6350" stA="60000" endA="900" endPos="58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800" b="1" kern="0" dirty="0" err="1">
                <a:solidFill>
                  <a:prstClr val="black"/>
                </a:solidFill>
                <a:effectLst>
                  <a:glow rad="139700">
                    <a:srgbClr val="FFC000">
                      <a:satMod val="175000"/>
                      <a:alpha val="40000"/>
                    </a:srgbClr>
                  </a:glow>
                  <a:outerShdw dist="165100" dir="2700000" sx="99000" sy="99000" algn="tl" rotWithShape="0">
                    <a:srgbClr val="EC9684">
                      <a:alpha val="63000"/>
                    </a:srgbClr>
                  </a:outerShdw>
                  <a:reflection blurRad="6350" stA="60000" endA="900" endPos="58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chắp</a:t>
            </a:r>
            <a:r>
              <a:rPr lang="en-US" sz="2800" b="1" kern="0" dirty="0">
                <a:solidFill>
                  <a:prstClr val="black"/>
                </a:solidFill>
                <a:effectLst>
                  <a:glow rad="139700">
                    <a:srgbClr val="FFC000">
                      <a:satMod val="175000"/>
                      <a:alpha val="40000"/>
                    </a:srgbClr>
                  </a:glow>
                  <a:outerShdw dist="165100" dir="2700000" sx="99000" sy="99000" algn="tl" rotWithShape="0">
                    <a:srgbClr val="EC9684">
                      <a:alpha val="63000"/>
                    </a:srgbClr>
                  </a:outerShdw>
                  <a:reflection blurRad="6350" stA="60000" endA="900" endPos="58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800" b="1" kern="0" dirty="0" err="1">
                <a:solidFill>
                  <a:prstClr val="black"/>
                </a:solidFill>
                <a:effectLst>
                  <a:glow rad="139700">
                    <a:srgbClr val="FFC000">
                      <a:satMod val="175000"/>
                      <a:alpha val="40000"/>
                    </a:srgbClr>
                  </a:glow>
                  <a:outerShdw dist="165100" dir="2700000" sx="99000" sy="99000" algn="tl" rotWithShape="0">
                    <a:srgbClr val="EC9684">
                      <a:alpha val="63000"/>
                    </a:srgbClr>
                  </a:outerShdw>
                  <a:reflection blurRad="6350" stA="60000" endA="900" endPos="58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vải</a:t>
            </a:r>
            <a:r>
              <a:rPr lang="en-US" sz="2800" b="1" kern="0" dirty="0">
                <a:solidFill>
                  <a:prstClr val="black"/>
                </a:solidFill>
                <a:effectLst>
                  <a:glow rad="139700">
                    <a:srgbClr val="FFC000">
                      <a:satMod val="175000"/>
                      <a:alpha val="40000"/>
                    </a:srgbClr>
                  </a:glow>
                  <a:outerShdw dist="165100" dir="2700000" sx="99000" sy="99000" algn="tl" rotWithShape="0">
                    <a:srgbClr val="EC9684">
                      <a:alpha val="63000"/>
                    </a:srgbClr>
                  </a:outerShdw>
                  <a:reflection blurRad="6350" stA="60000" endA="900" endPos="58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, </a:t>
            </a:r>
            <a:r>
              <a:rPr lang="en-US" sz="2800" b="1" kern="0" dirty="0" err="1">
                <a:solidFill>
                  <a:prstClr val="black"/>
                </a:solidFill>
                <a:effectLst>
                  <a:glow rad="139700">
                    <a:srgbClr val="FFC000">
                      <a:satMod val="175000"/>
                      <a:alpha val="40000"/>
                    </a:srgbClr>
                  </a:glow>
                  <a:outerShdw dist="165100" dir="2700000" sx="99000" sy="99000" algn="tl" rotWithShape="0">
                    <a:srgbClr val="EC9684">
                      <a:alpha val="63000"/>
                    </a:srgbClr>
                  </a:outerShdw>
                  <a:reflection blurRad="6350" stA="60000" endA="900" endPos="58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dùi</a:t>
            </a:r>
            <a:r>
              <a:rPr lang="en-US" sz="2800" b="1" kern="0" dirty="0">
                <a:solidFill>
                  <a:prstClr val="black"/>
                </a:solidFill>
                <a:effectLst>
                  <a:glow rad="139700">
                    <a:srgbClr val="FFC000">
                      <a:satMod val="175000"/>
                      <a:alpha val="40000"/>
                    </a:srgbClr>
                  </a:glow>
                  <a:outerShdw dist="165100" dir="2700000" sx="99000" sy="99000" algn="tl" rotWithShape="0">
                    <a:srgbClr val="EC9684">
                      <a:alpha val="63000"/>
                    </a:srgbClr>
                  </a:outerShdw>
                  <a:reflection blurRad="6350" stA="60000" endA="900" endPos="58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800" b="1" kern="0" dirty="0" err="1">
                <a:solidFill>
                  <a:prstClr val="black"/>
                </a:solidFill>
                <a:effectLst>
                  <a:glow rad="139700">
                    <a:srgbClr val="FFC000">
                      <a:satMod val="175000"/>
                      <a:alpha val="40000"/>
                    </a:srgbClr>
                  </a:glow>
                  <a:outerShdw dist="165100" dir="2700000" sx="99000" sy="99000" algn="tl" rotWithShape="0">
                    <a:srgbClr val="EC9684">
                      <a:alpha val="63000"/>
                    </a:srgbClr>
                  </a:outerShdw>
                  <a:reflection blurRad="6350" stA="60000" endA="900" endPos="58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lỗ</a:t>
            </a:r>
            <a:r>
              <a:rPr lang="en-US" sz="2800" b="1" kern="0" dirty="0">
                <a:solidFill>
                  <a:prstClr val="black"/>
                </a:solidFill>
                <a:effectLst>
                  <a:glow rad="139700">
                    <a:srgbClr val="FFC000">
                      <a:satMod val="175000"/>
                      <a:alpha val="40000"/>
                    </a:srgbClr>
                  </a:glow>
                  <a:outerShdw dist="165100" dir="2700000" sx="99000" sy="99000" algn="tl" rotWithShape="0">
                    <a:srgbClr val="EC9684">
                      <a:alpha val="63000"/>
                    </a:srgbClr>
                  </a:outerShdw>
                  <a:reflection blurRad="6350" stA="60000" endA="900" endPos="58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. </a:t>
            </a:r>
            <a:endParaRPr lang="id-ID" sz="2800" b="1" kern="0" dirty="0">
              <a:solidFill>
                <a:prstClr val="black"/>
              </a:solidFill>
              <a:effectLst>
                <a:glow rad="139700">
                  <a:srgbClr val="FFC000">
                    <a:satMod val="175000"/>
                    <a:alpha val="40000"/>
                  </a:srgbClr>
                </a:glow>
                <a:outerShdw dist="165100" dir="2700000" sx="99000" sy="99000" algn="tl" rotWithShape="0">
                  <a:srgbClr val="EC9684">
                    <a:alpha val="63000"/>
                  </a:srgbClr>
                </a:outerShdw>
                <a:reflection blurRad="6350" stA="60000" endA="900" endPos="58000" dir="5400000" sy="-100000" algn="bl" rotWithShape="0"/>
              </a:effectLst>
              <a:latin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10" name="Rounded Rectangular Callout 9"/>
          <p:cNvSpPr/>
          <p:nvPr/>
        </p:nvSpPr>
        <p:spPr>
          <a:xfrm>
            <a:off x="2946494" y="1493424"/>
            <a:ext cx="2664795" cy="806024"/>
          </a:xfrm>
          <a:prstGeom prst="wedgeRoundRectCallout">
            <a:avLst>
              <a:gd name="adj1" fmla="val 43043"/>
              <a:gd name="adj2" fmla="val 119272"/>
              <a:gd name="adj3" fmla="val 16667"/>
            </a:avLst>
          </a:prstGeom>
          <a:solidFill>
            <a:srgbClr val="FFFFFF">
              <a:alpha val="80000"/>
            </a:srgbClr>
          </a:solidFill>
          <a:ln>
            <a:solidFill>
              <a:srgbClr val="548F0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Clr>
                <a:srgbClr val="000000"/>
              </a:buClr>
            </a:pPr>
            <a:r>
              <a:rPr lang="en-US" sz="2800" b="1" kern="0" dirty="0" err="1">
                <a:solidFill>
                  <a:prstClr val="black"/>
                </a:solidFill>
                <a:effectLst>
                  <a:glow rad="139700">
                    <a:srgbClr val="FFC000">
                      <a:satMod val="175000"/>
                      <a:alpha val="40000"/>
                    </a:srgbClr>
                  </a:glow>
                  <a:outerShdw dist="165100" dir="2700000" sx="99000" sy="99000" algn="tl" rotWithShape="0">
                    <a:srgbClr val="EC9684">
                      <a:alpha val="63000"/>
                    </a:srgbClr>
                  </a:outerShdw>
                  <a:reflection blurRad="6350" stA="60000" endA="900" endPos="58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Thỏ</a:t>
            </a:r>
            <a:r>
              <a:rPr lang="en-US" sz="2800" b="1" kern="0" dirty="0">
                <a:solidFill>
                  <a:prstClr val="black"/>
                </a:solidFill>
                <a:effectLst>
                  <a:glow rad="139700">
                    <a:srgbClr val="FFC000">
                      <a:satMod val="175000"/>
                      <a:alpha val="40000"/>
                    </a:srgbClr>
                  </a:glow>
                  <a:outerShdw dist="165100" dir="2700000" sx="99000" sy="99000" algn="tl" rotWithShape="0">
                    <a:srgbClr val="EC9684">
                      <a:alpha val="63000"/>
                    </a:srgbClr>
                  </a:outerShdw>
                  <a:reflection blurRad="6350" stA="60000" endA="900" endPos="58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800" b="1" kern="0" dirty="0" err="1">
                <a:solidFill>
                  <a:prstClr val="black"/>
                </a:solidFill>
                <a:effectLst>
                  <a:glow rad="139700">
                    <a:srgbClr val="FFC000">
                      <a:satMod val="175000"/>
                      <a:alpha val="40000"/>
                    </a:srgbClr>
                  </a:glow>
                  <a:outerShdw dist="165100" dir="2700000" sx="99000" sy="99000" algn="tl" rotWithShape="0">
                    <a:srgbClr val="EC9684">
                      <a:alpha val="63000"/>
                    </a:srgbClr>
                  </a:outerShdw>
                  <a:reflection blurRad="6350" stA="60000" endA="900" endPos="58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trải</a:t>
            </a:r>
            <a:r>
              <a:rPr lang="en-US" sz="2800" b="1" kern="0" dirty="0">
                <a:solidFill>
                  <a:prstClr val="black"/>
                </a:solidFill>
                <a:effectLst>
                  <a:glow rad="139700">
                    <a:srgbClr val="FFC000">
                      <a:satMod val="175000"/>
                      <a:alpha val="40000"/>
                    </a:srgbClr>
                  </a:glow>
                  <a:outerShdw dist="165100" dir="2700000" sx="99000" sy="99000" algn="tl" rotWithShape="0">
                    <a:srgbClr val="EC9684">
                      <a:alpha val="63000"/>
                    </a:srgbClr>
                  </a:outerShdw>
                  <a:reflection blurRad="6350" stA="60000" endA="900" endPos="58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800" b="1" kern="0" dirty="0" err="1">
                <a:solidFill>
                  <a:prstClr val="black"/>
                </a:solidFill>
                <a:effectLst>
                  <a:glow rad="139700">
                    <a:srgbClr val="FFC000">
                      <a:satMod val="175000"/>
                      <a:alpha val="40000"/>
                    </a:srgbClr>
                  </a:glow>
                  <a:outerShdw dist="165100" dir="2700000" sx="99000" sy="99000" algn="tl" rotWithShape="0">
                    <a:srgbClr val="EC9684">
                      <a:alpha val="63000"/>
                    </a:srgbClr>
                  </a:outerShdw>
                  <a:reflection blurRad="6350" stA="60000" endA="900" endPos="58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vải</a:t>
            </a:r>
            <a:endParaRPr lang="id-ID" sz="2800" b="1" kern="0" dirty="0">
              <a:solidFill>
                <a:prstClr val="black"/>
              </a:solidFill>
              <a:effectLst>
                <a:glow rad="139700">
                  <a:srgbClr val="FFC000">
                    <a:satMod val="175000"/>
                    <a:alpha val="40000"/>
                  </a:srgbClr>
                </a:glow>
                <a:outerShdw dist="165100" dir="2700000" sx="99000" sy="99000" algn="tl" rotWithShape="0">
                  <a:srgbClr val="EC9684">
                    <a:alpha val="63000"/>
                  </a:srgbClr>
                </a:outerShdw>
                <a:reflection blurRad="6350" stA="60000" endA="900" endPos="58000" dir="5400000" sy="-100000" algn="bl" rotWithShape="0"/>
              </a:effectLst>
              <a:latin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11" name="Rounded Rectangular Callout 10"/>
          <p:cNvSpPr/>
          <p:nvPr/>
        </p:nvSpPr>
        <p:spPr>
          <a:xfrm>
            <a:off x="251946" y="2170324"/>
            <a:ext cx="2229504" cy="1190031"/>
          </a:xfrm>
          <a:prstGeom prst="wedgeRoundRectCallout">
            <a:avLst>
              <a:gd name="adj1" fmla="val 58232"/>
              <a:gd name="adj2" fmla="val 80256"/>
              <a:gd name="adj3" fmla="val 16667"/>
            </a:avLst>
          </a:prstGeom>
          <a:solidFill>
            <a:srgbClr val="FFFFFF">
              <a:alpha val="80000"/>
            </a:srgbClr>
          </a:solidFill>
          <a:ln>
            <a:solidFill>
              <a:srgbClr val="548F0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Clr>
                <a:srgbClr val="000000"/>
              </a:buClr>
            </a:pPr>
            <a:r>
              <a:rPr lang="en-US" sz="2800" b="1" kern="0" dirty="0" err="1">
                <a:solidFill>
                  <a:prstClr val="black"/>
                </a:solidFill>
                <a:effectLst>
                  <a:glow rad="139700">
                    <a:srgbClr val="FFC000">
                      <a:satMod val="175000"/>
                      <a:alpha val="40000"/>
                    </a:srgbClr>
                  </a:glow>
                  <a:outerShdw dist="165100" dir="2700000" sx="99000" sy="99000" algn="tl" rotWithShape="0">
                    <a:srgbClr val="EC9684">
                      <a:alpha val="63000"/>
                    </a:srgbClr>
                  </a:outerShdw>
                  <a:reflection blurRad="6350" stA="60000" endA="900" endPos="58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Bọ</a:t>
            </a:r>
            <a:r>
              <a:rPr lang="en-US" sz="2800" b="1" kern="0" dirty="0">
                <a:solidFill>
                  <a:prstClr val="black"/>
                </a:solidFill>
                <a:effectLst>
                  <a:glow rad="139700">
                    <a:srgbClr val="FFC000">
                      <a:satMod val="175000"/>
                      <a:alpha val="40000"/>
                    </a:srgbClr>
                  </a:glow>
                  <a:outerShdw dist="165100" dir="2700000" sx="99000" sy="99000" algn="tl" rotWithShape="0">
                    <a:srgbClr val="EC9684">
                      <a:alpha val="63000"/>
                    </a:srgbClr>
                  </a:outerShdw>
                  <a:reflection blurRad="6350" stA="60000" endA="900" endPos="58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800" b="1" kern="0" dirty="0" err="1">
                <a:solidFill>
                  <a:prstClr val="black"/>
                </a:solidFill>
                <a:effectLst>
                  <a:glow rad="139700">
                    <a:srgbClr val="FFC000">
                      <a:satMod val="175000"/>
                      <a:alpha val="40000"/>
                    </a:srgbClr>
                  </a:glow>
                  <a:outerShdw dist="165100" dir="2700000" sx="99000" sy="99000" algn="tl" rotWithShape="0">
                    <a:srgbClr val="EC9684">
                      <a:alpha val="63000"/>
                    </a:srgbClr>
                  </a:outerShdw>
                  <a:reflection blurRad="6350" stA="60000" endA="900" endPos="58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ngựa</a:t>
            </a:r>
            <a:r>
              <a:rPr lang="en-US" sz="2800" b="1" kern="0" dirty="0">
                <a:solidFill>
                  <a:prstClr val="black"/>
                </a:solidFill>
                <a:effectLst>
                  <a:glow rad="139700">
                    <a:srgbClr val="FFC000">
                      <a:satMod val="175000"/>
                      <a:alpha val="40000"/>
                    </a:srgbClr>
                  </a:glow>
                  <a:outerShdw dist="165100" dir="2700000" sx="99000" sy="99000" algn="tl" rotWithShape="0">
                    <a:srgbClr val="EC9684">
                      <a:alpha val="63000"/>
                    </a:srgbClr>
                  </a:outerShdw>
                  <a:reflection blurRad="6350" stA="60000" endA="900" endPos="58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</a:p>
          <a:p>
            <a:pPr algn="ctr">
              <a:buClr>
                <a:srgbClr val="000000"/>
              </a:buClr>
            </a:pPr>
            <a:r>
              <a:rPr lang="en-US" sz="2800" b="1" kern="0" dirty="0" err="1">
                <a:solidFill>
                  <a:prstClr val="black"/>
                </a:solidFill>
                <a:effectLst>
                  <a:glow rad="139700">
                    <a:srgbClr val="FFC000">
                      <a:satMod val="175000"/>
                      <a:alpha val="40000"/>
                    </a:srgbClr>
                  </a:glow>
                  <a:outerShdw dist="165100" dir="2700000" sx="99000" sy="99000" algn="tl" rotWithShape="0">
                    <a:srgbClr val="EC9684">
                      <a:alpha val="63000"/>
                    </a:srgbClr>
                  </a:outerShdw>
                  <a:reflection blurRad="6350" stA="60000" endA="900" endPos="58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cắt</a:t>
            </a:r>
            <a:r>
              <a:rPr lang="en-US" sz="2800" b="1" kern="0" dirty="0">
                <a:solidFill>
                  <a:prstClr val="black"/>
                </a:solidFill>
                <a:effectLst>
                  <a:glow rad="139700">
                    <a:srgbClr val="FFC000">
                      <a:satMod val="175000"/>
                      <a:alpha val="40000"/>
                    </a:srgbClr>
                  </a:glow>
                  <a:outerShdw dist="165100" dir="2700000" sx="99000" sy="99000" algn="tl" rotWithShape="0">
                    <a:srgbClr val="EC9684">
                      <a:alpha val="63000"/>
                    </a:srgbClr>
                  </a:outerShdw>
                  <a:reflection blurRad="6350" stA="60000" endA="900" endPos="58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800" b="1" kern="0" dirty="0" err="1">
                <a:solidFill>
                  <a:prstClr val="black"/>
                </a:solidFill>
                <a:effectLst>
                  <a:glow rad="139700">
                    <a:srgbClr val="FFC000">
                      <a:satMod val="175000"/>
                      <a:alpha val="40000"/>
                    </a:srgbClr>
                  </a:glow>
                  <a:outerShdw dist="165100" dir="2700000" sx="99000" sy="99000" algn="tl" rotWithShape="0">
                    <a:srgbClr val="EC9684">
                      <a:alpha val="63000"/>
                    </a:srgbClr>
                  </a:outerShdw>
                  <a:reflection blurRad="6350" stA="60000" endA="900" endPos="58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vải</a:t>
            </a:r>
            <a:endParaRPr lang="id-ID" sz="2800" b="1" kern="0" dirty="0">
              <a:solidFill>
                <a:prstClr val="black"/>
              </a:solidFill>
              <a:effectLst>
                <a:glow rad="139700">
                  <a:srgbClr val="FFC000">
                    <a:satMod val="175000"/>
                    <a:alpha val="40000"/>
                  </a:srgbClr>
                </a:glow>
                <a:outerShdw dist="165100" dir="2700000" sx="99000" sy="99000" algn="tl" rotWithShape="0">
                  <a:srgbClr val="EC9684">
                    <a:alpha val="63000"/>
                  </a:srgbClr>
                </a:outerShdw>
                <a:reflection blurRad="6350" stA="60000" endA="900" endPos="58000" dir="5400000" sy="-100000" algn="bl" rotWithShape="0"/>
              </a:effectLst>
              <a:latin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12" name="Rounded Rectangular Callout 11"/>
          <p:cNvSpPr/>
          <p:nvPr/>
        </p:nvSpPr>
        <p:spPr>
          <a:xfrm>
            <a:off x="251946" y="4226752"/>
            <a:ext cx="2229504" cy="1190031"/>
          </a:xfrm>
          <a:prstGeom prst="wedgeRoundRectCallout">
            <a:avLst>
              <a:gd name="adj1" fmla="val 88992"/>
              <a:gd name="adj2" fmla="val 27147"/>
              <a:gd name="adj3" fmla="val 16667"/>
            </a:avLst>
          </a:prstGeom>
          <a:solidFill>
            <a:srgbClr val="FFFFFF">
              <a:alpha val="80000"/>
            </a:srgbClr>
          </a:solidFill>
          <a:ln>
            <a:solidFill>
              <a:srgbClr val="548F0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Clr>
                <a:srgbClr val="000000"/>
              </a:buClr>
            </a:pPr>
            <a:r>
              <a:rPr lang="en-US" sz="2800" b="1" kern="0" dirty="0" err="1">
                <a:solidFill>
                  <a:prstClr val="black"/>
                </a:solidFill>
                <a:effectLst>
                  <a:glow rad="139700">
                    <a:srgbClr val="FFC000">
                      <a:satMod val="175000"/>
                      <a:alpha val="40000"/>
                    </a:srgbClr>
                  </a:glow>
                  <a:outerShdw dist="165100" dir="2700000" sx="99000" sy="99000" algn="tl" rotWithShape="0">
                    <a:srgbClr val="EC9684">
                      <a:alpha val="63000"/>
                    </a:srgbClr>
                  </a:outerShdw>
                  <a:reflection blurRad="6350" stA="60000" endA="900" endPos="58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Tằm</a:t>
            </a:r>
            <a:r>
              <a:rPr lang="en-US" sz="2800" b="1" kern="0" dirty="0">
                <a:solidFill>
                  <a:prstClr val="black"/>
                </a:solidFill>
                <a:effectLst>
                  <a:glow rad="139700">
                    <a:srgbClr val="FFC000">
                      <a:satMod val="175000"/>
                      <a:alpha val="40000"/>
                    </a:srgbClr>
                  </a:glow>
                  <a:outerShdw dist="165100" dir="2700000" sx="99000" sy="99000" algn="tl" rotWithShape="0">
                    <a:srgbClr val="EC9684">
                      <a:alpha val="63000"/>
                    </a:srgbClr>
                  </a:outerShdw>
                  <a:reflection blurRad="6350" stA="60000" endA="900" endPos="58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800" b="1" kern="0" dirty="0" err="1">
                <a:solidFill>
                  <a:prstClr val="black"/>
                </a:solidFill>
                <a:effectLst>
                  <a:glow rad="139700">
                    <a:srgbClr val="FFC000">
                      <a:satMod val="175000"/>
                      <a:alpha val="40000"/>
                    </a:srgbClr>
                  </a:glow>
                  <a:outerShdw dist="165100" dir="2700000" sx="99000" sy="99000" algn="tl" rotWithShape="0">
                    <a:srgbClr val="EC9684">
                      <a:alpha val="63000"/>
                    </a:srgbClr>
                  </a:outerShdw>
                  <a:reflection blurRad="6350" stA="60000" endA="900" endPos="58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xe</a:t>
            </a:r>
            <a:r>
              <a:rPr lang="en-US" sz="2800" b="1" kern="0" dirty="0">
                <a:solidFill>
                  <a:prstClr val="black"/>
                </a:solidFill>
                <a:effectLst>
                  <a:glow rad="139700">
                    <a:srgbClr val="FFC000">
                      <a:satMod val="175000"/>
                      <a:alpha val="40000"/>
                    </a:srgbClr>
                  </a:glow>
                  <a:outerShdw dist="165100" dir="2700000" sx="99000" sy="99000" algn="tl" rotWithShape="0">
                    <a:srgbClr val="EC9684">
                      <a:alpha val="63000"/>
                    </a:srgbClr>
                  </a:outerShdw>
                  <a:reflection blurRad="6350" stA="60000" endA="900" endPos="58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800" b="1" kern="0" dirty="0" err="1">
                <a:solidFill>
                  <a:prstClr val="black"/>
                </a:solidFill>
                <a:effectLst>
                  <a:glow rad="139700">
                    <a:srgbClr val="FFC000">
                      <a:satMod val="175000"/>
                      <a:alpha val="40000"/>
                    </a:srgbClr>
                  </a:glow>
                  <a:outerShdw dist="165100" dir="2700000" sx="99000" sy="99000" algn="tl" rotWithShape="0">
                    <a:srgbClr val="EC9684">
                      <a:alpha val="63000"/>
                    </a:srgbClr>
                  </a:outerShdw>
                  <a:reflection blurRad="6350" stA="60000" endA="900" endPos="58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chỉ</a:t>
            </a:r>
            <a:endParaRPr lang="id-ID" sz="2800" b="1" kern="0" dirty="0">
              <a:solidFill>
                <a:prstClr val="black"/>
              </a:solidFill>
              <a:effectLst>
                <a:glow rad="139700">
                  <a:srgbClr val="FFC000">
                    <a:satMod val="175000"/>
                    <a:alpha val="40000"/>
                  </a:srgbClr>
                </a:glow>
                <a:outerShdw dist="165100" dir="2700000" sx="99000" sy="99000" algn="tl" rotWithShape="0">
                  <a:srgbClr val="EC9684">
                    <a:alpha val="63000"/>
                  </a:srgbClr>
                </a:outerShdw>
                <a:reflection blurRad="6350" stA="60000" endA="900" endPos="58000" dir="5400000" sy="-100000" algn="bl" rotWithShape="0"/>
              </a:effectLst>
              <a:latin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13" name="Rounded Rectangular Callout 12"/>
          <p:cNvSpPr/>
          <p:nvPr/>
        </p:nvSpPr>
        <p:spPr>
          <a:xfrm>
            <a:off x="4787586" y="5416783"/>
            <a:ext cx="2229504" cy="1190031"/>
          </a:xfrm>
          <a:prstGeom prst="wedgeRoundRectCallout">
            <a:avLst>
              <a:gd name="adj1" fmla="val -78078"/>
              <a:gd name="adj2" fmla="val -203368"/>
              <a:gd name="adj3" fmla="val 16667"/>
            </a:avLst>
          </a:prstGeom>
          <a:solidFill>
            <a:srgbClr val="FFFFFF">
              <a:alpha val="80000"/>
            </a:srgbClr>
          </a:solidFill>
          <a:ln>
            <a:solidFill>
              <a:srgbClr val="548F0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Clr>
                <a:srgbClr val="000000"/>
              </a:buClr>
            </a:pPr>
            <a:r>
              <a:rPr lang="en-US" sz="2400" b="1" kern="0" dirty="0" err="1">
                <a:solidFill>
                  <a:prstClr val="black"/>
                </a:solidFill>
                <a:effectLst>
                  <a:glow rad="139700">
                    <a:srgbClr val="FFC000">
                      <a:satMod val="175000"/>
                      <a:alpha val="40000"/>
                    </a:srgbClr>
                  </a:glow>
                  <a:outerShdw dist="165100" dir="2700000" sx="99000" sy="99000" algn="tl" rotWithShape="0">
                    <a:srgbClr val="EC9684">
                      <a:alpha val="63000"/>
                    </a:srgbClr>
                  </a:outerShdw>
                  <a:reflection blurRad="6350" stA="60000" endA="900" endPos="58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Ốc</a:t>
            </a:r>
            <a:r>
              <a:rPr lang="en-US" sz="2400" b="1" kern="0" dirty="0">
                <a:solidFill>
                  <a:prstClr val="black"/>
                </a:solidFill>
                <a:effectLst>
                  <a:glow rad="139700">
                    <a:srgbClr val="FFC000">
                      <a:satMod val="175000"/>
                      <a:alpha val="40000"/>
                    </a:srgbClr>
                  </a:glow>
                  <a:outerShdw dist="165100" dir="2700000" sx="99000" sy="99000" algn="tl" rotWithShape="0">
                    <a:srgbClr val="EC9684">
                      <a:alpha val="63000"/>
                    </a:srgbClr>
                  </a:outerShdw>
                  <a:reflection blurRad="6350" stA="60000" endA="900" endPos="58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400" b="1" kern="0" dirty="0" err="1">
                <a:solidFill>
                  <a:prstClr val="black"/>
                </a:solidFill>
                <a:effectLst>
                  <a:glow rad="139700">
                    <a:srgbClr val="FFC000">
                      <a:satMod val="175000"/>
                      <a:alpha val="40000"/>
                    </a:srgbClr>
                  </a:glow>
                  <a:outerShdw dist="165100" dir="2700000" sx="99000" sy="99000" algn="tl" rotWithShape="0">
                    <a:srgbClr val="EC9684">
                      <a:alpha val="63000"/>
                    </a:srgbClr>
                  </a:outerShdw>
                  <a:reflection blurRad="6350" stA="60000" endA="900" endPos="58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sên</a:t>
            </a:r>
            <a:r>
              <a:rPr lang="en-US" sz="2400" b="1" kern="0" dirty="0">
                <a:solidFill>
                  <a:prstClr val="black"/>
                </a:solidFill>
                <a:effectLst>
                  <a:glow rad="139700">
                    <a:srgbClr val="FFC000">
                      <a:satMod val="175000"/>
                      <a:alpha val="40000"/>
                    </a:srgbClr>
                  </a:glow>
                  <a:outerShdw dist="165100" dir="2700000" sx="99000" sy="99000" algn="tl" rotWithShape="0">
                    <a:srgbClr val="EC9684">
                      <a:alpha val="63000"/>
                    </a:srgbClr>
                  </a:outerShdw>
                  <a:reflection blurRad="6350" stA="60000" endA="900" endPos="58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400" b="1" kern="0" dirty="0" err="1">
                <a:solidFill>
                  <a:prstClr val="black"/>
                </a:solidFill>
                <a:effectLst>
                  <a:glow rad="139700">
                    <a:srgbClr val="FFC000">
                      <a:satMod val="175000"/>
                      <a:alpha val="40000"/>
                    </a:srgbClr>
                  </a:glow>
                  <a:outerShdw dist="165100" dir="2700000" sx="99000" sy="99000" algn="tl" rotWithShape="0">
                    <a:srgbClr val="EC9684">
                      <a:alpha val="63000"/>
                    </a:srgbClr>
                  </a:outerShdw>
                  <a:reflection blurRad="6350" stA="60000" endA="900" endPos="58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kẻ</a:t>
            </a:r>
            <a:r>
              <a:rPr lang="en-US" sz="2400" b="1" kern="0" dirty="0">
                <a:solidFill>
                  <a:prstClr val="black"/>
                </a:solidFill>
                <a:effectLst>
                  <a:glow rad="139700">
                    <a:srgbClr val="FFC000">
                      <a:satMod val="175000"/>
                      <a:alpha val="40000"/>
                    </a:srgbClr>
                  </a:glow>
                  <a:outerShdw dist="165100" dir="2700000" sx="99000" sy="99000" algn="tl" rotWithShape="0">
                    <a:srgbClr val="EC9684">
                      <a:alpha val="63000"/>
                    </a:srgbClr>
                  </a:outerShdw>
                  <a:reflection blurRad="6350" stA="60000" endA="900" endPos="58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400" b="1" kern="0" dirty="0" err="1">
                <a:solidFill>
                  <a:prstClr val="black"/>
                </a:solidFill>
                <a:effectLst>
                  <a:glow rad="139700">
                    <a:srgbClr val="FFC000">
                      <a:satMod val="175000"/>
                      <a:alpha val="40000"/>
                    </a:srgbClr>
                  </a:glow>
                  <a:outerShdw dist="165100" dir="2700000" sx="99000" sy="99000" algn="tl" rotWithShape="0">
                    <a:srgbClr val="EC9684">
                      <a:alpha val="63000"/>
                    </a:srgbClr>
                  </a:outerShdw>
                  <a:reflection blurRad="6350" stA="60000" endA="900" endPos="58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đường</a:t>
            </a:r>
            <a:r>
              <a:rPr lang="en-US" sz="2400" b="1" kern="0" dirty="0">
                <a:solidFill>
                  <a:prstClr val="black"/>
                </a:solidFill>
                <a:effectLst>
                  <a:glow rad="139700">
                    <a:srgbClr val="FFC000">
                      <a:satMod val="175000"/>
                      <a:alpha val="40000"/>
                    </a:srgbClr>
                  </a:glow>
                  <a:outerShdw dist="165100" dir="2700000" sx="99000" sy="99000" algn="tl" rotWithShape="0">
                    <a:srgbClr val="EC9684">
                      <a:alpha val="63000"/>
                    </a:srgbClr>
                  </a:outerShdw>
                  <a:reflection blurRad="6350" stA="60000" endA="900" endPos="58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400" b="1" kern="0" dirty="0" err="1">
                <a:solidFill>
                  <a:prstClr val="black"/>
                </a:solidFill>
                <a:effectLst>
                  <a:glow rad="139700">
                    <a:srgbClr val="FFC000">
                      <a:satMod val="175000"/>
                      <a:alpha val="40000"/>
                    </a:srgbClr>
                  </a:glow>
                  <a:outerShdw dist="165100" dir="2700000" sx="99000" sy="99000" algn="tl" rotWithShape="0">
                    <a:srgbClr val="EC9684">
                      <a:alpha val="63000"/>
                    </a:srgbClr>
                  </a:outerShdw>
                  <a:reflection blurRad="6350" stA="60000" endA="900" endPos="58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vạch</a:t>
            </a:r>
            <a:r>
              <a:rPr lang="en-US" sz="2400" b="1" kern="0" dirty="0">
                <a:solidFill>
                  <a:prstClr val="black"/>
                </a:solidFill>
                <a:effectLst>
                  <a:glow rad="139700">
                    <a:srgbClr val="FFC000">
                      <a:satMod val="175000"/>
                      <a:alpha val="40000"/>
                    </a:srgbClr>
                  </a:glow>
                  <a:outerShdw dist="165100" dir="2700000" sx="99000" sy="99000" algn="tl" rotWithShape="0">
                    <a:srgbClr val="EC9684">
                      <a:alpha val="63000"/>
                    </a:srgbClr>
                  </a:outerShdw>
                  <a:reflection blurRad="6350" stA="60000" endA="900" endPos="58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400" b="1" kern="0" dirty="0" err="1">
                <a:solidFill>
                  <a:prstClr val="black"/>
                </a:solidFill>
                <a:effectLst>
                  <a:glow rad="139700">
                    <a:srgbClr val="FFC000">
                      <a:satMod val="175000"/>
                      <a:alpha val="40000"/>
                    </a:srgbClr>
                  </a:glow>
                  <a:outerShdw dist="165100" dir="2700000" sx="99000" sy="99000" algn="tl" rotWithShape="0">
                    <a:srgbClr val="EC9684">
                      <a:alpha val="63000"/>
                    </a:srgbClr>
                  </a:outerShdw>
                  <a:reflection blurRad="6350" stA="60000" endA="900" endPos="58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trên</a:t>
            </a:r>
            <a:r>
              <a:rPr lang="en-US" sz="2400" b="1" kern="0" dirty="0">
                <a:solidFill>
                  <a:prstClr val="black"/>
                </a:solidFill>
                <a:effectLst>
                  <a:glow rad="139700">
                    <a:srgbClr val="FFC000">
                      <a:satMod val="175000"/>
                      <a:alpha val="40000"/>
                    </a:srgbClr>
                  </a:glow>
                  <a:outerShdw dist="165100" dir="2700000" sx="99000" sy="99000" algn="tl" rotWithShape="0">
                    <a:srgbClr val="EC9684">
                      <a:alpha val="63000"/>
                    </a:srgbClr>
                  </a:outerShdw>
                  <a:reflection blurRad="6350" stA="60000" endA="900" endPos="58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400" b="1" kern="0" dirty="0" err="1">
                <a:solidFill>
                  <a:prstClr val="black"/>
                </a:solidFill>
                <a:effectLst>
                  <a:glow rad="139700">
                    <a:srgbClr val="FFC000">
                      <a:satMod val="175000"/>
                      <a:alpha val="40000"/>
                    </a:srgbClr>
                  </a:glow>
                  <a:outerShdw dist="165100" dir="2700000" sx="99000" sy="99000" algn="tl" rotWithShape="0">
                    <a:srgbClr val="EC9684">
                      <a:alpha val="63000"/>
                    </a:srgbClr>
                  </a:outerShdw>
                  <a:reflection blurRad="6350" stA="60000" endA="900" endPos="58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vải</a:t>
            </a:r>
            <a:endParaRPr lang="id-ID" sz="2400" b="1" kern="0" dirty="0">
              <a:solidFill>
                <a:prstClr val="black"/>
              </a:solidFill>
              <a:effectLst>
                <a:glow rad="139700">
                  <a:srgbClr val="FFC000">
                    <a:satMod val="175000"/>
                    <a:alpha val="40000"/>
                  </a:srgbClr>
                </a:glow>
                <a:outerShdw dist="165100" dir="2700000" sx="99000" sy="99000" algn="tl" rotWithShape="0">
                  <a:srgbClr val="EC9684">
                    <a:alpha val="63000"/>
                  </a:srgbClr>
                </a:outerShdw>
                <a:reflection blurRad="6350" stA="60000" endA="900" endPos="58000" dir="5400000" sy="-100000" algn="bl" rotWithShape="0"/>
              </a:effectLst>
              <a:latin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14" name="Rounded Rectangular Callout 13"/>
          <p:cNvSpPr/>
          <p:nvPr/>
        </p:nvSpPr>
        <p:spPr>
          <a:xfrm>
            <a:off x="9403595" y="4802362"/>
            <a:ext cx="2444421" cy="1190031"/>
          </a:xfrm>
          <a:prstGeom prst="wedgeRoundRectCallout">
            <a:avLst>
              <a:gd name="adj1" fmla="val -136470"/>
              <a:gd name="adj2" fmla="val -30482"/>
              <a:gd name="adj3" fmla="val 16667"/>
            </a:avLst>
          </a:prstGeom>
          <a:solidFill>
            <a:srgbClr val="FFFFFF">
              <a:alpha val="80000"/>
            </a:srgbClr>
          </a:solidFill>
          <a:ln>
            <a:solidFill>
              <a:srgbClr val="548F0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Clr>
                <a:srgbClr val="000000"/>
              </a:buClr>
            </a:pPr>
            <a:r>
              <a:rPr lang="en-US" sz="2800" b="1" kern="0" dirty="0" err="1">
                <a:solidFill>
                  <a:prstClr val="black"/>
                </a:solidFill>
                <a:effectLst>
                  <a:glow rad="139700">
                    <a:srgbClr val="FFC000">
                      <a:satMod val="175000"/>
                      <a:alpha val="40000"/>
                    </a:srgbClr>
                  </a:glow>
                  <a:outerShdw dist="165100" dir="2700000" sx="99000" sy="99000" algn="tl" rotWithShape="0">
                    <a:srgbClr val="EC9684">
                      <a:alpha val="63000"/>
                    </a:srgbClr>
                  </a:outerShdw>
                  <a:reflection blurRad="6350" stA="60000" endA="900" endPos="58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Chim</a:t>
            </a:r>
            <a:r>
              <a:rPr lang="en-US" sz="2800" b="1" kern="0" dirty="0">
                <a:solidFill>
                  <a:prstClr val="black"/>
                </a:solidFill>
                <a:effectLst>
                  <a:glow rad="139700">
                    <a:srgbClr val="FFC000">
                      <a:satMod val="175000"/>
                      <a:alpha val="40000"/>
                    </a:srgbClr>
                  </a:glow>
                  <a:outerShdw dist="165100" dir="2700000" sx="99000" sy="99000" algn="tl" rotWithShape="0">
                    <a:srgbClr val="EC9684">
                      <a:alpha val="63000"/>
                    </a:srgbClr>
                  </a:outerShdw>
                  <a:reflection blurRad="6350" stA="60000" endA="900" endPos="58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800" b="1" kern="0" dirty="0" err="1">
                <a:solidFill>
                  <a:prstClr val="black"/>
                </a:solidFill>
                <a:effectLst>
                  <a:glow rad="139700">
                    <a:srgbClr val="FFC000">
                      <a:satMod val="175000"/>
                      <a:alpha val="40000"/>
                    </a:srgbClr>
                  </a:glow>
                  <a:outerShdw dist="165100" dir="2700000" sx="99000" sy="99000" algn="tl" rotWithShape="0">
                    <a:srgbClr val="EC9684">
                      <a:alpha val="63000"/>
                    </a:srgbClr>
                  </a:outerShdw>
                  <a:reflection blurRad="6350" stA="60000" endA="900" endPos="58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luồn</a:t>
            </a:r>
            <a:r>
              <a:rPr lang="en-US" sz="2800" b="1" kern="0" dirty="0">
                <a:solidFill>
                  <a:prstClr val="black"/>
                </a:solidFill>
                <a:effectLst>
                  <a:glow rad="139700">
                    <a:srgbClr val="FFC000">
                      <a:satMod val="175000"/>
                      <a:alpha val="40000"/>
                    </a:srgbClr>
                  </a:glow>
                  <a:outerShdw dist="165100" dir="2700000" sx="99000" sy="99000" algn="tl" rotWithShape="0">
                    <a:srgbClr val="EC9684">
                      <a:alpha val="63000"/>
                    </a:srgbClr>
                  </a:outerShdw>
                  <a:reflection blurRad="6350" stA="60000" endA="900" endPos="58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800" b="1" kern="0" dirty="0" err="1">
                <a:solidFill>
                  <a:prstClr val="black"/>
                </a:solidFill>
                <a:effectLst>
                  <a:glow rad="139700">
                    <a:srgbClr val="FFC000">
                      <a:satMod val="175000"/>
                      <a:alpha val="40000"/>
                    </a:srgbClr>
                  </a:glow>
                  <a:outerShdw dist="165100" dir="2700000" sx="99000" sy="99000" algn="tl" rotWithShape="0">
                    <a:srgbClr val="EC9684">
                      <a:alpha val="63000"/>
                    </a:srgbClr>
                  </a:outerShdw>
                  <a:reflection blurRad="6350" stA="60000" endA="900" endPos="58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kim</a:t>
            </a:r>
            <a:r>
              <a:rPr lang="en-US" sz="2800" b="1" kern="0" dirty="0">
                <a:solidFill>
                  <a:prstClr val="black"/>
                </a:solidFill>
                <a:effectLst>
                  <a:glow rad="139700">
                    <a:srgbClr val="FFC000">
                      <a:satMod val="175000"/>
                      <a:alpha val="40000"/>
                    </a:srgbClr>
                  </a:glow>
                  <a:outerShdw dist="165100" dir="2700000" sx="99000" sy="99000" algn="tl" rotWithShape="0">
                    <a:srgbClr val="EC9684">
                      <a:alpha val="63000"/>
                    </a:srgbClr>
                  </a:outerShdw>
                  <a:reflection blurRad="6350" stA="60000" endA="900" endPos="58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may </a:t>
            </a:r>
            <a:r>
              <a:rPr lang="en-US" sz="2800" b="1" kern="0" dirty="0" err="1">
                <a:solidFill>
                  <a:prstClr val="black"/>
                </a:solidFill>
                <a:effectLst>
                  <a:glow rad="139700">
                    <a:srgbClr val="FFC000">
                      <a:satMod val="175000"/>
                      <a:alpha val="40000"/>
                    </a:srgbClr>
                  </a:glow>
                  <a:outerShdw dist="165100" dir="2700000" sx="99000" sy="99000" algn="tl" rotWithShape="0">
                    <a:srgbClr val="EC9684">
                      <a:alpha val="63000"/>
                    </a:srgbClr>
                  </a:outerShdw>
                  <a:reflection blurRad="6350" stA="60000" endA="900" endPos="58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áo</a:t>
            </a:r>
            <a:endParaRPr lang="id-ID" sz="2800" b="1" kern="0" dirty="0">
              <a:solidFill>
                <a:prstClr val="black"/>
              </a:solidFill>
              <a:effectLst>
                <a:glow rad="139700">
                  <a:srgbClr val="FFC000">
                    <a:satMod val="175000"/>
                    <a:alpha val="40000"/>
                  </a:srgbClr>
                </a:glow>
                <a:outerShdw dist="165100" dir="2700000" sx="99000" sy="99000" algn="tl" rotWithShape="0">
                  <a:srgbClr val="EC9684">
                    <a:alpha val="63000"/>
                  </a:srgbClr>
                </a:outerShdw>
                <a:reflection blurRad="6350" stA="60000" endA="900" endPos="58000" dir="5400000" sy="-100000" algn="bl" rotWithShape="0"/>
              </a:effectLst>
              <a:latin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960417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810002" y="204793"/>
            <a:ext cx="3506504" cy="629107"/>
          </a:xfrm>
          <a:prstGeom prst="roundRect">
            <a:avLst/>
          </a:pr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Clr>
                <a:srgbClr val="000000"/>
              </a:buClr>
            </a:pPr>
            <a:r>
              <a:rPr lang="en-US" sz="3600" b="1" kern="0" dirty="0">
                <a:solidFill>
                  <a:prstClr val="black"/>
                </a:solidFill>
                <a:effectLst>
                  <a:glow rad="139700">
                    <a:srgbClr val="FFC000">
                      <a:satMod val="175000"/>
                      <a:alpha val="40000"/>
                    </a:srgbClr>
                  </a:glow>
                  <a:outerShdw dist="165100" dir="2700000" sx="99000" sy="99000" algn="tl" rotWithShape="0">
                    <a:srgbClr val="EC9684">
                      <a:alpha val="63000"/>
                    </a:srgbClr>
                  </a:outerShdw>
                  <a:reflection blurRad="6350" stA="60000" endA="900" endPos="58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1. </a:t>
            </a:r>
            <a:r>
              <a:rPr lang="en-US" sz="3600" b="1" kern="0" dirty="0" err="1">
                <a:solidFill>
                  <a:prstClr val="black"/>
                </a:solidFill>
                <a:effectLst>
                  <a:glow rad="139700">
                    <a:srgbClr val="FFC000">
                      <a:satMod val="175000"/>
                      <a:alpha val="40000"/>
                    </a:srgbClr>
                  </a:glow>
                  <a:outerShdw dist="165100" dir="2700000" sx="99000" sy="99000" algn="tl" rotWithShape="0">
                    <a:srgbClr val="EC9684">
                      <a:alpha val="63000"/>
                    </a:srgbClr>
                  </a:outerShdw>
                  <a:reflection blurRad="6350" stA="60000" endA="900" endPos="58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Nghe</a:t>
            </a:r>
            <a:r>
              <a:rPr lang="en-US" sz="3600" b="1" kern="0" dirty="0">
                <a:solidFill>
                  <a:prstClr val="black"/>
                </a:solidFill>
                <a:effectLst>
                  <a:glow rad="139700">
                    <a:srgbClr val="FFC000">
                      <a:satMod val="175000"/>
                      <a:alpha val="40000"/>
                    </a:srgbClr>
                  </a:glow>
                  <a:outerShdw dist="165100" dir="2700000" sx="99000" sy="99000" algn="tl" rotWithShape="0">
                    <a:srgbClr val="EC9684">
                      <a:alpha val="63000"/>
                    </a:srgbClr>
                  </a:outerShdw>
                  <a:reflection blurRad="6350" stA="60000" endA="900" endPos="58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– </a:t>
            </a:r>
            <a:r>
              <a:rPr lang="en-US" sz="3600" b="1" kern="0" dirty="0" err="1">
                <a:solidFill>
                  <a:prstClr val="black"/>
                </a:solidFill>
                <a:effectLst>
                  <a:glow rad="139700">
                    <a:srgbClr val="FFC000">
                      <a:satMod val="175000"/>
                      <a:alpha val="40000"/>
                    </a:srgbClr>
                  </a:glow>
                  <a:outerShdw dist="165100" dir="2700000" sx="99000" sy="99000" algn="tl" rotWithShape="0">
                    <a:srgbClr val="EC9684">
                      <a:alpha val="63000"/>
                    </a:srgbClr>
                  </a:outerShdw>
                  <a:reflection blurRad="6350" stA="60000" endA="900" endPos="58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viết</a:t>
            </a:r>
            <a:endParaRPr lang="id-ID" sz="3600" b="1" kern="0" dirty="0">
              <a:solidFill>
                <a:prstClr val="black"/>
              </a:solidFill>
              <a:effectLst>
                <a:glow rad="139700">
                  <a:srgbClr val="FFC000">
                    <a:satMod val="175000"/>
                    <a:alpha val="40000"/>
                  </a:srgbClr>
                </a:glow>
                <a:outerShdw dist="165100" dir="2700000" sx="99000" sy="99000" algn="tl" rotWithShape="0">
                  <a:srgbClr val="EC9684">
                    <a:alpha val="63000"/>
                  </a:srgbClr>
                </a:outerShdw>
                <a:reflection blurRad="6350" stA="60000" endA="900" endPos="58000" dir="5400000" sy="-100000" algn="bl" rotWithShape="0"/>
              </a:effectLst>
              <a:latin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1249426" y="833900"/>
            <a:ext cx="4867834" cy="5809130"/>
          </a:xfrm>
          <a:prstGeom prst="roundRect">
            <a:avLst/>
          </a:prstGeom>
          <a:solidFill>
            <a:srgbClr val="FFFFFF">
              <a:alpha val="80000"/>
            </a:srgbClr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 vườn</a:t>
            </a:r>
            <a:endParaRPr lang="vi-VN" sz="2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vi-VN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Bác xà cừ vươn cao</a:t>
            </a:r>
          </a:p>
          <a:p>
            <a:pPr algn="just"/>
            <a:r>
              <a:rPr lang="vi-VN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Cam la đà mặt đất</a:t>
            </a:r>
          </a:p>
          <a:p>
            <a:pPr algn="just"/>
            <a:r>
              <a:rPr lang="vi-VN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Chuối, hồng, cau,… họp mặt</a:t>
            </a:r>
          </a:p>
          <a:p>
            <a:pPr algn="just"/>
            <a:r>
              <a:rPr lang="vi-VN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Cùng chung sống chan hòa.</a:t>
            </a:r>
          </a:p>
          <a:p>
            <a:pPr algn="just"/>
            <a:r>
              <a:rPr lang="vi-VN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Gió đi qua gật gù</a:t>
            </a:r>
          </a:p>
          <a:p>
            <a:pPr algn="just"/>
            <a:r>
              <a:rPr lang="vi-VN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Chim tới khen rối rít</a:t>
            </a:r>
          </a:p>
          <a:p>
            <a:pPr algn="just"/>
            <a:r>
              <a:rPr lang="vi-VN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Mây qua che vòm mát</a:t>
            </a:r>
          </a:p>
          <a:p>
            <a:pPr algn="just"/>
            <a:r>
              <a:rPr lang="vi-VN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Đất màu dành tốt tươi.</a:t>
            </a:r>
          </a:p>
          <a:p>
            <a:pPr algn="just"/>
            <a:r>
              <a:rPr lang="vi-VN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Vườn cây sống thật vui</a:t>
            </a:r>
          </a:p>
          <a:p>
            <a:pPr algn="just"/>
            <a:r>
              <a:rPr lang="vi-VN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Nắng mưa cùng chia sẻ</a:t>
            </a:r>
          </a:p>
          <a:p>
            <a:pPr algn="just"/>
            <a:r>
              <a:rPr lang="vi-VN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Đêm đêm ru nhau ngủ</a:t>
            </a:r>
          </a:p>
          <a:p>
            <a:pPr algn="just"/>
            <a:r>
              <a:rPr lang="vi-VN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Bình minh lại xôn xao…</a:t>
            </a:r>
          </a:p>
          <a:p>
            <a:pPr algn="just"/>
            <a:r>
              <a:rPr lang="vi-VN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(Nguyễn Trọng Hoàn)</a:t>
            </a:r>
          </a:p>
        </p:txBody>
      </p:sp>
    </p:spTree>
    <p:extLst>
      <p:ext uri="{BB962C8B-B14F-4D97-AF65-F5344CB8AC3E}">
        <p14:creationId xmlns:p14="http://schemas.microsoft.com/office/powerpoint/2010/main" val="1098827271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877237" y="255494"/>
            <a:ext cx="1825621" cy="578406"/>
          </a:xfrm>
          <a:prstGeom prst="roundRect">
            <a:avLst/>
          </a:pr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Clr>
                <a:srgbClr val="000000"/>
              </a:buClr>
            </a:pPr>
            <a:r>
              <a:rPr lang="en-US" sz="3600" b="1" kern="0" dirty="0" err="1">
                <a:solidFill>
                  <a:srgbClr val="FF0000"/>
                </a:solidFill>
                <a:effectLst>
                  <a:glow rad="139700">
                    <a:srgbClr val="FFC000">
                      <a:satMod val="175000"/>
                      <a:alpha val="40000"/>
                    </a:srgbClr>
                  </a:glow>
                  <a:outerShdw dist="165100" dir="2700000" sx="99000" sy="99000" algn="tl" rotWithShape="0">
                    <a:srgbClr val="EC9684">
                      <a:alpha val="63000"/>
                    </a:srgbClr>
                  </a:outerShdw>
                  <a:reflection blurRad="6350" stA="60000" endA="900" endPos="58000" dir="5400000" sy="-100000" algn="bl" rotWithShape="0"/>
                </a:effectLst>
                <a:latin typeface="Nunito Black" pitchFamily="2" charset="0"/>
                <a:cs typeface="#9Slide05 Bodega Script" pitchFamily="2" charset="0"/>
                <a:sym typeface="Arial"/>
              </a:rPr>
              <a:t>Lưu</a:t>
            </a:r>
            <a:r>
              <a:rPr lang="en-US" sz="3600" b="1" kern="0" dirty="0">
                <a:solidFill>
                  <a:srgbClr val="FF0000"/>
                </a:solidFill>
                <a:effectLst>
                  <a:glow rad="139700">
                    <a:srgbClr val="FFC000">
                      <a:satMod val="175000"/>
                      <a:alpha val="40000"/>
                    </a:srgbClr>
                  </a:glow>
                  <a:outerShdw dist="165100" dir="2700000" sx="99000" sy="99000" algn="tl" rotWithShape="0">
                    <a:srgbClr val="EC9684">
                      <a:alpha val="63000"/>
                    </a:srgbClr>
                  </a:outerShdw>
                  <a:reflection blurRad="6350" stA="60000" endA="900" endPos="58000" dir="5400000" sy="-100000" algn="bl" rotWithShape="0"/>
                </a:effectLst>
                <a:latin typeface="Nunito Black" pitchFamily="2" charset="0"/>
                <a:cs typeface="#9Slide05 Bodega Script" pitchFamily="2" charset="0"/>
                <a:sym typeface="Arial"/>
              </a:rPr>
              <a:t> ý</a:t>
            </a:r>
            <a:endParaRPr lang="id-ID" sz="3600" b="1" kern="0" dirty="0">
              <a:solidFill>
                <a:srgbClr val="FF0000"/>
              </a:solidFill>
              <a:effectLst>
                <a:glow rad="139700">
                  <a:srgbClr val="FFC000">
                    <a:satMod val="175000"/>
                    <a:alpha val="40000"/>
                  </a:srgbClr>
                </a:glow>
                <a:outerShdw dist="165100" dir="2700000" sx="99000" sy="99000" algn="tl" rotWithShape="0">
                  <a:srgbClr val="EC9684">
                    <a:alpha val="63000"/>
                  </a:srgbClr>
                </a:outerShdw>
                <a:reflection blurRad="6350" stA="60000" endA="900" endPos="58000" dir="5400000" sy="-100000" algn="bl" rotWithShape="0"/>
              </a:effectLst>
              <a:latin typeface="Nunito Black" pitchFamily="2" charset="0"/>
              <a:cs typeface="#9Slide05 Bodega Script" pitchFamily="2" charset="0"/>
              <a:sym typeface="Arial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877236" y="1237312"/>
            <a:ext cx="5241175" cy="2917829"/>
          </a:xfrm>
          <a:prstGeom prst="roundRect">
            <a:avLst/>
          </a:prstGeom>
          <a:solidFill>
            <a:srgbClr val="FFFFFF">
              <a:alpha val="80000"/>
            </a:srgbClr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vi-VN" sz="2400" dirty="0">
                <a:solidFill>
                  <a:srgbClr val="0070C0"/>
                </a:solidFill>
                <a:latin typeface="Nunito Black" pitchFamily="2" charset="0"/>
              </a:rPr>
              <a:t>- </a:t>
            </a:r>
            <a:r>
              <a:rPr lang="vi-VN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 đúng chính tả, trình bày sạch đẹp.</a:t>
            </a:r>
          </a:p>
          <a:p>
            <a:pPr algn="just"/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vi-VN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Giữa các khổ thơ cách 1 dòng</a:t>
            </a:r>
            <a:endParaRPr lang="en-US" sz="24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4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dòng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vi-VN" sz="24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433508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810002" y="204793"/>
            <a:ext cx="3506504" cy="629107"/>
          </a:xfrm>
          <a:prstGeom prst="roundRect">
            <a:avLst/>
          </a:pr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Clr>
                <a:srgbClr val="000000"/>
              </a:buClr>
              <a:defRPr/>
            </a:pPr>
            <a:r>
              <a:rPr lang="en-US" sz="3600" b="1" kern="0" dirty="0">
                <a:solidFill>
                  <a:prstClr val="black"/>
                </a:solidFill>
                <a:effectLst>
                  <a:glow rad="139700">
                    <a:srgbClr val="FFC000">
                      <a:satMod val="175000"/>
                      <a:alpha val="40000"/>
                    </a:srgbClr>
                  </a:glow>
                  <a:outerShdw dist="165100" dir="2700000" sx="99000" sy="99000" algn="tl" rotWithShape="0">
                    <a:srgbClr val="EC9684">
                      <a:alpha val="63000"/>
                    </a:srgbClr>
                  </a:outerShdw>
                  <a:reflection blurRad="6350" stA="60000" endA="900" endPos="58000" dir="5400000" sy="-100000" algn="bl" rotWithShape="0"/>
                </a:effectLst>
                <a:latin typeface="Nunito Black" pitchFamily="2" charset="0"/>
                <a:cs typeface="#9Slide05 Bodega Script" pitchFamily="2" charset="0"/>
                <a:sym typeface="Arial"/>
              </a:rPr>
              <a:t>1. </a:t>
            </a:r>
            <a:r>
              <a:rPr lang="en-US" sz="3600" b="1" kern="0" dirty="0" err="1">
                <a:solidFill>
                  <a:prstClr val="black"/>
                </a:solidFill>
                <a:effectLst>
                  <a:glow rad="139700">
                    <a:srgbClr val="FFC000">
                      <a:satMod val="175000"/>
                      <a:alpha val="40000"/>
                    </a:srgbClr>
                  </a:glow>
                  <a:outerShdw dist="165100" dir="2700000" sx="99000" sy="99000" algn="tl" rotWithShape="0">
                    <a:srgbClr val="EC9684">
                      <a:alpha val="63000"/>
                    </a:srgbClr>
                  </a:outerShdw>
                  <a:reflection blurRad="6350" stA="60000" endA="900" endPos="58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Nghe</a:t>
            </a:r>
            <a:r>
              <a:rPr lang="en-US" sz="3600" b="1" kern="0" dirty="0">
                <a:solidFill>
                  <a:prstClr val="black"/>
                </a:solidFill>
                <a:effectLst>
                  <a:glow rad="139700">
                    <a:srgbClr val="FFC000">
                      <a:satMod val="175000"/>
                      <a:alpha val="40000"/>
                    </a:srgbClr>
                  </a:glow>
                  <a:outerShdw dist="165100" dir="2700000" sx="99000" sy="99000" algn="tl" rotWithShape="0">
                    <a:srgbClr val="EC9684">
                      <a:alpha val="63000"/>
                    </a:srgbClr>
                  </a:outerShdw>
                  <a:reflection blurRad="6350" stA="60000" endA="900" endPos="58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– </a:t>
            </a:r>
            <a:r>
              <a:rPr lang="en-US" sz="3600" b="1" kern="0" dirty="0" err="1">
                <a:solidFill>
                  <a:prstClr val="black"/>
                </a:solidFill>
                <a:effectLst>
                  <a:glow rad="139700">
                    <a:srgbClr val="FFC000">
                      <a:satMod val="175000"/>
                      <a:alpha val="40000"/>
                    </a:srgbClr>
                  </a:glow>
                  <a:outerShdw dist="165100" dir="2700000" sx="99000" sy="99000" algn="tl" rotWithShape="0">
                    <a:srgbClr val="EC9684">
                      <a:alpha val="63000"/>
                    </a:srgbClr>
                  </a:outerShdw>
                  <a:reflection blurRad="6350" stA="60000" endA="900" endPos="58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viết</a:t>
            </a:r>
            <a:endParaRPr lang="id-ID" sz="3600" b="1" kern="0" dirty="0">
              <a:solidFill>
                <a:prstClr val="black"/>
              </a:solidFill>
              <a:effectLst>
                <a:glow rad="139700">
                  <a:srgbClr val="FFC000">
                    <a:satMod val="175000"/>
                    <a:alpha val="40000"/>
                  </a:srgbClr>
                </a:glow>
                <a:outerShdw dist="165100" dir="2700000" sx="99000" sy="99000" algn="tl" rotWithShape="0">
                  <a:srgbClr val="EC9684">
                    <a:alpha val="63000"/>
                  </a:srgbClr>
                </a:outerShdw>
                <a:reflection blurRad="6350" stA="60000" endA="900" endPos="58000" dir="5400000" sy="-100000" algn="bl" rotWithShape="0"/>
              </a:effectLst>
              <a:latin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3953437" y="833900"/>
            <a:ext cx="4867834" cy="5809130"/>
          </a:xfrm>
          <a:prstGeom prst="roundRect">
            <a:avLst/>
          </a:prstGeom>
          <a:solidFill>
            <a:srgbClr val="FFFFFF">
              <a:alpha val="80000"/>
            </a:srgbClr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vi-VN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 vườn</a:t>
            </a:r>
            <a:endParaRPr lang="vi-VN" sz="2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defRPr/>
            </a:pPr>
            <a:r>
              <a:rPr lang="vi-VN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Bác xà cừ vươn cao</a:t>
            </a:r>
          </a:p>
          <a:p>
            <a:pPr algn="just">
              <a:defRPr/>
            </a:pPr>
            <a:r>
              <a:rPr lang="vi-VN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Cam la đà mặt đất</a:t>
            </a:r>
          </a:p>
          <a:p>
            <a:pPr algn="just">
              <a:defRPr/>
            </a:pPr>
            <a:r>
              <a:rPr lang="vi-VN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Chuối, hồng, cau,… họp mặt</a:t>
            </a:r>
          </a:p>
          <a:p>
            <a:pPr algn="just">
              <a:defRPr/>
            </a:pPr>
            <a:r>
              <a:rPr lang="vi-VN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Cùng chung sống chan hòa.</a:t>
            </a:r>
          </a:p>
          <a:p>
            <a:pPr algn="just">
              <a:defRPr/>
            </a:pPr>
            <a:r>
              <a:rPr lang="vi-VN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Gió đi qua gật gù</a:t>
            </a:r>
          </a:p>
          <a:p>
            <a:pPr algn="just">
              <a:defRPr/>
            </a:pPr>
            <a:r>
              <a:rPr lang="vi-VN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Chim tới khen rối rít</a:t>
            </a:r>
          </a:p>
          <a:p>
            <a:pPr algn="just">
              <a:defRPr/>
            </a:pPr>
            <a:r>
              <a:rPr lang="vi-VN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Mây qua che vòm mát</a:t>
            </a:r>
          </a:p>
          <a:p>
            <a:pPr algn="just">
              <a:defRPr/>
            </a:pPr>
            <a:r>
              <a:rPr lang="vi-VN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Đất màu dành tốt tươi.</a:t>
            </a:r>
          </a:p>
          <a:p>
            <a:pPr algn="just">
              <a:defRPr/>
            </a:pPr>
            <a:r>
              <a:rPr lang="vi-VN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Vườn cây sống thật vui</a:t>
            </a:r>
          </a:p>
          <a:p>
            <a:pPr algn="just">
              <a:defRPr/>
            </a:pPr>
            <a:r>
              <a:rPr lang="vi-VN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Nắng mưa cùng chia sẻ</a:t>
            </a:r>
          </a:p>
          <a:p>
            <a:pPr algn="just">
              <a:defRPr/>
            </a:pPr>
            <a:r>
              <a:rPr lang="vi-VN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Đêm đêm ru nhau ngủ</a:t>
            </a:r>
          </a:p>
          <a:p>
            <a:pPr algn="just">
              <a:defRPr/>
            </a:pPr>
            <a:r>
              <a:rPr lang="vi-VN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Bình minh lại xôn xao…</a:t>
            </a:r>
          </a:p>
          <a:p>
            <a:pPr algn="just">
              <a:defRPr/>
            </a:pPr>
            <a:r>
              <a:rPr lang="vi-VN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(Nguyễn Trọng Hoàn)</a:t>
            </a:r>
          </a:p>
        </p:txBody>
      </p:sp>
    </p:spTree>
    <p:extLst>
      <p:ext uri="{BB962C8B-B14F-4D97-AF65-F5344CB8AC3E}">
        <p14:creationId xmlns:p14="http://schemas.microsoft.com/office/powerpoint/2010/main" val="3951369130"/>
      </p:ext>
    </p:extLst>
  </p:cSld>
  <p:clrMapOvr>
    <a:masterClrMapping/>
  </p:clrMapOvr>
  <p:transition spd="slow">
    <p:randomBar dir="vert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36233" y="1540315"/>
            <a:ext cx="655019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400" b="1" dirty="0">
                <a:solidFill>
                  <a:srgbClr val="0070C0"/>
                </a:solidFill>
                <a:latin typeface="Nunito Black" pitchFamily="2" charset="0"/>
              </a:rPr>
              <a:t>a. </a:t>
            </a:r>
            <a:r>
              <a:rPr lang="en-US" alt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US" alt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US" altLang="en-US" sz="28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lặng</a:t>
            </a:r>
            <a:r>
              <a:rPr lang="en-US" altLang="en-US" sz="28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US" alt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alt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US" altLang="en-US" sz="28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nặng</a:t>
            </a:r>
            <a:r>
              <a:rPr lang="en-US" altLang="en-US" sz="28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US" alt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thay</a:t>
            </a:r>
            <a:r>
              <a:rPr lang="en-US" alt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alt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ô </a:t>
            </a:r>
            <a:r>
              <a:rPr lang="en-US" alt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vuông</a:t>
            </a:r>
            <a:r>
              <a:rPr lang="en-US" alt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altLang="en-US" sz="28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3" name="Picture 2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3582" y="2256784"/>
            <a:ext cx="10642629" cy="4356262"/>
          </a:xfrm>
          <a:prstGeom prst="rect">
            <a:avLst/>
          </a:prstGeom>
        </p:spPr>
      </p:pic>
      <p:grpSp>
        <p:nvGrpSpPr>
          <p:cNvPr id="25" name="Group 24"/>
          <p:cNvGrpSpPr/>
          <p:nvPr/>
        </p:nvGrpSpPr>
        <p:grpSpPr>
          <a:xfrm>
            <a:off x="6952129" y="673147"/>
            <a:ext cx="4074460" cy="1686639"/>
            <a:chOff x="6952129" y="834511"/>
            <a:chExt cx="4074460" cy="1686639"/>
          </a:xfrm>
        </p:grpSpPr>
        <p:sp>
          <p:nvSpPr>
            <p:cNvPr id="13" name="Cloud 12"/>
            <p:cNvSpPr/>
            <p:nvPr/>
          </p:nvSpPr>
          <p:spPr>
            <a:xfrm>
              <a:off x="6952129" y="834511"/>
              <a:ext cx="4074460" cy="1686639"/>
            </a:xfrm>
            <a:prstGeom prst="cloud">
              <a:avLst/>
            </a:prstGeom>
            <a:solidFill>
              <a:srgbClr val="B6F1FC"/>
            </a:solidFill>
            <a:ln w="57150">
              <a:noFill/>
            </a:ln>
          </p:spPr>
          <p:txBody>
            <a:bodyPr wrap="square">
              <a:spAutoFit/>
            </a:bodyPr>
            <a:lstStyle/>
            <a:p>
              <a:endParaRPr lang="en-US" sz="2200" dirty="0">
                <a:solidFill>
                  <a:srgbClr val="ED7D31">
                    <a:lumMod val="50000"/>
                  </a:srgbClr>
                </a:solidFill>
                <a:latin typeface="Nunito Black" pitchFamily="2" charset="0"/>
              </a:endParaRPr>
            </a:p>
            <a:p>
              <a:endParaRPr lang="en-US" sz="2200" dirty="0">
                <a:solidFill>
                  <a:srgbClr val="ED7D31">
                    <a:lumMod val="50000"/>
                  </a:srgbClr>
                </a:solidFill>
                <a:latin typeface="Nunito Black" pitchFamily="2" charset="0"/>
              </a:endParaRPr>
            </a:p>
            <a:p>
              <a:endParaRPr lang="en-US" sz="2200" dirty="0">
                <a:solidFill>
                  <a:srgbClr val="ED7D31">
                    <a:lumMod val="50000"/>
                  </a:srgbClr>
                </a:solidFill>
                <a:latin typeface="Nunito Black" pitchFamily="2" charset="0"/>
              </a:endParaRPr>
            </a:p>
          </p:txBody>
        </p:sp>
        <p:sp>
          <p:nvSpPr>
            <p:cNvPr id="24" name="Rectangle 23"/>
            <p:cNvSpPr/>
            <p:nvPr/>
          </p:nvSpPr>
          <p:spPr>
            <a:xfrm>
              <a:off x="7324166" y="1100749"/>
              <a:ext cx="3702423" cy="115416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2300" dirty="0" err="1">
                  <a:solidFill>
                    <a:srgbClr val="ED7D31">
                      <a:lumMod val="50000"/>
                    </a:srgb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Gợi</a:t>
              </a:r>
              <a:r>
                <a:rPr lang="en-US" sz="2300" dirty="0">
                  <a:solidFill>
                    <a:srgbClr val="ED7D31">
                      <a:lumMod val="50000"/>
                    </a:srgb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ý: E</a:t>
              </a:r>
              <a:r>
                <a:rPr lang="vi-VN" sz="2300" dirty="0">
                  <a:solidFill>
                    <a:srgbClr val="ED7D31">
                      <a:lumMod val="50000"/>
                    </a:srgb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m đọc kĩ các câu thơ và chọn từ thích hợp để điền vào ô vuông.</a:t>
              </a:r>
              <a:endParaRPr lang="en-US" sz="2300" dirty="0">
                <a:solidFill>
                  <a:srgbClr val="ED7D31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26" name="Group 25"/>
          <p:cNvGrpSpPr/>
          <p:nvPr/>
        </p:nvGrpSpPr>
        <p:grpSpPr>
          <a:xfrm>
            <a:off x="2479730" y="4900418"/>
            <a:ext cx="1121640" cy="510778"/>
            <a:chOff x="4722468" y="1200732"/>
            <a:chExt cx="1121640" cy="510778"/>
          </a:xfrm>
        </p:grpSpPr>
        <p:sp>
          <p:nvSpPr>
            <p:cNvPr id="27" name="Rounded Rectangle 26"/>
            <p:cNvSpPr/>
            <p:nvPr/>
          </p:nvSpPr>
          <p:spPr>
            <a:xfrm rot="16200000">
              <a:off x="5154622" y="1011233"/>
              <a:ext cx="344070" cy="863144"/>
            </a:xfrm>
            <a:prstGeom prst="roundRect">
              <a:avLst/>
            </a:prstGeom>
            <a:solidFill>
              <a:srgbClr val="F4ADB9"/>
            </a:solidFill>
            <a:ln/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wrap="square">
              <a:spAutoFit/>
            </a:bodyPr>
            <a:lstStyle/>
            <a:p>
              <a:pPr>
                <a:defRPr/>
              </a:pPr>
              <a:r>
                <a:rPr lang="en-US" sz="2400" dirty="0">
                  <a:solidFill>
                    <a:srgbClr val="FF0000"/>
                  </a:solidFill>
                  <a:latin typeface="Nunito Black" pitchFamily="2" charset="0"/>
                </a:rPr>
                <a:t>  </a:t>
              </a:r>
            </a:p>
            <a:p>
              <a:pPr>
                <a:defRPr/>
              </a:pPr>
              <a:endParaRPr lang="en-US" sz="2400" dirty="0">
                <a:solidFill>
                  <a:srgbClr val="FF0000"/>
                </a:solidFill>
                <a:latin typeface="Nunito Black" pitchFamily="2" charset="0"/>
              </a:endParaRPr>
            </a:p>
          </p:txBody>
        </p:sp>
        <p:sp>
          <p:nvSpPr>
            <p:cNvPr id="28" name="Rounded Rectangle 27"/>
            <p:cNvSpPr/>
            <p:nvPr/>
          </p:nvSpPr>
          <p:spPr>
            <a:xfrm>
              <a:off x="4722468" y="1200732"/>
              <a:ext cx="1121640" cy="510778"/>
            </a:xfrm>
            <a:prstGeom prst="round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wrap="square">
              <a:spAutoFit/>
            </a:bodyPr>
            <a:lstStyle/>
            <a:p>
              <a:pPr>
                <a:defRPr/>
              </a:pPr>
              <a:r>
                <a:rPr lang="en-US" sz="2400" dirty="0">
                  <a:solidFill>
                    <a:srgbClr val="002060"/>
                  </a:solidFill>
                  <a:latin typeface="Nunito Black" pitchFamily="2" charset="0"/>
                </a:rPr>
                <a:t>  </a:t>
              </a:r>
              <a:r>
                <a:rPr lang="en-US" sz="2400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lặng</a:t>
              </a:r>
              <a:endPara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29" name="Group 28"/>
          <p:cNvGrpSpPr/>
          <p:nvPr/>
        </p:nvGrpSpPr>
        <p:grpSpPr>
          <a:xfrm>
            <a:off x="1834072" y="3047945"/>
            <a:ext cx="1121640" cy="510778"/>
            <a:chOff x="4722468" y="1200732"/>
            <a:chExt cx="1121640" cy="510778"/>
          </a:xfrm>
        </p:grpSpPr>
        <p:sp>
          <p:nvSpPr>
            <p:cNvPr id="30" name="Rounded Rectangle 29"/>
            <p:cNvSpPr/>
            <p:nvPr/>
          </p:nvSpPr>
          <p:spPr>
            <a:xfrm rot="16200000">
              <a:off x="5154622" y="1011233"/>
              <a:ext cx="344070" cy="863144"/>
            </a:xfrm>
            <a:prstGeom prst="roundRect">
              <a:avLst/>
            </a:prstGeom>
            <a:solidFill>
              <a:srgbClr val="F4ADB9"/>
            </a:solidFill>
            <a:ln/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wrap="square">
              <a:spAutoFit/>
            </a:bodyPr>
            <a:lstStyle/>
            <a:p>
              <a:pPr>
                <a:defRPr/>
              </a:pPr>
              <a:r>
                <a:rPr lang="en-US" sz="2400" dirty="0">
                  <a:solidFill>
                    <a:srgbClr val="FF0000"/>
                  </a:solidFill>
                  <a:latin typeface="Nunito Black" pitchFamily="2" charset="0"/>
                </a:rPr>
                <a:t>  </a:t>
              </a:r>
            </a:p>
            <a:p>
              <a:pPr>
                <a:defRPr/>
              </a:pPr>
              <a:endParaRPr lang="en-US" sz="2400" dirty="0">
                <a:solidFill>
                  <a:srgbClr val="FF0000"/>
                </a:solidFill>
                <a:latin typeface="Nunito Black" pitchFamily="2" charset="0"/>
              </a:endParaRPr>
            </a:p>
          </p:txBody>
        </p:sp>
        <p:sp>
          <p:nvSpPr>
            <p:cNvPr id="31" name="Rounded Rectangle 30"/>
            <p:cNvSpPr/>
            <p:nvPr/>
          </p:nvSpPr>
          <p:spPr>
            <a:xfrm>
              <a:off x="4722468" y="1200732"/>
              <a:ext cx="1121640" cy="510778"/>
            </a:xfrm>
            <a:prstGeom prst="round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wrap="square">
              <a:spAutoFit/>
            </a:bodyPr>
            <a:lstStyle/>
            <a:p>
              <a:pPr>
                <a:defRPr/>
              </a:pPr>
              <a:r>
                <a:rPr lang="en-US" sz="2400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 </a:t>
              </a:r>
              <a:r>
                <a:rPr lang="en-US" sz="2400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lặng</a:t>
              </a:r>
              <a:endPara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32" name="Group 31"/>
          <p:cNvGrpSpPr/>
          <p:nvPr/>
        </p:nvGrpSpPr>
        <p:grpSpPr>
          <a:xfrm>
            <a:off x="6283208" y="4900418"/>
            <a:ext cx="1121640" cy="510778"/>
            <a:chOff x="4722468" y="1200732"/>
            <a:chExt cx="1121640" cy="510778"/>
          </a:xfrm>
        </p:grpSpPr>
        <p:sp>
          <p:nvSpPr>
            <p:cNvPr id="33" name="Rounded Rectangle 32"/>
            <p:cNvSpPr/>
            <p:nvPr/>
          </p:nvSpPr>
          <p:spPr>
            <a:xfrm rot="16200000">
              <a:off x="5154622" y="1011233"/>
              <a:ext cx="344070" cy="863144"/>
            </a:xfrm>
            <a:prstGeom prst="roundRect">
              <a:avLst/>
            </a:prstGeom>
            <a:solidFill>
              <a:srgbClr val="F4ADB9"/>
            </a:solidFill>
            <a:ln/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wrap="square">
              <a:spAutoFit/>
            </a:bodyPr>
            <a:lstStyle/>
            <a:p>
              <a:pPr>
                <a:defRPr/>
              </a:pPr>
              <a:r>
                <a:rPr lang="en-US" sz="2400" dirty="0">
                  <a:solidFill>
                    <a:srgbClr val="FF0000"/>
                  </a:solidFill>
                  <a:latin typeface="Nunito Black" pitchFamily="2" charset="0"/>
                </a:rPr>
                <a:t>  </a:t>
              </a:r>
            </a:p>
            <a:p>
              <a:pPr>
                <a:defRPr/>
              </a:pPr>
              <a:endParaRPr lang="en-US" sz="2400" dirty="0">
                <a:solidFill>
                  <a:srgbClr val="FF0000"/>
                </a:solidFill>
                <a:latin typeface="Nunito Black" pitchFamily="2" charset="0"/>
              </a:endParaRPr>
            </a:p>
          </p:txBody>
        </p:sp>
        <p:sp>
          <p:nvSpPr>
            <p:cNvPr id="34" name="Rounded Rectangle 33"/>
            <p:cNvSpPr/>
            <p:nvPr/>
          </p:nvSpPr>
          <p:spPr>
            <a:xfrm>
              <a:off x="4722468" y="1200732"/>
              <a:ext cx="1121640" cy="510778"/>
            </a:xfrm>
            <a:prstGeom prst="round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wrap="square">
              <a:spAutoFit/>
            </a:bodyPr>
            <a:lstStyle/>
            <a:p>
              <a:pPr>
                <a:defRPr/>
              </a:pPr>
              <a:r>
                <a:rPr lang="en-US" sz="2400" dirty="0">
                  <a:solidFill>
                    <a:srgbClr val="002060"/>
                  </a:solidFill>
                  <a:latin typeface="Nunito Black" pitchFamily="2" charset="0"/>
                </a:rPr>
                <a:t> </a:t>
              </a:r>
              <a:r>
                <a:rPr lang="en-US" sz="2400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L</a:t>
              </a:r>
              <a:r>
                <a:rPr lang="en-US" sz="2400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ặng</a:t>
              </a:r>
              <a:endPara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35" name="Group 34"/>
          <p:cNvGrpSpPr/>
          <p:nvPr/>
        </p:nvGrpSpPr>
        <p:grpSpPr>
          <a:xfrm>
            <a:off x="8641451" y="2752345"/>
            <a:ext cx="1121640" cy="510778"/>
            <a:chOff x="4776824" y="1187416"/>
            <a:chExt cx="1121640" cy="510778"/>
          </a:xfrm>
        </p:grpSpPr>
        <p:sp>
          <p:nvSpPr>
            <p:cNvPr id="36" name="Rounded Rectangle 35"/>
            <p:cNvSpPr/>
            <p:nvPr/>
          </p:nvSpPr>
          <p:spPr>
            <a:xfrm rot="16200000">
              <a:off x="5154622" y="1011233"/>
              <a:ext cx="344070" cy="863144"/>
            </a:xfrm>
            <a:prstGeom prst="roundRect">
              <a:avLst/>
            </a:prstGeom>
            <a:solidFill>
              <a:srgbClr val="F4ADB9"/>
            </a:solidFill>
            <a:ln/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wrap="square">
              <a:spAutoFit/>
            </a:bodyPr>
            <a:lstStyle/>
            <a:p>
              <a:pPr>
                <a:defRPr/>
              </a:pPr>
              <a:r>
                <a:rPr lang="en-US" sz="2400" dirty="0">
                  <a:solidFill>
                    <a:srgbClr val="FF0000"/>
                  </a:solidFill>
                  <a:latin typeface="Nunito Black" pitchFamily="2" charset="0"/>
                </a:rPr>
                <a:t>  </a:t>
              </a:r>
            </a:p>
            <a:p>
              <a:pPr>
                <a:defRPr/>
              </a:pPr>
              <a:endParaRPr lang="en-US" sz="2400" dirty="0">
                <a:solidFill>
                  <a:srgbClr val="FF0000"/>
                </a:solidFill>
                <a:latin typeface="Nunito Black" pitchFamily="2" charset="0"/>
              </a:endParaRPr>
            </a:p>
          </p:txBody>
        </p:sp>
        <p:sp>
          <p:nvSpPr>
            <p:cNvPr id="37" name="Rounded Rectangle 36"/>
            <p:cNvSpPr/>
            <p:nvPr/>
          </p:nvSpPr>
          <p:spPr>
            <a:xfrm>
              <a:off x="4776824" y="1187416"/>
              <a:ext cx="1121640" cy="510778"/>
            </a:xfrm>
            <a:prstGeom prst="round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wrap="square">
              <a:spAutoFit/>
            </a:bodyPr>
            <a:lstStyle/>
            <a:p>
              <a:pPr>
                <a:defRPr/>
              </a:pPr>
              <a:r>
                <a:rPr lang="en-US" sz="2400" dirty="0">
                  <a:solidFill>
                    <a:srgbClr val="002060"/>
                  </a:solidFill>
                  <a:latin typeface="Nunito Black" pitchFamily="2" charset="0"/>
                </a:rPr>
                <a:t> </a:t>
              </a:r>
              <a:r>
                <a:rPr lang="en-US" sz="2400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</a:t>
              </a:r>
              <a:r>
                <a:rPr lang="en-US" sz="2400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ặng</a:t>
              </a:r>
              <a:endPara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38" name="Picture 3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5392" y="197423"/>
            <a:ext cx="5591955" cy="8192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09700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3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8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3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8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500626" y="1740541"/>
            <a:ext cx="703583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 </a:t>
            </a:r>
            <a:r>
              <a:rPr lang="en-US" alt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US" alt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alt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alt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bông</a:t>
            </a:r>
            <a:r>
              <a:rPr lang="en-US" alt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alt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thay</a:t>
            </a:r>
            <a:r>
              <a:rPr lang="en-US" alt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alt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ô </a:t>
            </a:r>
            <a:r>
              <a:rPr lang="en-US" alt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vuông</a:t>
            </a:r>
            <a:r>
              <a:rPr lang="en-US" alt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altLang="en-US" sz="28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5392" y="236059"/>
            <a:ext cx="5591955" cy="819264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8290" y="2853631"/>
            <a:ext cx="5575627" cy="2931785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29612" y="2824451"/>
            <a:ext cx="5643628" cy="2967541"/>
          </a:xfrm>
          <a:prstGeom prst="rect">
            <a:avLst/>
          </a:prstGeom>
        </p:spPr>
      </p:pic>
      <p:grpSp>
        <p:nvGrpSpPr>
          <p:cNvPr id="17" name="Group 16"/>
          <p:cNvGrpSpPr/>
          <p:nvPr/>
        </p:nvGrpSpPr>
        <p:grpSpPr>
          <a:xfrm>
            <a:off x="7279437" y="784344"/>
            <a:ext cx="4120226" cy="2202001"/>
            <a:chOff x="6750423" y="673147"/>
            <a:chExt cx="4120226" cy="2202001"/>
          </a:xfrm>
        </p:grpSpPr>
        <p:sp>
          <p:nvSpPr>
            <p:cNvPr id="18" name="Cloud 17"/>
            <p:cNvSpPr/>
            <p:nvPr/>
          </p:nvSpPr>
          <p:spPr>
            <a:xfrm>
              <a:off x="6750423" y="673147"/>
              <a:ext cx="4087907" cy="2202001"/>
            </a:xfrm>
            <a:prstGeom prst="cloud">
              <a:avLst/>
            </a:prstGeom>
            <a:solidFill>
              <a:srgbClr val="B6F1FC"/>
            </a:solidFill>
            <a:ln w="57150">
              <a:noFill/>
            </a:ln>
          </p:spPr>
          <p:txBody>
            <a:bodyPr wrap="square">
              <a:spAutoFit/>
            </a:bodyPr>
            <a:lstStyle/>
            <a:p>
              <a:endParaRPr lang="en-US" sz="2200" dirty="0">
                <a:solidFill>
                  <a:srgbClr val="ED7D31">
                    <a:lumMod val="50000"/>
                  </a:srgbClr>
                </a:solidFill>
                <a:latin typeface="Nunito Black" pitchFamily="2" charset="0"/>
              </a:endParaRPr>
            </a:p>
            <a:p>
              <a:endParaRPr lang="en-US" sz="2200" dirty="0">
                <a:solidFill>
                  <a:srgbClr val="ED7D31">
                    <a:lumMod val="50000"/>
                  </a:srgbClr>
                </a:solidFill>
                <a:latin typeface="Nunito Black" pitchFamily="2" charset="0"/>
              </a:endParaRPr>
            </a:p>
            <a:p>
              <a:endParaRPr lang="en-US" sz="2200" dirty="0">
                <a:solidFill>
                  <a:srgbClr val="ED7D31">
                    <a:lumMod val="50000"/>
                  </a:srgbClr>
                </a:solidFill>
                <a:latin typeface="Nunito Black" pitchFamily="2" charset="0"/>
              </a:endParaRPr>
            </a:p>
            <a:p>
              <a:endParaRPr lang="en-US" sz="2200" dirty="0">
                <a:solidFill>
                  <a:srgbClr val="ED7D31">
                    <a:lumMod val="50000"/>
                  </a:srgbClr>
                </a:solidFill>
                <a:latin typeface="Nunito Black" pitchFamily="2" charset="0"/>
              </a:endParaRPr>
            </a:p>
          </p:txBody>
        </p:sp>
        <p:sp>
          <p:nvSpPr>
            <p:cNvPr id="19" name="Rectangle 18"/>
            <p:cNvSpPr/>
            <p:nvPr/>
          </p:nvSpPr>
          <p:spPr>
            <a:xfrm>
              <a:off x="7119349" y="1017094"/>
              <a:ext cx="3751300" cy="115416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2300" dirty="0" err="1">
                  <a:solidFill>
                    <a:srgbClr val="70AD47">
                      <a:lumMod val="50000"/>
                    </a:srgb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Gợi</a:t>
              </a:r>
              <a:r>
                <a:rPr lang="en-US" sz="2300" dirty="0">
                  <a:solidFill>
                    <a:srgbClr val="70AD47">
                      <a:lumMod val="50000"/>
                    </a:srgb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ý: </a:t>
              </a:r>
              <a:r>
                <a:rPr lang="vi-VN" sz="2300" dirty="0">
                  <a:solidFill>
                    <a:srgbClr val="70AD47">
                      <a:lumMod val="50000"/>
                    </a:srgb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Em đọc kĩ các từ ngữ trong bông hoa và các câu thơ để điền cho phù hợp</a:t>
              </a:r>
              <a:endParaRPr lang="en-US" sz="2300" dirty="0">
                <a:solidFill>
                  <a:srgbClr val="70AD47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1866818" y="4102139"/>
            <a:ext cx="941928" cy="510778"/>
            <a:chOff x="4860386" y="1200732"/>
            <a:chExt cx="878270" cy="510778"/>
          </a:xfrm>
        </p:grpSpPr>
        <p:sp>
          <p:nvSpPr>
            <p:cNvPr id="21" name="Rounded Rectangle 20"/>
            <p:cNvSpPr/>
            <p:nvPr/>
          </p:nvSpPr>
          <p:spPr>
            <a:xfrm rot="16200000">
              <a:off x="5154622" y="1213001"/>
              <a:ext cx="344070" cy="459606"/>
            </a:xfrm>
            <a:prstGeom prst="roundRect">
              <a:avLst/>
            </a:prstGeom>
            <a:solidFill>
              <a:srgbClr val="F4ADB9"/>
            </a:solidFill>
            <a:ln/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wrap="square">
              <a:spAutoFit/>
            </a:bodyPr>
            <a:lstStyle/>
            <a:p>
              <a:pPr>
                <a:defRPr/>
              </a:pPr>
              <a:r>
                <a:rPr lang="en-US" sz="2400" dirty="0">
                  <a:solidFill>
                    <a:srgbClr val="FF0000"/>
                  </a:solidFill>
                  <a:latin typeface="Nunito Black" pitchFamily="2" charset="0"/>
                </a:rPr>
                <a:t>  </a:t>
              </a:r>
            </a:p>
          </p:txBody>
        </p:sp>
        <p:sp>
          <p:nvSpPr>
            <p:cNvPr id="22" name="Rounded Rectangle 21"/>
            <p:cNvSpPr/>
            <p:nvPr/>
          </p:nvSpPr>
          <p:spPr>
            <a:xfrm>
              <a:off x="4860386" y="1200732"/>
              <a:ext cx="878270" cy="510778"/>
            </a:xfrm>
            <a:prstGeom prst="round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wrap="square">
              <a:spAutoFit/>
            </a:bodyPr>
            <a:lstStyle/>
            <a:p>
              <a:pPr>
                <a:defRPr/>
              </a:pPr>
              <a:r>
                <a:rPr lang="en-US" sz="2400" dirty="0">
                  <a:solidFill>
                    <a:srgbClr val="002060"/>
                  </a:solidFill>
                  <a:latin typeface="Nunito Black" pitchFamily="2" charset="0"/>
                </a:rPr>
                <a:t>  </a:t>
              </a:r>
              <a:r>
                <a:rPr lang="en-US" sz="2400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nở</a:t>
              </a:r>
              <a:endPara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23" name="Group 22"/>
          <p:cNvGrpSpPr/>
          <p:nvPr/>
        </p:nvGrpSpPr>
        <p:grpSpPr>
          <a:xfrm>
            <a:off x="2380332" y="4916883"/>
            <a:ext cx="941928" cy="510778"/>
            <a:chOff x="4860386" y="1200732"/>
            <a:chExt cx="878270" cy="510778"/>
          </a:xfrm>
        </p:grpSpPr>
        <p:sp>
          <p:nvSpPr>
            <p:cNvPr id="24" name="Rounded Rectangle 23"/>
            <p:cNvSpPr/>
            <p:nvPr/>
          </p:nvSpPr>
          <p:spPr>
            <a:xfrm rot="16200000">
              <a:off x="5154622" y="1213001"/>
              <a:ext cx="344070" cy="459606"/>
            </a:xfrm>
            <a:prstGeom prst="roundRect">
              <a:avLst/>
            </a:prstGeom>
            <a:solidFill>
              <a:srgbClr val="F4ADB9"/>
            </a:solidFill>
            <a:ln/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wrap="square">
              <a:spAutoFit/>
            </a:bodyPr>
            <a:lstStyle/>
            <a:p>
              <a:pPr>
                <a:defRPr/>
              </a:pPr>
              <a:r>
                <a:rPr lang="en-US" sz="2400" dirty="0">
                  <a:solidFill>
                    <a:srgbClr val="FF0000"/>
                  </a:solidFill>
                  <a:latin typeface="Nunito Black" pitchFamily="2" charset="0"/>
                </a:rPr>
                <a:t>  </a:t>
              </a:r>
            </a:p>
          </p:txBody>
        </p:sp>
        <p:sp>
          <p:nvSpPr>
            <p:cNvPr id="25" name="Rounded Rectangle 24"/>
            <p:cNvSpPr/>
            <p:nvPr/>
          </p:nvSpPr>
          <p:spPr>
            <a:xfrm>
              <a:off x="4860386" y="1200732"/>
              <a:ext cx="878270" cy="510778"/>
            </a:xfrm>
            <a:prstGeom prst="round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wrap="square">
              <a:spAutoFit/>
            </a:bodyPr>
            <a:lstStyle/>
            <a:p>
              <a:pPr>
                <a:defRPr/>
              </a:pPr>
              <a:r>
                <a:rPr lang="en-US" sz="2400" dirty="0">
                  <a:solidFill>
                    <a:srgbClr val="002060"/>
                  </a:solidFill>
                  <a:latin typeface="Nunito Black" pitchFamily="2" charset="0"/>
                </a:rPr>
                <a:t>  </a:t>
              </a:r>
              <a:r>
                <a:rPr lang="en-US" sz="2400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nỡ</a:t>
              </a:r>
              <a:endPara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26" name="Group 25"/>
          <p:cNvGrpSpPr/>
          <p:nvPr/>
        </p:nvGrpSpPr>
        <p:grpSpPr>
          <a:xfrm>
            <a:off x="2432719" y="5324538"/>
            <a:ext cx="941928" cy="510778"/>
            <a:chOff x="4860386" y="1200732"/>
            <a:chExt cx="878270" cy="510778"/>
          </a:xfrm>
        </p:grpSpPr>
        <p:sp>
          <p:nvSpPr>
            <p:cNvPr id="27" name="Rounded Rectangle 26"/>
            <p:cNvSpPr/>
            <p:nvPr/>
          </p:nvSpPr>
          <p:spPr>
            <a:xfrm rot="16200000">
              <a:off x="5154622" y="1213001"/>
              <a:ext cx="344070" cy="459606"/>
            </a:xfrm>
            <a:prstGeom prst="roundRect">
              <a:avLst/>
            </a:prstGeom>
            <a:solidFill>
              <a:srgbClr val="F4ADB9"/>
            </a:solidFill>
            <a:ln/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wrap="square">
              <a:spAutoFit/>
            </a:bodyPr>
            <a:lstStyle/>
            <a:p>
              <a:pPr>
                <a:defRPr/>
              </a:pPr>
              <a:r>
                <a:rPr lang="en-US" sz="2400" dirty="0">
                  <a:solidFill>
                    <a:srgbClr val="FF0000"/>
                  </a:solidFill>
                  <a:latin typeface="Nunito Black" pitchFamily="2" charset="0"/>
                </a:rPr>
                <a:t>  </a:t>
              </a:r>
            </a:p>
          </p:txBody>
        </p:sp>
        <p:sp>
          <p:nvSpPr>
            <p:cNvPr id="28" name="Rounded Rectangle 27"/>
            <p:cNvSpPr/>
            <p:nvPr/>
          </p:nvSpPr>
          <p:spPr>
            <a:xfrm>
              <a:off x="4860386" y="1200732"/>
              <a:ext cx="878270" cy="510778"/>
            </a:xfrm>
            <a:prstGeom prst="round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wrap="square">
              <a:spAutoFit/>
            </a:bodyPr>
            <a:lstStyle/>
            <a:p>
              <a:pPr>
                <a:defRPr/>
              </a:pPr>
              <a:r>
                <a:rPr lang="en-US" sz="2400" dirty="0">
                  <a:solidFill>
                    <a:srgbClr val="002060"/>
                  </a:solidFill>
                  <a:latin typeface="Nunito Black" pitchFamily="2" charset="0"/>
                </a:rPr>
                <a:t>  </a:t>
              </a:r>
              <a:r>
                <a:rPr lang="en-US" sz="2400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nỡ</a:t>
              </a:r>
              <a:endPara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29" name="Group 28"/>
          <p:cNvGrpSpPr/>
          <p:nvPr/>
        </p:nvGrpSpPr>
        <p:grpSpPr>
          <a:xfrm>
            <a:off x="8230683" y="4941026"/>
            <a:ext cx="941928" cy="510778"/>
            <a:chOff x="4860386" y="1200732"/>
            <a:chExt cx="878270" cy="510778"/>
          </a:xfrm>
        </p:grpSpPr>
        <p:sp>
          <p:nvSpPr>
            <p:cNvPr id="30" name="Rounded Rectangle 29"/>
            <p:cNvSpPr/>
            <p:nvPr/>
          </p:nvSpPr>
          <p:spPr>
            <a:xfrm rot="16200000">
              <a:off x="5154622" y="1213001"/>
              <a:ext cx="344070" cy="459606"/>
            </a:xfrm>
            <a:prstGeom prst="roundRect">
              <a:avLst/>
            </a:prstGeom>
            <a:solidFill>
              <a:srgbClr val="F4ADB9"/>
            </a:solidFill>
            <a:ln/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wrap="square">
              <a:spAutoFit/>
            </a:bodyPr>
            <a:lstStyle/>
            <a:p>
              <a:pPr>
                <a:defRPr/>
              </a:pPr>
              <a:r>
                <a:rPr lang="en-US" sz="2400" dirty="0">
                  <a:solidFill>
                    <a:srgbClr val="FF0000"/>
                  </a:solidFill>
                  <a:latin typeface="Nunito Black" pitchFamily="2" charset="0"/>
                </a:rPr>
                <a:t>  </a:t>
              </a:r>
            </a:p>
          </p:txBody>
        </p:sp>
        <p:sp>
          <p:nvSpPr>
            <p:cNvPr id="31" name="Rounded Rectangle 30"/>
            <p:cNvSpPr/>
            <p:nvPr/>
          </p:nvSpPr>
          <p:spPr>
            <a:xfrm>
              <a:off x="4860386" y="1200732"/>
              <a:ext cx="878270" cy="510778"/>
            </a:xfrm>
            <a:prstGeom prst="round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wrap="square">
              <a:spAutoFit/>
            </a:bodyPr>
            <a:lstStyle/>
            <a:p>
              <a:pPr>
                <a:defRPr/>
              </a:pPr>
              <a:r>
                <a:rPr lang="en-US" sz="2400" dirty="0">
                  <a:solidFill>
                    <a:srgbClr val="002060"/>
                  </a:solidFill>
                  <a:latin typeface="Nunito Black" pitchFamily="2" charset="0"/>
                </a:rPr>
                <a:t>  </a:t>
              </a:r>
              <a:r>
                <a:rPr lang="en-US" sz="2400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đổ</a:t>
              </a:r>
              <a:endPara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32" name="Group 31"/>
          <p:cNvGrpSpPr/>
          <p:nvPr/>
        </p:nvGrpSpPr>
        <p:grpSpPr>
          <a:xfrm>
            <a:off x="8768882" y="4107193"/>
            <a:ext cx="941928" cy="510778"/>
            <a:chOff x="4860386" y="1200732"/>
            <a:chExt cx="878270" cy="510778"/>
          </a:xfrm>
        </p:grpSpPr>
        <p:sp>
          <p:nvSpPr>
            <p:cNvPr id="33" name="Rounded Rectangle 32"/>
            <p:cNvSpPr/>
            <p:nvPr/>
          </p:nvSpPr>
          <p:spPr>
            <a:xfrm rot="16200000">
              <a:off x="5154622" y="1213001"/>
              <a:ext cx="344070" cy="459606"/>
            </a:xfrm>
            <a:prstGeom prst="roundRect">
              <a:avLst/>
            </a:prstGeom>
            <a:solidFill>
              <a:srgbClr val="F4ADB9"/>
            </a:solidFill>
            <a:ln/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wrap="square">
              <a:spAutoFit/>
            </a:bodyPr>
            <a:lstStyle/>
            <a:p>
              <a:pPr>
                <a:defRPr/>
              </a:pPr>
              <a:r>
                <a:rPr lang="en-US" sz="2400" dirty="0">
                  <a:solidFill>
                    <a:srgbClr val="FF0000"/>
                  </a:solidFill>
                  <a:latin typeface="Nunito Black" pitchFamily="2" charset="0"/>
                </a:rPr>
                <a:t>  </a:t>
              </a:r>
            </a:p>
          </p:txBody>
        </p:sp>
        <p:sp>
          <p:nvSpPr>
            <p:cNvPr id="34" name="Rounded Rectangle 33"/>
            <p:cNvSpPr/>
            <p:nvPr/>
          </p:nvSpPr>
          <p:spPr>
            <a:xfrm>
              <a:off x="4860386" y="1200732"/>
              <a:ext cx="878270" cy="510778"/>
            </a:xfrm>
            <a:prstGeom prst="round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wrap="square">
              <a:spAutoFit/>
            </a:bodyPr>
            <a:lstStyle/>
            <a:p>
              <a:pPr>
                <a:defRPr/>
              </a:pPr>
              <a:r>
                <a:rPr lang="en-US" sz="2400" dirty="0">
                  <a:solidFill>
                    <a:srgbClr val="002060"/>
                  </a:solidFill>
                  <a:latin typeface="Nunito Black" pitchFamily="2" charset="0"/>
                </a:rPr>
                <a:t>  </a:t>
              </a:r>
              <a:r>
                <a:rPr lang="en-US" sz="2400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đỗ</a:t>
              </a:r>
              <a:endPara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05709718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6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1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6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1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1360025" y="286624"/>
            <a:ext cx="2186770" cy="599578"/>
          </a:xfrm>
          <a:prstGeom prst="roundRect">
            <a:avLst/>
          </a:pr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Clr>
                <a:srgbClr val="000000"/>
              </a:buClr>
              <a:defRPr/>
            </a:pPr>
            <a:r>
              <a:rPr lang="en-US" sz="3200" b="1" kern="0" dirty="0" err="1">
                <a:solidFill>
                  <a:srgbClr val="FF0000"/>
                </a:solidFill>
                <a:effectLst>
                  <a:glow rad="139700">
                    <a:srgbClr val="FFC000">
                      <a:satMod val="175000"/>
                      <a:alpha val="40000"/>
                    </a:srgbClr>
                  </a:glow>
                  <a:outerShdw dist="165100" dir="2700000" sx="99000" sy="99000" algn="tl" rotWithShape="0">
                    <a:srgbClr val="EC9684">
                      <a:alpha val="63000"/>
                    </a:srgbClr>
                  </a:outerShdw>
                  <a:reflection blurRad="6350" stA="60000" endA="900" endPos="58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Vận</a:t>
            </a:r>
            <a:r>
              <a:rPr lang="en-US" sz="3200" b="1" kern="0" dirty="0">
                <a:solidFill>
                  <a:srgbClr val="FF0000"/>
                </a:solidFill>
                <a:effectLst>
                  <a:glow rad="139700">
                    <a:srgbClr val="FFC000">
                      <a:satMod val="175000"/>
                      <a:alpha val="40000"/>
                    </a:srgbClr>
                  </a:glow>
                  <a:outerShdw dist="165100" dir="2700000" sx="99000" sy="99000" algn="tl" rotWithShape="0">
                    <a:srgbClr val="EC9684">
                      <a:alpha val="63000"/>
                    </a:srgbClr>
                  </a:outerShdw>
                  <a:reflection blurRad="6350" stA="60000" endA="900" endPos="58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3200" b="1" kern="0" dirty="0" err="1">
                <a:solidFill>
                  <a:srgbClr val="FF0000"/>
                </a:solidFill>
                <a:effectLst>
                  <a:glow rad="139700">
                    <a:srgbClr val="FFC000">
                      <a:satMod val="175000"/>
                      <a:alpha val="40000"/>
                    </a:srgbClr>
                  </a:glow>
                  <a:outerShdw dist="165100" dir="2700000" sx="99000" sy="99000" algn="tl" rotWithShape="0">
                    <a:srgbClr val="EC9684">
                      <a:alpha val="63000"/>
                    </a:srgbClr>
                  </a:outerShdw>
                  <a:reflection blurRad="6350" stA="60000" endA="900" endPos="58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dụng</a:t>
            </a:r>
            <a:endParaRPr lang="id-ID" sz="3200" b="1" kern="0" dirty="0">
              <a:solidFill>
                <a:srgbClr val="FF0000"/>
              </a:solidFill>
              <a:effectLst>
                <a:glow rad="139700">
                  <a:srgbClr val="FFC000">
                    <a:satMod val="175000"/>
                    <a:alpha val="40000"/>
                  </a:srgbClr>
                </a:glow>
                <a:outerShdw dist="165100" dir="2700000" sx="99000" sy="99000" algn="tl" rotWithShape="0">
                  <a:srgbClr val="EC9684">
                    <a:alpha val="63000"/>
                  </a:srgbClr>
                </a:outerShdw>
                <a:reflection blurRad="6350" stA="60000" endA="900" endPos="58000" dir="5400000" sy="-100000" algn="bl" rotWithShape="0"/>
              </a:effectLst>
              <a:latin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791558" y="1213783"/>
            <a:ext cx="10416370" cy="733643"/>
          </a:xfrm>
          <a:prstGeom prst="roundRect">
            <a:avLst/>
          </a:prstGeom>
          <a:solidFill>
            <a:srgbClr val="FFFFFF">
              <a:alpha val="80000"/>
            </a:srgbClr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vi-VN" sz="2400" b="1">
                <a:solidFill>
                  <a:srgbClr val="002060"/>
                </a:solidFill>
                <a:latin typeface="+mj-lt"/>
              </a:rPr>
              <a:t>Kể với người thân về một hoạt động tập thể của lớp mà em thấy vui.</a:t>
            </a:r>
            <a:endParaRPr lang="vi-VN" sz="2400" dirty="0">
              <a:solidFill>
                <a:srgbClr val="002060"/>
              </a:solidFill>
              <a:latin typeface="+mj-lt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1157316" y="2272935"/>
            <a:ext cx="9684853" cy="2521131"/>
          </a:xfrm>
          <a:prstGeom prst="roundRect">
            <a:avLst/>
          </a:prstGeom>
          <a:solidFill>
            <a:srgbClr val="FFFFFF">
              <a:alpha val="80000"/>
            </a:srgbClr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vi-VN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 dựa vào gợi ý sau để hoàn thành bài tập:</a:t>
            </a:r>
          </a:p>
          <a:p>
            <a:pPr algn="just"/>
            <a:r>
              <a:rPr lang="vi-VN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Hoạt động tập thể em tham gia là gì?</a:t>
            </a:r>
          </a:p>
          <a:p>
            <a:pPr algn="just"/>
            <a:r>
              <a:rPr lang="vi-VN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Em cùng làm việc với những ai? Công việc em được giao là gì?</a:t>
            </a:r>
          </a:p>
          <a:p>
            <a:pPr algn="just"/>
            <a:r>
              <a:rPr lang="vi-VN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Kết quả của hoạt động tập thể đó ra sao?</a:t>
            </a:r>
          </a:p>
          <a:p>
            <a:pPr algn="just"/>
            <a:r>
              <a:rPr lang="vi-VN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Em có cảm nghĩ gì sau khi tham gia hoạt động đó?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063" y="13063"/>
            <a:ext cx="1144253" cy="825601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val="574084666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714751" y="2428871"/>
            <a:ext cx="4514850" cy="18312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600"/>
              </a:spcAft>
              <a:defRPr/>
            </a:pPr>
            <a:r>
              <a:rPr lang="en-US" sz="5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CỦNG CỐ</a:t>
            </a:r>
          </a:p>
          <a:p>
            <a:pPr algn="ctr">
              <a:spcAft>
                <a:spcPts val="600"/>
              </a:spcAft>
              <a:defRPr/>
            </a:pPr>
            <a:r>
              <a:rPr lang="en-US" sz="5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DẶN DÒ</a:t>
            </a:r>
            <a:endParaRPr lang="en-US" sz="5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914328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theme/theme1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0.xml><?xml version="1.0" encoding="utf-8"?>
<a:theme xmlns:a="http://schemas.openxmlformats.org/drawingml/2006/main" name="10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5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6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1_Theme1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heme1" id="{072C5764-E3E5-47DB-A6CA-2D7C55A0B602}" vid="{B8EEDAA0-B667-4F93-AD67-DE2A39DAA80E}"/>
    </a:ext>
  </a:extLst>
</a:theme>
</file>

<file path=ppt/theme/theme7.xml><?xml version="1.0" encoding="utf-8"?>
<a:theme xmlns:a="http://schemas.openxmlformats.org/drawingml/2006/main" name="7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8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9.xml><?xml version="1.0" encoding="utf-8"?>
<a:theme xmlns:a="http://schemas.openxmlformats.org/drawingml/2006/main" name="9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72</TotalTime>
  <Words>427</Words>
  <Application>Microsoft Office PowerPoint</Application>
  <PresentationFormat>Widescreen</PresentationFormat>
  <Paragraphs>80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10</vt:i4>
      </vt:variant>
      <vt:variant>
        <vt:lpstr>Slide Titles</vt:lpstr>
      </vt:variant>
      <vt:variant>
        <vt:i4>10</vt:i4>
      </vt:variant>
    </vt:vector>
  </HeadingPairs>
  <TitlesOfParts>
    <vt:vector size="28" baseType="lpstr">
      <vt:lpstr>KaiTi</vt:lpstr>
      <vt:lpstr>宋体</vt:lpstr>
      <vt:lpstr>Arial</vt:lpstr>
      <vt:lpstr>Calibri</vt:lpstr>
      <vt:lpstr>Calibri Light</vt:lpstr>
      <vt:lpstr>Nunito Black</vt:lpstr>
      <vt:lpstr>OpenSans</vt:lpstr>
      <vt:lpstr>Times New Roman</vt:lpstr>
      <vt:lpstr>2_Office Theme</vt:lpstr>
      <vt:lpstr>3_Office Theme</vt:lpstr>
      <vt:lpstr>4_Office Theme</vt:lpstr>
      <vt:lpstr>5_Office Theme</vt:lpstr>
      <vt:lpstr>6_Office Theme</vt:lpstr>
      <vt:lpstr>1_Theme1</vt:lpstr>
      <vt:lpstr>7_Office Theme</vt:lpstr>
      <vt:lpstr>8_Office Theme</vt:lpstr>
      <vt:lpstr>9_Office Theme</vt:lpstr>
      <vt:lpstr>10_Office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MrsOanh</dc:creator>
  <cp:lastModifiedBy>Administrator</cp:lastModifiedBy>
  <cp:revision>8</cp:revision>
  <dcterms:created xsi:type="dcterms:W3CDTF">2022-12-11T05:43:57Z</dcterms:created>
  <dcterms:modified xsi:type="dcterms:W3CDTF">2024-12-17T05:12:11Z</dcterms:modified>
</cp:coreProperties>
</file>