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5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71" r:id="rId12"/>
    <p:sldId id="269" r:id="rId13"/>
    <p:sldId id="273" r:id="rId14"/>
    <p:sldId id="279" r:id="rId15"/>
    <p:sldId id="275" r:id="rId16"/>
    <p:sldId id="276" r:id="rId17"/>
    <p:sldId id="277" r:id="rId18"/>
    <p:sldId id="278" r:id="rId19"/>
    <p:sldId id="28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001A3-5F93-43AC-8140-CADFBC31F768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1958-1923-4F71-BB7B-52670F67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9DC42-C0CE-48D4-85D7-41EFBDB62C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FA665-396E-41FB-AA77-5B130EFC52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D15E2-165A-4DDD-9CE5-AB3B39FAE4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4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73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47C55-8CE5-4E89-94F7-D9FB8D5375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8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9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9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3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5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9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1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2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3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93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31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8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5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6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9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32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4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8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5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3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59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06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8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8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8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1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58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338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989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47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13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50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60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15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41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024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803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80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266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345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68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267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553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70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6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94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8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790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44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455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30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676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25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5317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3B81-C07C-40E8-9AD0-7657ED1AC2D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D3015-BA70-40D5-AEE8-A629832ED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716" r:id="rId3"/>
    <p:sldLayoutId id="2147483715" r:id="rId4"/>
    <p:sldLayoutId id="2147483714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4" r:id="rId23"/>
    <p:sldLayoutId id="2147483693" r:id="rId24"/>
    <p:sldLayoutId id="2147483692" r:id="rId25"/>
    <p:sldLayoutId id="2147483691" r:id="rId26"/>
    <p:sldLayoutId id="2147483690" r:id="rId27"/>
    <p:sldLayoutId id="2147483689" r:id="rId28"/>
    <p:sldLayoutId id="2147483650" r:id="rId29"/>
    <p:sldLayoutId id="2147483713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712" r:id="rId36"/>
    <p:sldLayoutId id="2147483660" r:id="rId37"/>
    <p:sldLayoutId id="2147483656" r:id="rId38"/>
    <p:sldLayoutId id="2147483657" r:id="rId39"/>
    <p:sldLayoutId id="2147483658" r:id="rId40"/>
    <p:sldLayoutId id="2147483659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0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slide" Target="slide13.xml"/><Relationship Id="rId21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12.xml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slide" Target="slide10.xml"/><Relationship Id="rId15" Type="http://schemas.openxmlformats.org/officeDocument/2006/relationships/image" Target="../media/image19.png"/><Relationship Id="rId23" Type="http://schemas.openxmlformats.org/officeDocument/2006/relationships/image" Target="../media/image24.gif"/><Relationship Id="rId10" Type="http://schemas.openxmlformats.org/officeDocument/2006/relationships/image" Target="../media/image16.jpeg"/><Relationship Id="rId19" Type="http://schemas.openxmlformats.org/officeDocument/2006/relationships/slide" Target="slide16.xml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slide" Target="slide17.xml"/><Relationship Id="rId22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tags" Target="../tags/tag3.xml"/><Relationship Id="rId16" Type="http://schemas.openxmlformats.org/officeDocument/2006/relationships/image" Target="../media/image29.gif"/><Relationship Id="rId20" Type="http://schemas.openxmlformats.org/officeDocument/2006/relationships/image" Target="../media/image33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8.gif"/><Relationship Id="rId10" Type="http://schemas.openxmlformats.org/officeDocument/2006/relationships/audio" Target="../media/audio6.wav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3.wav"/><Relationship Id="rId18" Type="http://schemas.openxmlformats.org/officeDocument/2006/relationships/image" Target="../media/image25.gif"/><Relationship Id="rId26" Type="http://schemas.openxmlformats.org/officeDocument/2006/relationships/image" Target="../media/image35.gif"/><Relationship Id="rId3" Type="http://schemas.openxmlformats.org/officeDocument/2006/relationships/tags" Target="../tags/tag6.xml"/><Relationship Id="rId21" Type="http://schemas.openxmlformats.org/officeDocument/2006/relationships/image" Target="../media/image28.gif"/><Relationship Id="rId7" Type="http://schemas.openxmlformats.org/officeDocument/2006/relationships/tags" Target="../tags/tag10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4.gif"/><Relationship Id="rId2" Type="http://schemas.openxmlformats.org/officeDocument/2006/relationships/tags" Target="../tags/tag5.xml"/><Relationship Id="rId16" Type="http://schemas.openxmlformats.org/officeDocument/2006/relationships/audio" Target="../media/audio8.wav"/><Relationship Id="rId20" Type="http://schemas.openxmlformats.org/officeDocument/2006/relationships/image" Target="../media/image27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7.wav"/><Relationship Id="rId24" Type="http://schemas.openxmlformats.org/officeDocument/2006/relationships/image" Target="../media/image31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30.gif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6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9.gif"/><Relationship Id="rId27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tags" Target="../tags/tag13.xml"/><Relationship Id="rId16" Type="http://schemas.openxmlformats.org/officeDocument/2006/relationships/image" Target="../media/image29.gif"/><Relationship Id="rId20" Type="http://schemas.openxmlformats.org/officeDocument/2006/relationships/image" Target="../media/image33.png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8.gif"/><Relationship Id="rId10" Type="http://schemas.openxmlformats.org/officeDocument/2006/relationships/audio" Target="../media/audio6.wav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tags" Target="../tags/tag15.xml"/><Relationship Id="rId16" Type="http://schemas.openxmlformats.org/officeDocument/2006/relationships/image" Target="../media/image29.gif"/><Relationship Id="rId20" Type="http://schemas.openxmlformats.org/officeDocument/2006/relationships/image" Target="../media/image33.png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8.gif"/><Relationship Id="rId10" Type="http://schemas.openxmlformats.org/officeDocument/2006/relationships/audio" Target="../media/audio6.wav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5564"/>
            <a:ext cx="12211050" cy="6873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 rot="21302992">
            <a:off x="430736" y="1324663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 LỚP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309" y="3602068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9097" y="478477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64. in - it (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2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02" y="0"/>
            <a:ext cx="100093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1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6" y="0"/>
            <a:ext cx="996960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153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56" y="0"/>
            <a:ext cx="12335256" cy="667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742" y="1915885"/>
            <a:ext cx="1011645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88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sắc cho </a:t>
            </a:r>
            <a:r>
              <a:rPr kumimoji="0" lang="en-US" sz="8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5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72640" y="0"/>
            <a:ext cx="859536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3261360" y="914400"/>
            <a:ext cx="3438526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2597029" y="2880121"/>
            <a:ext cx="229008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8" name="Oval 36">
              <a:hlinkClick r:id="rId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6462392" y="1107753"/>
            <a:ext cx="1962928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0" name="Oval 54">
              <a:hlinkClick r:id="rId7" action="ppaction://hlinksldjump" highlightClick="1"/>
              <a:hlinkHover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3336736" y="279151"/>
            <a:ext cx="2208294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1158240" y="6019800"/>
            <a:ext cx="820674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8473440" y="838200"/>
            <a:ext cx="4572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9006841" y="1895475"/>
            <a:ext cx="57912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6673296" y="314326"/>
            <a:ext cx="57252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3043254" y="2453580"/>
            <a:ext cx="57252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5996683" y="3195091"/>
            <a:ext cx="2126504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8290560" y="3124200"/>
            <a:ext cx="73152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991963" y="3196584"/>
            <a:ext cx="2126504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84" name="Oval 45">
              <a:hlinkClick r:id="rId1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462392" y="1083876"/>
            <a:ext cx="1962928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76" name="Oval 54">
              <a:hlinkClick r:id="rId7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353641" y="250187"/>
            <a:ext cx="2208294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8" name="Oval 17">
              <a:hlinkClick r:id="rId17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91356" y="2880121"/>
            <a:ext cx="229008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0" name="Oval 36">
              <a:hlinkClick r:id="rId19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60" y="5417686"/>
            <a:ext cx="109728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7" y="0"/>
            <a:ext cx="2085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90" y="187327"/>
            <a:ext cx="1506856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330" y="339725"/>
            <a:ext cx="17221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412" y="-117474"/>
            <a:ext cx="2152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8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95600" y="1253161"/>
            <a:ext cx="8229600" cy="11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336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……. 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537354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it</a:t>
            </a: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8353291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7381067" y="2300660"/>
            <a:ext cx="52243" cy="65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30288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264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264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264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978903" y="1270270"/>
            <a:ext cx="8007532" cy="215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…..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36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3291840" y="4004997"/>
            <a:ext cx="3319354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320954" marR="0" lvl="0" indent="-32095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C. </a:t>
            </a:r>
            <a:r>
              <a:rPr lang="en-US" sz="288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rau</a:t>
            </a: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7410996" y="2974892"/>
            <a:ext cx="3348991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320954" marR="0" lvl="0" indent="-32095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lang="en-US" sz="2880" b="1" noProof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cam</a:t>
            </a: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7376161" y="4004998"/>
            <a:ext cx="3348991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 </a:t>
            </a:r>
            <a:r>
              <a:rPr kumimoji="0" lang="en-US" sz="288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thịt</a:t>
            </a: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3162390" y="2989153"/>
            <a:ext cx="3448804" cy="5477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kumimoji="0" lang="en-US" sz="288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mít</a:t>
            </a: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" y="2928940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" y="2928940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" y="2935291"/>
            <a:ext cx="145732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" y="2928940"/>
            <a:ext cx="145732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3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27020" y="1165902"/>
            <a:ext cx="8229600" cy="11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Sắp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xếp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từ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câu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</a:t>
            </a:r>
            <a:r>
              <a:rPr lang="en-US" sz="336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360" b="1" noProof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ố </a:t>
            </a:r>
            <a:r>
              <a:rPr lang="en-US" sz="3360" b="1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360" b="1" noProof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360" b="1" noProof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pin / bé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noProof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360" b="1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b="1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3360" b="1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537451" y="4575524"/>
            <a:ext cx="6416446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Bố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mua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đèn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pin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cho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bé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537451" y="3260779"/>
            <a:ext cx="6416446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pin 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4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27020" y="1165902"/>
            <a:ext cx="8229600" cy="11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defRPr/>
            </a:pPr>
            <a:r>
              <a:rPr lang="en-US" sz="336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bà 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chín 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mít</a:t>
            </a: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336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743191" y="4492993"/>
            <a:ext cx="6872558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cho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bé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quả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mít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chín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743191" y="3239479"/>
            <a:ext cx="6872558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mít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54007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49172" y="1110590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6605" y="1828801"/>
            <a:ext cx="4955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đọc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2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48" t="29166" r="12519" b="26042"/>
          <a:stretch/>
        </p:blipFill>
        <p:spPr>
          <a:xfrm>
            <a:off x="0" y="1066800"/>
            <a:ext cx="12192000" cy="457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73968" y="4724400"/>
            <a:ext cx="1462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548640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57800" y="4724400"/>
            <a:ext cx="1295400" cy="3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48" t="29166" r="12519" b="26042"/>
          <a:stretch/>
        </p:blipFill>
        <p:spPr>
          <a:xfrm>
            <a:off x="0" y="1066800"/>
            <a:ext cx="12192000" cy="457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438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5400" y="24093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988" y="31219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62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8593" y="39333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3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48" t="29166" r="12519" b="26042"/>
          <a:stretch/>
        </p:blipFill>
        <p:spPr>
          <a:xfrm>
            <a:off x="0" y="1023257"/>
            <a:ext cx="1219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43840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122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423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48" t="29166" r="12519" b="26042"/>
          <a:stretch/>
        </p:blipFill>
        <p:spPr>
          <a:xfrm>
            <a:off x="0" y="1023257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0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4" y="1480457"/>
            <a:ext cx="11212244" cy="37708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65120" y="4232366"/>
            <a:ext cx="696686" cy="600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07" y="1306286"/>
            <a:ext cx="6030125" cy="15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352" y="260648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6" y="2011680"/>
            <a:ext cx="11064451" cy="25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82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519123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253</Words>
  <Application>Microsoft Office PowerPoint</Application>
  <PresentationFormat>Widescreen</PresentationFormat>
  <Paragraphs>52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.VnArial</vt:lpstr>
      <vt:lpstr>Arial</vt:lpstr>
      <vt:lpstr>Arial Black</vt:lpstr>
      <vt:lpstr>Calibri</vt:lpstr>
      <vt:lpstr>Calibri Light</vt:lpstr>
      <vt:lpstr>Comic Sans MS</vt:lpstr>
      <vt:lpstr>HP001 4 hàng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14</cp:revision>
  <dcterms:created xsi:type="dcterms:W3CDTF">2021-12-04T07:29:10Z</dcterms:created>
  <dcterms:modified xsi:type="dcterms:W3CDTF">2025-11-26T08:30:37Z</dcterms:modified>
</cp:coreProperties>
</file>