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58" r:id="rId3"/>
    <p:sldId id="311" r:id="rId4"/>
    <p:sldId id="312" r:id="rId5"/>
    <p:sldId id="313" r:id="rId6"/>
    <p:sldId id="314" r:id="rId7"/>
    <p:sldId id="261" r:id="rId8"/>
    <p:sldId id="262" r:id="rId9"/>
    <p:sldId id="263" r:id="rId10"/>
    <p:sldId id="264" r:id="rId11"/>
    <p:sldId id="294" r:id="rId12"/>
    <p:sldId id="266" r:id="rId13"/>
    <p:sldId id="267" r:id="rId14"/>
    <p:sldId id="295" r:id="rId15"/>
    <p:sldId id="269" r:id="rId16"/>
    <p:sldId id="270" r:id="rId17"/>
    <p:sldId id="272" r:id="rId18"/>
    <p:sldId id="289" r:id="rId19"/>
    <p:sldId id="309" r:id="rId20"/>
    <p:sldId id="297" r:id="rId21"/>
    <p:sldId id="310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3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8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43" r:id="rId4"/>
    <p:sldLayoutId id="2147483742" r:id="rId5"/>
    <p:sldLayoutId id="2147483740" r:id="rId6"/>
    <p:sldLayoutId id="2147483738" r:id="rId7"/>
    <p:sldLayoutId id="2147483737" r:id="rId8"/>
    <p:sldLayoutId id="2147483736" r:id="rId9"/>
    <p:sldLayoutId id="2147483735" r:id="rId10"/>
    <p:sldLayoutId id="2147483731" r:id="rId11"/>
    <p:sldLayoutId id="2147483719" r:id="rId12"/>
    <p:sldLayoutId id="2147483713" r:id="rId13"/>
    <p:sldLayoutId id="2147483708" r:id="rId14"/>
    <p:sldLayoutId id="2147483707" r:id="rId15"/>
    <p:sldLayoutId id="2147483702" r:id="rId16"/>
    <p:sldLayoutId id="2147483694" r:id="rId17"/>
    <p:sldLayoutId id="2147483691" r:id="rId18"/>
    <p:sldLayoutId id="2147483690" r:id="rId19"/>
    <p:sldLayoutId id="2147483682" r:id="rId20"/>
    <p:sldLayoutId id="2147483681" r:id="rId21"/>
    <p:sldLayoutId id="2147483673" r:id="rId22"/>
    <p:sldLayoutId id="2147483672" r:id="rId23"/>
    <p:sldLayoutId id="2147483662" r:id="rId24"/>
    <p:sldLayoutId id="2147483661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744" r:id="rId31"/>
    <p:sldLayoutId id="2147483741" r:id="rId32"/>
    <p:sldLayoutId id="2147483739" r:id="rId33"/>
    <p:sldLayoutId id="2147483734" r:id="rId34"/>
    <p:sldLayoutId id="2147483733" r:id="rId35"/>
    <p:sldLayoutId id="2147483732" r:id="rId36"/>
    <p:sldLayoutId id="2147483730" r:id="rId37"/>
    <p:sldLayoutId id="2147483729" r:id="rId38"/>
    <p:sldLayoutId id="2147483728" r:id="rId39"/>
    <p:sldLayoutId id="2147483727" r:id="rId40"/>
    <p:sldLayoutId id="2147483726" r:id="rId41"/>
    <p:sldLayoutId id="2147483725" r:id="rId42"/>
    <p:sldLayoutId id="2147483724" r:id="rId43"/>
    <p:sldLayoutId id="2147483723" r:id="rId44"/>
    <p:sldLayoutId id="2147483722" r:id="rId45"/>
    <p:sldLayoutId id="2147483721" r:id="rId46"/>
    <p:sldLayoutId id="2147483720" r:id="rId47"/>
    <p:sldLayoutId id="2147483718" r:id="rId48"/>
    <p:sldLayoutId id="2147483717" r:id="rId49"/>
    <p:sldLayoutId id="2147483716" r:id="rId50"/>
    <p:sldLayoutId id="2147483715" r:id="rId51"/>
    <p:sldLayoutId id="2147483714" r:id="rId52"/>
    <p:sldLayoutId id="2147483712" r:id="rId53"/>
    <p:sldLayoutId id="2147483711" r:id="rId54"/>
    <p:sldLayoutId id="2147483710" r:id="rId55"/>
    <p:sldLayoutId id="2147483709" r:id="rId56"/>
    <p:sldLayoutId id="2147483706" r:id="rId57"/>
    <p:sldLayoutId id="2147483705" r:id="rId58"/>
    <p:sldLayoutId id="2147483704" r:id="rId59"/>
    <p:sldLayoutId id="2147483703" r:id="rId60"/>
    <p:sldLayoutId id="2147483701" r:id="rId61"/>
    <p:sldLayoutId id="2147483699" r:id="rId62"/>
    <p:sldLayoutId id="2147483698" r:id="rId63"/>
    <p:sldLayoutId id="2147483697" r:id="rId64"/>
    <p:sldLayoutId id="2147483696" r:id="rId65"/>
    <p:sldLayoutId id="2147483695" r:id="rId66"/>
    <p:sldLayoutId id="2147483693" r:id="rId67"/>
    <p:sldLayoutId id="2147483692" r:id="rId68"/>
    <p:sldLayoutId id="2147483689" r:id="rId69"/>
    <p:sldLayoutId id="2147483688" r:id="rId70"/>
    <p:sldLayoutId id="2147483687" r:id="rId71"/>
    <p:sldLayoutId id="2147483686" r:id="rId72"/>
    <p:sldLayoutId id="2147483685" r:id="rId73"/>
    <p:sldLayoutId id="2147483684" r:id="rId74"/>
    <p:sldLayoutId id="2147483683" r:id="rId75"/>
    <p:sldLayoutId id="2147483680" r:id="rId76"/>
    <p:sldLayoutId id="2147483679" r:id="rId77"/>
    <p:sldLayoutId id="2147483678" r:id="rId78"/>
    <p:sldLayoutId id="2147483677" r:id="rId79"/>
    <p:sldLayoutId id="2147483676" r:id="rId80"/>
    <p:sldLayoutId id="2147483675" r:id="rId81"/>
    <p:sldLayoutId id="2147483674" r:id="rId82"/>
    <p:sldLayoutId id="2147483671" r:id="rId83"/>
    <p:sldLayoutId id="2147483670" r:id="rId84"/>
    <p:sldLayoutId id="2147483669" r:id="rId85"/>
    <p:sldLayoutId id="2147483668" r:id="rId86"/>
    <p:sldLayoutId id="2147483664" r:id="rId87"/>
    <p:sldLayoutId id="2147483663" r:id="rId88"/>
    <p:sldLayoutId id="2147483656" r:id="rId89"/>
    <p:sldLayoutId id="2147483657" r:id="rId90"/>
    <p:sldLayoutId id="2147483658" r:id="rId91"/>
    <p:sldLayoutId id="2147483659" r:id="rId92"/>
    <p:sldLayoutId id="2147483660" r:id="rId93"/>
    <p:sldLayoutId id="2147483667" r:id="rId94"/>
    <p:sldLayoutId id="2147483666" r:id="rId95"/>
    <p:sldLayoutId id="2147483665" r:id="rId96"/>
    <p:sldLayoutId id="2147483745" r:id="rId9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In - it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it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36408" y="4931626"/>
            <a:ext cx="397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quả mít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1402" y="4931634"/>
            <a:ext cx="990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it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403" t="28125" r="35359" b="9375"/>
          <a:stretch/>
        </p:blipFill>
        <p:spPr>
          <a:xfrm>
            <a:off x="2272394" y="2264626"/>
            <a:ext cx="2978150" cy="2667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978612" y="6019800"/>
            <a:ext cx="1491576" cy="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8347" y="1872330"/>
            <a:ext cx="1063943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769" y="1872330"/>
            <a:ext cx="9187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72331"/>
            <a:ext cx="1394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216061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4999353"/>
            <a:ext cx="43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èn pin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2824" y="4999353"/>
            <a:ext cx="12954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3690" t="36459" r="33602" b="22917"/>
          <a:stretch/>
        </p:blipFill>
        <p:spPr>
          <a:xfrm>
            <a:off x="-228600" y="2133600"/>
            <a:ext cx="5903012" cy="255797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554268" y="498499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4014" y="5013859"/>
            <a:ext cx="397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quả mít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67271" y="5013867"/>
            <a:ext cx="990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it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5403" t="28125" r="35359" b="9375"/>
          <a:stretch/>
        </p:blipFill>
        <p:spPr>
          <a:xfrm>
            <a:off x="7467600" y="2282949"/>
            <a:ext cx="2978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in 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it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4953" y="3712507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mít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1240" y="3715030"/>
            <a:ext cx="1589112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it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415" y="3694621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pin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7568" y="3703889"/>
            <a:ext cx="1550945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lang="en-US" sz="115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05" t="28124" r="16031" b="6250"/>
          <a:stretch/>
        </p:blipFill>
        <p:spPr>
          <a:xfrm>
            <a:off x="0" y="0"/>
            <a:ext cx="12192000" cy="62727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438400" y="3520806"/>
            <a:ext cx="342900" cy="143219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3520806"/>
            <a:ext cx="2895600" cy="1432194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52700" y="2545443"/>
            <a:ext cx="1520372" cy="2407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667000" y="2001526"/>
            <a:ext cx="2796721" cy="29514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30721" y="2545443"/>
            <a:ext cx="1546679" cy="2407557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23256" y="3321249"/>
            <a:ext cx="6557056" cy="163175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3104" t="56250" r="12519" b="10417"/>
          <a:stretch/>
        </p:blipFill>
        <p:spPr>
          <a:xfrm>
            <a:off x="4342492" y="5898000"/>
            <a:ext cx="38100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32" t="28125" r="18375" b="7291"/>
          <a:stretch/>
        </p:blipFill>
        <p:spPr>
          <a:xfrm>
            <a:off x="457200" y="533400"/>
            <a:ext cx="1126162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48" t="29166" r="12519" b="26042"/>
          <a:stretch/>
        </p:blipFill>
        <p:spPr>
          <a:xfrm>
            <a:off x="0" y="1066800"/>
            <a:ext cx="12192000" cy="457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73968" y="4724400"/>
            <a:ext cx="1462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54864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57800" y="4724400"/>
            <a:ext cx="1295400" cy="3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5986790"/>
            <a:ext cx="636744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thơm ngát </a:t>
            </a:r>
            <a:r>
              <a:rPr lang="en-US" sz="2800">
                <a:solidFill>
                  <a:srgbClr val="006600"/>
                </a:solidFill>
                <a:latin typeface="arial" panose="020B0604020202020204" pitchFamily="34" charset="0"/>
              </a:rPr>
              <a:t>:</a:t>
            </a:r>
            <a:r>
              <a:rPr lang="vi-VN" sz="2800">
                <a:solidFill>
                  <a:srgbClr val="006600"/>
                </a:solidFill>
                <a:latin typeface="arial" panose="020B0604020202020204" pitchFamily="34" charset="0"/>
              </a:rPr>
              <a:t> mùi rất thơm và t</a:t>
            </a:r>
            <a:r>
              <a:rPr lang="en-US" sz="2800">
                <a:solidFill>
                  <a:srgbClr val="006600"/>
                </a:solidFill>
                <a:latin typeface="arial" panose="020B0604020202020204" pitchFamily="34" charset="0"/>
              </a:rPr>
              <a:t>oả</a:t>
            </a:r>
            <a:r>
              <a:rPr lang="vi-VN" sz="2800">
                <a:solidFill>
                  <a:srgbClr val="006600"/>
                </a:solidFill>
                <a:latin typeface="arial" panose="020B0604020202020204" pitchFamily="34" charset="0"/>
              </a:rPr>
              <a:t> ra xa.</a:t>
            </a:r>
            <a:endParaRPr lang="en-US" sz="28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48" t="29166" r="12519" b="26042"/>
          <a:stretch/>
        </p:blipFill>
        <p:spPr>
          <a:xfrm>
            <a:off x="0" y="1066800"/>
            <a:ext cx="12192000" cy="457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438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5400" y="240937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988" y="312196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62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8593" y="393337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9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bạn thân            giặt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giũ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44499"/>
            <a:ext cx="1097280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Chú sên bò chậm chạp trên sân nhà.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12214" y="327967"/>
            <a:ext cx="5669248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Đây là con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5237" y="4365871"/>
            <a:ext cx="2438400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rết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2" descr="Con rết được dùng làm thuốc trị các chứng bệnh s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54" y="262862"/>
            <a:ext cx="39433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2 từ có vần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UTM Avo" panose="02040603050506020204" pitchFamily="18" charset="0"/>
              </a:rPr>
              <a:t>et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64. in – it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1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in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7400" y="4999353"/>
            <a:ext cx="43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èn pin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2050" y="4999353"/>
            <a:ext cx="12954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690" t="36459" r="33602" b="22917"/>
          <a:stretch/>
        </p:blipFill>
        <p:spPr>
          <a:xfrm>
            <a:off x="762000" y="2133600"/>
            <a:ext cx="5903012" cy="2557972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12" idx="2"/>
          </p:cNvCxnSpPr>
          <p:nvPr/>
        </p:nvCxnSpPr>
        <p:spPr>
          <a:xfrm flipV="1">
            <a:off x="4223424" y="6199674"/>
            <a:ext cx="1491576" cy="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062816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141</Words>
  <Application>Microsoft Office PowerPoint</Application>
  <PresentationFormat>Widescreen</PresentationFormat>
  <Paragraphs>56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46</cp:revision>
  <dcterms:created xsi:type="dcterms:W3CDTF">2021-11-07T09:12:58Z</dcterms:created>
  <dcterms:modified xsi:type="dcterms:W3CDTF">2025-11-26T08:31:28Z</dcterms:modified>
</cp:coreProperties>
</file>