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320" r:id="rId3"/>
    <p:sldId id="321" r:id="rId4"/>
    <p:sldId id="322" r:id="rId5"/>
    <p:sldId id="323" r:id="rId6"/>
    <p:sldId id="324" r:id="rId7"/>
    <p:sldId id="325" r:id="rId8"/>
    <p:sldId id="318" r:id="rId9"/>
    <p:sldId id="270" r:id="rId10"/>
    <p:sldId id="316" r:id="rId11"/>
    <p:sldId id="27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3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3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743" r:id="rId4"/>
    <p:sldLayoutId id="2147483742" r:id="rId5"/>
    <p:sldLayoutId id="2147483740" r:id="rId6"/>
    <p:sldLayoutId id="2147483738" r:id="rId7"/>
    <p:sldLayoutId id="2147483737" r:id="rId8"/>
    <p:sldLayoutId id="2147483736" r:id="rId9"/>
    <p:sldLayoutId id="2147483735" r:id="rId10"/>
    <p:sldLayoutId id="2147483731" r:id="rId11"/>
    <p:sldLayoutId id="2147483719" r:id="rId12"/>
    <p:sldLayoutId id="2147483713" r:id="rId13"/>
    <p:sldLayoutId id="2147483708" r:id="rId14"/>
    <p:sldLayoutId id="2147483707" r:id="rId15"/>
    <p:sldLayoutId id="2147483702" r:id="rId16"/>
    <p:sldLayoutId id="2147483694" r:id="rId17"/>
    <p:sldLayoutId id="2147483691" r:id="rId18"/>
    <p:sldLayoutId id="2147483690" r:id="rId19"/>
    <p:sldLayoutId id="2147483682" r:id="rId20"/>
    <p:sldLayoutId id="2147483681" r:id="rId21"/>
    <p:sldLayoutId id="2147483673" r:id="rId22"/>
    <p:sldLayoutId id="2147483672" r:id="rId23"/>
    <p:sldLayoutId id="2147483662" r:id="rId24"/>
    <p:sldLayoutId id="2147483661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744" r:id="rId31"/>
    <p:sldLayoutId id="2147483741" r:id="rId32"/>
    <p:sldLayoutId id="2147483739" r:id="rId33"/>
    <p:sldLayoutId id="2147483734" r:id="rId34"/>
    <p:sldLayoutId id="2147483733" r:id="rId35"/>
    <p:sldLayoutId id="2147483732" r:id="rId36"/>
    <p:sldLayoutId id="2147483730" r:id="rId37"/>
    <p:sldLayoutId id="2147483729" r:id="rId38"/>
    <p:sldLayoutId id="2147483728" r:id="rId39"/>
    <p:sldLayoutId id="2147483727" r:id="rId40"/>
    <p:sldLayoutId id="2147483726" r:id="rId41"/>
    <p:sldLayoutId id="2147483725" r:id="rId42"/>
    <p:sldLayoutId id="2147483724" r:id="rId43"/>
    <p:sldLayoutId id="2147483723" r:id="rId44"/>
    <p:sldLayoutId id="2147483722" r:id="rId45"/>
    <p:sldLayoutId id="2147483721" r:id="rId46"/>
    <p:sldLayoutId id="2147483720" r:id="rId47"/>
    <p:sldLayoutId id="2147483718" r:id="rId48"/>
    <p:sldLayoutId id="2147483717" r:id="rId49"/>
    <p:sldLayoutId id="2147483716" r:id="rId50"/>
    <p:sldLayoutId id="2147483715" r:id="rId51"/>
    <p:sldLayoutId id="2147483714" r:id="rId52"/>
    <p:sldLayoutId id="2147483712" r:id="rId53"/>
    <p:sldLayoutId id="2147483711" r:id="rId54"/>
    <p:sldLayoutId id="2147483710" r:id="rId55"/>
    <p:sldLayoutId id="2147483709" r:id="rId56"/>
    <p:sldLayoutId id="2147483706" r:id="rId57"/>
    <p:sldLayoutId id="2147483705" r:id="rId58"/>
    <p:sldLayoutId id="2147483704" r:id="rId59"/>
    <p:sldLayoutId id="2147483703" r:id="rId60"/>
    <p:sldLayoutId id="2147483701" r:id="rId61"/>
    <p:sldLayoutId id="2147483699" r:id="rId62"/>
    <p:sldLayoutId id="2147483698" r:id="rId63"/>
    <p:sldLayoutId id="2147483697" r:id="rId64"/>
    <p:sldLayoutId id="2147483696" r:id="rId65"/>
    <p:sldLayoutId id="2147483695" r:id="rId66"/>
    <p:sldLayoutId id="2147483693" r:id="rId67"/>
    <p:sldLayoutId id="2147483692" r:id="rId68"/>
    <p:sldLayoutId id="2147483689" r:id="rId69"/>
    <p:sldLayoutId id="2147483688" r:id="rId70"/>
    <p:sldLayoutId id="2147483687" r:id="rId71"/>
    <p:sldLayoutId id="2147483686" r:id="rId72"/>
    <p:sldLayoutId id="2147483685" r:id="rId73"/>
    <p:sldLayoutId id="2147483684" r:id="rId74"/>
    <p:sldLayoutId id="2147483683" r:id="rId75"/>
    <p:sldLayoutId id="2147483680" r:id="rId76"/>
    <p:sldLayoutId id="2147483679" r:id="rId77"/>
    <p:sldLayoutId id="2147483678" r:id="rId78"/>
    <p:sldLayoutId id="2147483677" r:id="rId79"/>
    <p:sldLayoutId id="2147483676" r:id="rId80"/>
    <p:sldLayoutId id="2147483675" r:id="rId81"/>
    <p:sldLayoutId id="2147483674" r:id="rId82"/>
    <p:sldLayoutId id="2147483671" r:id="rId83"/>
    <p:sldLayoutId id="2147483670" r:id="rId84"/>
    <p:sldLayoutId id="2147483669" r:id="rId85"/>
    <p:sldLayoutId id="2147483668" r:id="rId86"/>
    <p:sldLayoutId id="2147483664" r:id="rId87"/>
    <p:sldLayoutId id="2147483663" r:id="rId88"/>
    <p:sldLayoutId id="2147483656" r:id="rId89"/>
    <p:sldLayoutId id="2147483657" r:id="rId90"/>
    <p:sldLayoutId id="2147483658" r:id="rId91"/>
    <p:sldLayoutId id="2147483659" r:id="rId92"/>
    <p:sldLayoutId id="2147483667" r:id="rId93"/>
    <p:sldLayoutId id="2147483666" r:id="rId94"/>
    <p:sldLayoutId id="2147483665" r:id="rId95"/>
    <p:sldLayoutId id="2147483745" r:id="rId9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Iên – iêt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9374"/>
          <a:stretch/>
        </p:blipFill>
        <p:spPr>
          <a:xfrm>
            <a:off x="76200" y="1570160"/>
            <a:ext cx="11925970" cy="26240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48370" y="3352800"/>
            <a:ext cx="1123883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8370" y="2514600"/>
            <a:ext cx="1123883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9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37777"/>
          <a:stretch/>
        </p:blipFill>
        <p:spPr>
          <a:xfrm>
            <a:off x="304800" y="1600200"/>
            <a:ext cx="10866064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1400" y="1066800"/>
            <a:ext cx="963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Hà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9743" y="901687"/>
            <a:ext cx="1452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Kiên</a:t>
            </a:r>
          </a:p>
        </p:txBody>
      </p:sp>
    </p:spTree>
    <p:extLst>
      <p:ext uri="{BB962C8B-B14F-4D97-AF65-F5344CB8AC3E}">
        <p14:creationId xmlns:p14="http://schemas.microsoft.com/office/powerpoint/2010/main" val="427218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63333" r="3994"/>
          <a:stretch/>
        </p:blipFill>
        <p:spPr>
          <a:xfrm>
            <a:off x="381000" y="1617856"/>
            <a:ext cx="11247964" cy="34368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86200" y="533400"/>
            <a:ext cx="3622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tập viết</a:t>
            </a:r>
          </a:p>
        </p:txBody>
      </p:sp>
    </p:spTree>
    <p:extLst>
      <p:ext uri="{BB962C8B-B14F-4D97-AF65-F5344CB8AC3E}">
        <p14:creationId xmlns:p14="http://schemas.microsoft.com/office/powerpoint/2010/main" val="93659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63333" r="3994"/>
          <a:stretch/>
        </p:blipFill>
        <p:spPr>
          <a:xfrm>
            <a:off x="381000" y="1617856"/>
            <a:ext cx="11247964" cy="343687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276600" y="22860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30857" y="2959609"/>
            <a:ext cx="18461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879924" y="2289629"/>
            <a:ext cx="17974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07396" y="2971801"/>
            <a:ext cx="16024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72633" y="2895600"/>
            <a:ext cx="13523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7000" y="42672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525000" y="42672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86200" y="533400"/>
            <a:ext cx="3622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tập viết</a:t>
            </a:r>
          </a:p>
        </p:txBody>
      </p:sp>
    </p:spTree>
    <p:extLst>
      <p:ext uri="{BB962C8B-B14F-4D97-AF65-F5344CB8AC3E}">
        <p14:creationId xmlns:p14="http://schemas.microsoft.com/office/powerpoint/2010/main" val="267885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63333" r="3994"/>
          <a:stretch/>
        </p:blipFill>
        <p:spPr>
          <a:xfrm>
            <a:off x="381000" y="1617856"/>
            <a:ext cx="11247964" cy="34368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86200" y="533400"/>
            <a:ext cx="3622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tập viết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585779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1585778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5000" y="1585777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8176" y="2173443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8956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2862438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288" y="35052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4024" y="349692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1910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4044994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733800" y="23622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5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63333" r="3994"/>
          <a:stretch/>
        </p:blipFill>
        <p:spPr>
          <a:xfrm>
            <a:off x="381000" y="1617856"/>
            <a:ext cx="11247964" cy="34368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585779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0288" y="35052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533400"/>
            <a:ext cx="3622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tập viết</a:t>
            </a:r>
          </a:p>
        </p:txBody>
      </p:sp>
    </p:spTree>
    <p:extLst>
      <p:ext uri="{BB962C8B-B14F-4D97-AF65-F5344CB8AC3E}">
        <p14:creationId xmlns:p14="http://schemas.microsoft.com/office/powerpoint/2010/main" val="288012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63333" r="3994"/>
          <a:stretch/>
        </p:blipFill>
        <p:spPr>
          <a:xfrm>
            <a:off x="381000" y="1617856"/>
            <a:ext cx="11247964" cy="34368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86200" y="533400"/>
            <a:ext cx="3622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tập viết</a:t>
            </a:r>
          </a:p>
        </p:txBody>
      </p:sp>
    </p:spTree>
    <p:extLst>
      <p:ext uri="{BB962C8B-B14F-4D97-AF65-F5344CB8AC3E}">
        <p14:creationId xmlns:p14="http://schemas.microsoft.com/office/powerpoint/2010/main" val="292551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486"/>
            <a:ext cx="12192000" cy="423302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52800" y="35052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46482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062816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55</Words>
  <Application>Microsoft Office PowerPoint</Application>
  <PresentationFormat>Widescreen</PresentationFormat>
  <Paragraphs>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47</cp:revision>
  <dcterms:created xsi:type="dcterms:W3CDTF">2021-11-07T09:12:58Z</dcterms:created>
  <dcterms:modified xsi:type="dcterms:W3CDTF">2025-11-26T08:33:00Z</dcterms:modified>
</cp:coreProperties>
</file>