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18"/>
  </p:notesMasterIdLst>
  <p:sldIdLst>
    <p:sldId id="299" r:id="rId3"/>
    <p:sldId id="307" r:id="rId4"/>
    <p:sldId id="285" r:id="rId5"/>
    <p:sldId id="286" r:id="rId6"/>
    <p:sldId id="287" r:id="rId7"/>
    <p:sldId id="290" r:id="rId8"/>
    <p:sldId id="318" r:id="rId9"/>
    <p:sldId id="319" r:id="rId10"/>
    <p:sldId id="320" r:id="rId11"/>
    <p:sldId id="321" r:id="rId12"/>
    <p:sldId id="275" r:id="rId13"/>
    <p:sldId id="2638" r:id="rId14"/>
    <p:sldId id="2642" r:id="rId15"/>
    <p:sldId id="2641" r:id="rId16"/>
    <p:sldId id="32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BA35-F929-41F2-9417-ED06522E3F0A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A08-B167-413E-B817-0E3E5D1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36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8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5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322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2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8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0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1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42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454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7.pn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B83DB3-A51B-4954-A1A5-63F2B59D860C}"/>
              </a:ext>
            </a:extLst>
          </p:cNvPr>
          <p:cNvSpPr txBox="1"/>
          <p:nvPr/>
        </p:nvSpPr>
        <p:spPr>
          <a:xfrm>
            <a:off x="3324225" y="1990725"/>
            <a:ext cx="488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yêu em tôi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vi-VN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en-US" sz="27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304925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413804" y="1236034"/>
              <a:ext cx="4625931" cy="3278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a. Chứa tiếng bắt đầu bằng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d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hoặc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vi-VN" sz="32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Mẫu: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hàng rào</a:t>
              </a:r>
            </a:p>
            <a:p>
              <a:endParaRPr lang="vi-VN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b.Chứa tiếng có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ươn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hoặc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ương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vi-VN" sz="32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Mẫu: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mướp hương</a:t>
              </a:r>
            </a:p>
          </p:txBody>
        </p:sp>
      </p:grpSp>
      <p:pic>
        <p:nvPicPr>
          <p:cNvPr id="1026" name="Picture 2" descr="Giải bài 23 Tôi yêu em tôi">
            <a:extLst>
              <a:ext uri="{FF2B5EF4-FFF2-40B4-BE49-F238E27FC236}">
                <a16:creationId xmlns:a16="http://schemas.microsoft.com/office/drawing/2014/main" id="{1FEE127C-CB5B-2ED5-A621-9A11C7267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617" y="2268235"/>
            <a:ext cx="5369935" cy="389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r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 ươn hay 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99132" y="469335"/>
            <a:ext cx="12092868" cy="20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vi-VN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Một số từ ngữ có tiếng bắt đầu bằng r, d, gi (hoặc có vần ươn, ương):</a:t>
            </a:r>
            <a:endParaRPr lang="en-US"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: 圆角 5">
            <a:extLst>
              <a:ext uri="{FF2B5EF4-FFF2-40B4-BE49-F238E27FC236}">
                <a16:creationId xmlns:a16="http://schemas.microsoft.com/office/drawing/2014/main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377488-685E-48AC-BC30-FE52F1905CA1}"/>
              </a:ext>
            </a:extLst>
          </p:cNvPr>
          <p:cNvGrpSpPr/>
          <p:nvPr/>
        </p:nvGrpSpPr>
        <p:grpSpPr>
          <a:xfrm>
            <a:off x="8098502" y="2590800"/>
            <a:ext cx="3547079" cy="3526249"/>
            <a:chOff x="6697191" y="2273927"/>
            <a:chExt cx="4761384" cy="4521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E1CB95-957D-46B9-BF51-87A54222083B}"/>
                </a:ext>
              </a:extLst>
            </p:cNvPr>
            <p:cNvSpPr txBox="1"/>
            <p:nvPr/>
          </p:nvSpPr>
          <p:spPr>
            <a:xfrm>
              <a:off x="7127878" y="2273927"/>
              <a:ext cx="43306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THẢO LUẬN 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1135902-7F81-4714-B33A-DED69054E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802" y="4210458"/>
              <a:ext cx="2121764" cy="228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1EF3E0C6-607C-4847-AEC9-24778228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191" y="3947729"/>
              <a:ext cx="2703981" cy="284819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8D80454-5D67-2A0D-4D74-1F47F22F5337}"/>
              </a:ext>
            </a:extLst>
          </p:cNvPr>
          <p:cNvSpPr txBox="1"/>
          <p:nvPr/>
        </p:nvSpPr>
        <p:spPr>
          <a:xfrm>
            <a:off x="546418" y="2208080"/>
            <a:ext cx="747475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con rắn, 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dịu dàng, 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giữ gìn</a:t>
            </a:r>
            <a:endParaRPr lang="vi-VN" sz="24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bắt đầu có vần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bươn chải</a:t>
            </a:r>
            <a:endParaRPr lang="vi-VN" sz="24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bắt đầu có vần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ương bướng</a:t>
            </a:r>
          </a:p>
        </p:txBody>
      </p:sp>
    </p:spTree>
    <p:extLst>
      <p:ext uri="{BB962C8B-B14F-4D97-AF65-F5344CB8AC3E}">
        <p14:creationId xmlns:p14="http://schemas.microsoft.com/office/powerpoint/2010/main" val="32798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FFC80-EBF7-49C7-9860-0855C49B1C8B}"/>
              </a:ext>
            </a:extLst>
          </p:cNvPr>
          <p:cNvGrpSpPr/>
          <p:nvPr/>
        </p:nvGrpSpPr>
        <p:grpSpPr>
          <a:xfrm>
            <a:off x="1952625" y="177164"/>
            <a:ext cx="9391650" cy="3423285"/>
            <a:chOff x="449660" y="1005840"/>
            <a:chExt cx="3609269" cy="2194560"/>
          </a:xfrm>
        </p:grpSpPr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:a16="http://schemas.microsoft.com/office/drawing/2014/main" id="{F07B45E0-13C4-42AB-B7F4-4FFA6E79F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7F7C4C-B2B2-4DC6-8F1B-D315381CED71}"/>
                </a:ext>
              </a:extLst>
            </p:cNvPr>
            <p:cNvSpPr txBox="1"/>
            <p:nvPr/>
          </p:nvSpPr>
          <p:spPr>
            <a:xfrm>
              <a:off x="963380" y="1769381"/>
              <a:ext cx="2356646" cy="10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</p:txBody>
        </p:sp>
      </p:grp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B2ECEC71-96E6-426F-895E-4E3CE4E07FE0}"/>
              </a:ext>
            </a:extLst>
          </p:cNvPr>
          <p:cNvSpPr/>
          <p:nvPr/>
        </p:nvSpPr>
        <p:spPr>
          <a:xfrm>
            <a:off x="2320304" y="3563320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120918" y="1781175"/>
            <a:ext cx="5965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2 - 3 câu về một việc em đã làm khiến người thân vui.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1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-36530"/>
            <a:ext cx="12188238" cy="6627293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638CEDE-0CC7-501F-DB07-33DB6CA18DA1}"/>
              </a:ext>
            </a:extLst>
          </p:cNvPr>
          <p:cNvSpPr txBox="1"/>
          <p:nvPr/>
        </p:nvSpPr>
        <p:spPr>
          <a:xfrm>
            <a:off x="1965749" y="1416293"/>
            <a:ext cx="374232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 yêu em tôi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 cười rúc rích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khi tôi đùa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 vui, nó thích.</a:t>
            </a:r>
          </a:p>
          <a:p>
            <a:endParaRPr lang="vi-VN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Mắt nó đen ngời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veo như nước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Miệng nó tươi hồng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 như khướu hót.</a:t>
            </a:r>
          </a:p>
          <a:p>
            <a:endParaRPr lang="vi-VN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92F22C-586C-B9F9-FF11-BD90977A5361}"/>
              </a:ext>
            </a:extLst>
          </p:cNvPr>
          <p:cNvSpPr txBox="1"/>
          <p:nvPr/>
        </p:nvSpPr>
        <p:spPr>
          <a:xfrm>
            <a:off x="6177840" y="1721318"/>
            <a:ext cx="385189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 lan, hoa lí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 nhặt cài đầu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Hương thơm theo nó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Sân trước vườn sau.</a:t>
            </a:r>
          </a:p>
          <a:p>
            <a:endParaRPr lang="vi-VN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 đi đâu lâu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 mong, nó nhắc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 nấp sau cây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Òa ra ôm chặt.</a:t>
            </a:r>
          </a:p>
          <a:p>
            <a:endParaRPr lang="vi-VN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vi-VN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(Phạm Hổ)</a:t>
            </a:r>
            <a:endParaRPr lang="en-US" sz="2400" i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2AEE7A-0FE1-8E02-E572-60F5CF316F08}"/>
              </a:ext>
            </a:extLst>
          </p:cNvPr>
          <p:cNvSpPr txBox="1"/>
          <p:nvPr/>
        </p:nvSpPr>
        <p:spPr>
          <a:xfrm>
            <a:off x="3915507" y="935537"/>
            <a:ext cx="6310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 yêu em tôi</a:t>
            </a: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Gạch chân dưới tiếng/từ khó đọc, dễ viết sai</a:t>
            </a: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90276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83" y="1108546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82850" y="3716943"/>
            <a:ext cx="362631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vi-VN" sz="8797" dirty="0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rúc rích</a:t>
            </a:r>
            <a:endParaRPr lang="en-US" sz="4798" dirty="0">
              <a:solidFill>
                <a:srgbClr val="EA47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rúc rích</a:t>
              </a:r>
              <a:endParaRPr lang="en-US" sz="3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08540" y="3867283"/>
            <a:ext cx="4809330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vi-VN" sz="8797" dirty="0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khướu hót</a:t>
            </a:r>
            <a:endParaRPr lang="en-US" sz="4798" dirty="0">
              <a:solidFill>
                <a:srgbClr val="EA47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Rúc rích</a:t>
              </a:r>
              <a:endParaRPr lang="en-US" sz="3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32577" y="2575944"/>
            <a:ext cx="2866864" cy="788642"/>
            <a:chOff x="1166050" y="1783862"/>
            <a:chExt cx="2358335" cy="985710"/>
          </a:xfrm>
        </p:grpSpPr>
        <p:sp>
          <p:nvSpPr>
            <p:cNvPr id="17" name="Rounded Rectangle 16"/>
            <p:cNvSpPr/>
            <p:nvPr/>
          </p:nvSpPr>
          <p:spPr>
            <a:xfrm>
              <a:off x="1166050" y="1783862"/>
              <a:ext cx="2358335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khướu hót</a:t>
              </a:r>
              <a:endParaRPr lang="en-US" sz="3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333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0369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035979" y="5406731"/>
            <a:ext cx="6269945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8E4E74-F0FB-4A0D-A35F-7BFDFAC679CC}"/>
              </a:ext>
            </a:extLst>
          </p:cNvPr>
          <p:cNvSpPr txBox="1"/>
          <p:nvPr/>
        </p:nvSpPr>
        <p:spPr>
          <a:xfrm>
            <a:off x="3851235" y="2904158"/>
            <a:ext cx="433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200" b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yêu em tôi</a:t>
            </a:r>
            <a:endParaRPr lang="en-US" sz="3200" b="1" dirty="0" err="1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D78B98-41F2-A7A3-CBCD-E01D363C4738}"/>
              </a:ext>
            </a:extLst>
          </p:cNvPr>
          <p:cNvSpPr/>
          <p:nvPr/>
        </p:nvSpPr>
        <p:spPr>
          <a:xfrm>
            <a:off x="3646635" y="2627780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28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236818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019A0-E22B-495E-8744-D67A8EC65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241" y="2242484"/>
            <a:ext cx="45358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491</Words>
  <Application>Microsoft Office PowerPoint</Application>
  <PresentationFormat>Widescreen</PresentationFormat>
  <Paragraphs>75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等线</vt:lpstr>
      <vt:lpstr>等线</vt:lpstr>
      <vt:lpstr>微软雅黑</vt:lpstr>
      <vt:lpstr>Arial</vt:lpstr>
      <vt:lpstr>Calibri</vt:lpstr>
      <vt:lpstr>Cambria</vt:lpstr>
      <vt:lpstr>Gloria Hallelujah</vt:lpstr>
      <vt:lpstr>HP001 4 hàng</vt:lpstr>
      <vt:lpstr>SVN-Hole Hearted</vt:lpstr>
      <vt:lpstr>Times New Roman</vt:lpstr>
      <vt:lpstr>第一PPT，www.1ppt.com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23</cp:revision>
  <dcterms:created xsi:type="dcterms:W3CDTF">2022-06-20T10:35:41Z</dcterms:created>
  <dcterms:modified xsi:type="dcterms:W3CDTF">2025-12-01T05:22:29Z</dcterms:modified>
</cp:coreProperties>
</file>