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97" r:id="rId3"/>
    <p:sldId id="306" r:id="rId4"/>
    <p:sldId id="305" r:id="rId5"/>
    <p:sldId id="307" r:id="rId6"/>
    <p:sldId id="308" r:id="rId7"/>
    <p:sldId id="309" r:id="rId8"/>
    <p:sldId id="270" r:id="rId9"/>
    <p:sldId id="310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19" r:id="rId4"/>
    <p:sldLayoutId id="2147483713" r:id="rId5"/>
    <p:sldLayoutId id="2147483708" r:id="rId6"/>
    <p:sldLayoutId id="2147483707" r:id="rId7"/>
    <p:sldLayoutId id="2147483702" r:id="rId8"/>
    <p:sldLayoutId id="2147483694" r:id="rId9"/>
    <p:sldLayoutId id="2147483691" r:id="rId10"/>
    <p:sldLayoutId id="2147483690" r:id="rId11"/>
    <p:sldLayoutId id="2147483682" r:id="rId12"/>
    <p:sldLayoutId id="2147483681" r:id="rId13"/>
    <p:sldLayoutId id="2147483673" r:id="rId14"/>
    <p:sldLayoutId id="2147483672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21" r:id="rId23"/>
    <p:sldLayoutId id="2147483720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2" r:id="rId30"/>
    <p:sldLayoutId id="2147483711" r:id="rId31"/>
    <p:sldLayoutId id="2147483710" r:id="rId32"/>
    <p:sldLayoutId id="2147483709" r:id="rId33"/>
    <p:sldLayoutId id="2147483706" r:id="rId34"/>
    <p:sldLayoutId id="2147483705" r:id="rId35"/>
    <p:sldLayoutId id="2147483704" r:id="rId36"/>
    <p:sldLayoutId id="2147483703" r:id="rId37"/>
    <p:sldLayoutId id="2147483701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3" r:id="rId44"/>
    <p:sldLayoutId id="2147483692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3" r:id="rId52"/>
    <p:sldLayoutId id="2147483680" r:id="rId53"/>
    <p:sldLayoutId id="2147483679" r:id="rId54"/>
    <p:sldLayoutId id="2147483678" r:id="rId55"/>
    <p:sldLayoutId id="2147483677" r:id="rId56"/>
    <p:sldLayoutId id="2147483676" r:id="rId57"/>
    <p:sldLayoutId id="2147483675" r:id="rId58"/>
    <p:sldLayoutId id="2147483674" r:id="rId59"/>
    <p:sldLayoutId id="2147483671" r:id="rId60"/>
    <p:sldLayoutId id="2147483670" r:id="rId61"/>
    <p:sldLayoutId id="2147483669" r:id="rId62"/>
    <p:sldLayoutId id="2147483668" r:id="rId63"/>
    <p:sldLayoutId id="2147483664" r:id="rId64"/>
    <p:sldLayoutId id="2147483663" r:id="rId65"/>
    <p:sldLayoutId id="2147483656" r:id="rId66"/>
    <p:sldLayoutId id="2147483657" r:id="rId67"/>
    <p:sldLayoutId id="2147483658" r:id="rId68"/>
    <p:sldLayoutId id="2147483659" r:id="rId69"/>
    <p:sldLayoutId id="2147483667" r:id="rId70"/>
    <p:sldLayoutId id="2147483666" r:id="rId71"/>
    <p:sldLayoutId id="2147483665" r:id="rId72"/>
    <p:sldLayoutId id="2147483722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Ân - ât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>
          <a:xfrm>
            <a:off x="152400" y="1409700"/>
            <a:ext cx="11757898" cy="43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1295400"/>
            <a:ext cx="2743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3000" y="23622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58400" y="2395194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29718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5052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76400" y="4724400"/>
            <a:ext cx="76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47244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34600" y="47244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3429000" y="4953000"/>
            <a:ext cx="3124200" cy="1524000"/>
          </a:xfrm>
          <a:prstGeom prst="cloudCallout">
            <a:avLst>
              <a:gd name="adj1" fmla="val -76956"/>
              <a:gd name="adj2" fmla="val -6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pitchFamily="18" charset="0"/>
              </a:rPr>
              <a:t>giúp đỡ</a:t>
            </a:r>
          </a:p>
        </p:txBody>
      </p:sp>
    </p:spTree>
    <p:extLst>
      <p:ext uri="{BB962C8B-B14F-4D97-AF65-F5344CB8AC3E}">
        <p14:creationId xmlns:p14="http://schemas.microsoft.com/office/powerpoint/2010/main" val="4246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752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21876" y="172212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0200" y="172212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518" y="2286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27685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1148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412394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46482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0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882842"/>
            <a:ext cx="34336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3025842"/>
            <a:ext cx="34336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4245042"/>
            <a:ext cx="34336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2956"/>
            <a:ext cx="12192000" cy="379208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962400" y="3276600"/>
            <a:ext cx="12192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962400" y="2785778"/>
            <a:ext cx="1219200" cy="1515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15000"/>
          <a:stretch/>
        </p:blipFill>
        <p:spPr>
          <a:xfrm>
            <a:off x="457200" y="1371600"/>
            <a:ext cx="11230338" cy="304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3352800"/>
            <a:ext cx="1043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2438400"/>
            <a:ext cx="1043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40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692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41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37</cp:revision>
  <dcterms:created xsi:type="dcterms:W3CDTF">2021-11-07T09:12:58Z</dcterms:created>
  <dcterms:modified xsi:type="dcterms:W3CDTF">2025-11-26T08:30:03Z</dcterms:modified>
</cp:coreProperties>
</file>