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94" r:id="rId9"/>
    <p:sldId id="266" r:id="rId10"/>
    <p:sldId id="267" r:id="rId11"/>
    <p:sldId id="295" r:id="rId12"/>
    <p:sldId id="269" r:id="rId13"/>
    <p:sldId id="270" r:id="rId14"/>
    <p:sldId id="272" r:id="rId15"/>
    <p:sldId id="289" r:id="rId16"/>
    <p:sldId id="297" r:id="rId17"/>
    <p:sldId id="306" r:id="rId18"/>
    <p:sldId id="305" r:id="rId19"/>
    <p:sldId id="27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1" d="100"/>
          <a:sy n="111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719" r:id="rId4"/>
    <p:sldLayoutId id="2147483713" r:id="rId5"/>
    <p:sldLayoutId id="2147483708" r:id="rId6"/>
    <p:sldLayoutId id="2147483707" r:id="rId7"/>
    <p:sldLayoutId id="2147483702" r:id="rId8"/>
    <p:sldLayoutId id="2147483694" r:id="rId9"/>
    <p:sldLayoutId id="2147483691" r:id="rId10"/>
    <p:sldLayoutId id="2147483690" r:id="rId11"/>
    <p:sldLayoutId id="2147483682" r:id="rId12"/>
    <p:sldLayoutId id="2147483681" r:id="rId13"/>
    <p:sldLayoutId id="2147483673" r:id="rId14"/>
    <p:sldLayoutId id="2147483672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21" r:id="rId23"/>
    <p:sldLayoutId id="2147483720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2" r:id="rId30"/>
    <p:sldLayoutId id="2147483711" r:id="rId31"/>
    <p:sldLayoutId id="2147483710" r:id="rId32"/>
    <p:sldLayoutId id="2147483709" r:id="rId33"/>
    <p:sldLayoutId id="2147483706" r:id="rId34"/>
    <p:sldLayoutId id="2147483705" r:id="rId35"/>
    <p:sldLayoutId id="2147483704" r:id="rId36"/>
    <p:sldLayoutId id="2147483703" r:id="rId37"/>
    <p:sldLayoutId id="2147483701" r:id="rId38"/>
    <p:sldLayoutId id="2147483699" r:id="rId39"/>
    <p:sldLayoutId id="2147483698" r:id="rId40"/>
    <p:sldLayoutId id="2147483697" r:id="rId41"/>
    <p:sldLayoutId id="2147483696" r:id="rId42"/>
    <p:sldLayoutId id="2147483695" r:id="rId43"/>
    <p:sldLayoutId id="2147483693" r:id="rId44"/>
    <p:sldLayoutId id="2147483692" r:id="rId45"/>
    <p:sldLayoutId id="2147483689" r:id="rId46"/>
    <p:sldLayoutId id="2147483688" r:id="rId47"/>
    <p:sldLayoutId id="2147483687" r:id="rId48"/>
    <p:sldLayoutId id="2147483686" r:id="rId49"/>
    <p:sldLayoutId id="2147483685" r:id="rId50"/>
    <p:sldLayoutId id="2147483684" r:id="rId51"/>
    <p:sldLayoutId id="2147483683" r:id="rId52"/>
    <p:sldLayoutId id="2147483680" r:id="rId53"/>
    <p:sldLayoutId id="2147483679" r:id="rId54"/>
    <p:sldLayoutId id="2147483678" r:id="rId55"/>
    <p:sldLayoutId id="2147483677" r:id="rId56"/>
    <p:sldLayoutId id="2147483676" r:id="rId57"/>
    <p:sldLayoutId id="2147483675" r:id="rId58"/>
    <p:sldLayoutId id="2147483674" r:id="rId59"/>
    <p:sldLayoutId id="2147483671" r:id="rId60"/>
    <p:sldLayoutId id="2147483670" r:id="rId61"/>
    <p:sldLayoutId id="2147483669" r:id="rId62"/>
    <p:sldLayoutId id="2147483668" r:id="rId63"/>
    <p:sldLayoutId id="2147483664" r:id="rId64"/>
    <p:sldLayoutId id="2147483663" r:id="rId65"/>
    <p:sldLayoutId id="2147483656" r:id="rId66"/>
    <p:sldLayoutId id="2147483657" r:id="rId67"/>
    <p:sldLayoutId id="2147483658" r:id="rId68"/>
    <p:sldLayoutId id="2147483659" r:id="rId69"/>
    <p:sldLayoutId id="2147483660" r:id="rId70"/>
    <p:sldLayoutId id="2147483667" r:id="rId71"/>
    <p:sldLayoutId id="2147483666" r:id="rId72"/>
    <p:sldLayoutId id="2147483665" r:id="rId73"/>
    <p:sldLayoutId id="2147483722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Ân - ât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ân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4953" y="3712507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vật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8863" y="3712515"/>
            <a:ext cx="2046312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415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cân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3999" y="3694621"/>
            <a:ext cx="2273031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â</a:t>
            </a:r>
            <a:r>
              <a:rPr lang="en-US" sz="11500" b="1" noProof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1066800" y="76200"/>
            <a:ext cx="9679096" cy="670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90900" y="1828800"/>
            <a:ext cx="2077357" cy="990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95600" y="1828800"/>
            <a:ext cx="495300" cy="1905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90900" y="1828800"/>
            <a:ext cx="2857500" cy="4191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8400" y="2251042"/>
            <a:ext cx="1295400" cy="163515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3800" y="3886200"/>
            <a:ext cx="780143" cy="228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1600200"/>
            <a:ext cx="3810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975469" y="1600200"/>
            <a:ext cx="160573" cy="11223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33865" y="1600200"/>
            <a:ext cx="1955351" cy="2400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334000" y="3984003"/>
            <a:ext cx="711798" cy="2069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96100" y="1544622"/>
            <a:ext cx="1093116" cy="21129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/>
          <a:stretch/>
        </p:blipFill>
        <p:spPr>
          <a:xfrm>
            <a:off x="152400" y="1409700"/>
            <a:ext cx="11757898" cy="4343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14400" y="1295400"/>
            <a:ext cx="2743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3000" y="23622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58400" y="2395194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29718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5052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76400" y="47244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29000" y="47244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34600" y="47244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3429000" y="4953000"/>
            <a:ext cx="3124200" cy="1524000"/>
          </a:xfrm>
          <a:prstGeom prst="cloudCallout">
            <a:avLst>
              <a:gd name="adj1" fmla="val -76956"/>
              <a:gd name="adj2" fmla="val -6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UTM Avo" panose="02040603050506020204" pitchFamily="18" charset="0"/>
              </a:rPr>
              <a:t>giúp đỡ</a:t>
            </a:r>
          </a:p>
        </p:txBody>
      </p:sp>
    </p:spTree>
    <p:extLst>
      <p:ext uri="{BB962C8B-B14F-4D97-AF65-F5344CB8AC3E}">
        <p14:creationId xmlns:p14="http://schemas.microsoft.com/office/powerpoint/2010/main" val="4246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r="6110" b="46667"/>
          <a:stretch/>
        </p:blipFill>
        <p:spPr>
          <a:xfrm>
            <a:off x="457200" y="457200"/>
            <a:ext cx="114808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752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0400" y="4648200"/>
            <a:ext cx="873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21876" y="172212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0200" y="172212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518" y="2286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276856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2895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41148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6800" y="412394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46482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0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7778" r="26732" b="42222"/>
          <a:stretch/>
        </p:blipFill>
        <p:spPr>
          <a:xfrm>
            <a:off x="1447800" y="838200"/>
            <a:ext cx="9245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59. ân – ât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1" y="41626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ân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50923" y="5180762"/>
            <a:ext cx="296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0752" y="5194446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solidFill>
                  <a:srgbClr val="0070C0"/>
                </a:solidFill>
                <a:latin typeface="UTM Avo" panose="02040603050506020204" pitchFamily="18" charset="0"/>
              </a:rPr>
              <a:t>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6590" r="35000" b="33640"/>
          <a:stretch/>
        </p:blipFill>
        <p:spPr>
          <a:xfrm>
            <a:off x="1844880" y="2399501"/>
            <a:ext cx="36576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ât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67000" y="5329344"/>
            <a:ext cx="3973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vật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9509" y="533400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438" r="30000" b="30645"/>
          <a:stretch/>
        </p:blipFill>
        <p:spPr>
          <a:xfrm>
            <a:off x="1447800" y="2076741"/>
            <a:ext cx="48768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9651" y="1872332"/>
            <a:ext cx="316569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â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2609" y="1872331"/>
            <a:ext cx="332114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â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1765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511" y="1874145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219200" y="304800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462" y="5069296"/>
            <a:ext cx="2964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3291" y="508298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solidFill>
                  <a:srgbClr val="0070C0"/>
                </a:solidFill>
                <a:latin typeface="UTM Avo" panose="02040603050506020204" pitchFamily="18" charset="0"/>
              </a:rPr>
              <a:t>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6590" r="35000" b="33640"/>
          <a:stretch/>
        </p:blipFill>
        <p:spPr>
          <a:xfrm>
            <a:off x="857419" y="2288035"/>
            <a:ext cx="3657600" cy="274320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391400" y="30480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ât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1739" y="5048071"/>
            <a:ext cx="205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vật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4247" y="5029200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438" r="30000" b="30645"/>
          <a:stretch/>
        </p:blipFill>
        <p:spPr>
          <a:xfrm>
            <a:off x="6632538" y="1965275"/>
            <a:ext cx="4876800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6923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80</Words>
  <Application>Microsoft Office PowerPoint</Application>
  <PresentationFormat>Widescreen</PresentationFormat>
  <Paragraphs>49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34</cp:revision>
  <dcterms:created xsi:type="dcterms:W3CDTF">2021-11-07T09:12:58Z</dcterms:created>
  <dcterms:modified xsi:type="dcterms:W3CDTF">2025-11-26T08:29:12Z</dcterms:modified>
</cp:coreProperties>
</file>