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75" r:id="rId2"/>
    <p:sldId id="269" r:id="rId3"/>
    <p:sldId id="268" r:id="rId4"/>
    <p:sldId id="259" r:id="rId5"/>
    <p:sldId id="257" r:id="rId6"/>
    <p:sldId id="260" r:id="rId7"/>
    <p:sldId id="262" r:id="rId8"/>
    <p:sldId id="263" r:id="rId9"/>
    <p:sldId id="273" r:id="rId10"/>
    <p:sldId id="274"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12/1/2025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12/1/2025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11" Type="http://schemas.openxmlformats.org/officeDocument/2006/relationships/image" Target="../media/image7.png"/><Relationship Id="rId5" Type="http://schemas.openxmlformats.org/officeDocument/2006/relationships/image" Target="../media/image23.png"/><Relationship Id="rId15" Type="http://schemas.openxmlformats.org/officeDocument/2006/relationships/image" Target="../media/image31.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rPr>
              <a:t> 2 )</a:t>
            </a: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a:t>250mm + 100mm =</a:t>
            </a:r>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a:t>  350mm</a:t>
            </a:r>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a:t>420mm – 150mm = </a:t>
            </a:r>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a:t>25mm + 3mm = </a:t>
            </a:r>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a:t>64mm – 15mm =</a:t>
            </a:r>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a:t>11mm </a:t>
            </a:r>
            <a:r>
              <a:rPr lang="en-US" dirty="0"/>
              <a:t>x</a:t>
            </a:r>
            <a:r>
              <a:rPr lang="en-US" sz="2400" dirty="0"/>
              <a:t> 3 = </a:t>
            </a:r>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a:t>50mm : 2 =</a:t>
            </a:r>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a:t> 270mm</a:t>
            </a:r>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a:t> 28mm</a:t>
            </a:r>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a:t> 49mm</a:t>
            </a:r>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a:t> 33mm</a:t>
            </a:r>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a:t> 25mm</a:t>
            </a:r>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a:t>  </a:t>
            </a:r>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a:t> </a:t>
            </a:r>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a:t> </a:t>
            </a:r>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a:t> </a:t>
            </a:r>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a:t> </a:t>
            </a:r>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a:t> </a:t>
            </a:r>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a:t>16mm</a:t>
            </a:r>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a:t>78mm</a:t>
            </a:r>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a:t>15mm</a:t>
            </a:r>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a:t>68cm</a:t>
            </a:r>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a:t>Giảm</a:t>
            </a:r>
            <a:r>
              <a:rPr lang="en-US" sz="2400" dirty="0"/>
              <a:t> 4 </a:t>
            </a:r>
            <a:r>
              <a:rPr lang="en-US" sz="2400" dirty="0" err="1"/>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a:t>Gấp</a:t>
            </a:r>
            <a:r>
              <a:rPr lang="en-US" sz="2400" dirty="0"/>
              <a:t> 4 </a:t>
            </a:r>
            <a:r>
              <a:rPr lang="en-US" sz="2400" dirty="0" err="1"/>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a:t>Giảm</a:t>
            </a:r>
            <a:r>
              <a:rPr lang="en-US" sz="2400" dirty="0"/>
              <a:t> 3 </a:t>
            </a:r>
            <a:r>
              <a:rPr lang="en-US" sz="2400" dirty="0" err="1"/>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a:t>Gấp</a:t>
            </a:r>
            <a:r>
              <a:rPr lang="en-US" sz="2400" dirty="0"/>
              <a:t> 5 </a:t>
            </a:r>
            <a:r>
              <a:rPr lang="en-US" sz="2400" dirty="0" err="1"/>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a:t>? cm</a:t>
            </a:r>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a:t>? mm</a:t>
            </a:r>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a:t>? mm</a:t>
            </a:r>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a:t>80mm</a:t>
            </a:r>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a:t>17cm</a:t>
            </a:r>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a:t>60mm</a:t>
            </a:r>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a:t>26mm</a:t>
            </a:r>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a:t>Bài </a:t>
            </a:r>
            <a:r>
              <a:rPr lang="en-US" sz="2400" dirty="0" err="1"/>
              <a:t>giải</a:t>
            </a:r>
            <a:r>
              <a:rPr lang="en-US" sz="2400" dirty="0"/>
              <a:t> </a:t>
            </a:r>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ki-lô-mét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Bài </a:t>
            </a:r>
            <a:r>
              <a:rPr lang="en-US" sz="2400" dirty="0" err="1">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x 3 = 36 ( mm )</a:t>
            </a: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36mm</a:t>
            </a: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201</TotalTime>
  <Words>261</Words>
  <Application>Microsoft Office PowerPoint</Application>
  <PresentationFormat>Widescreen</PresentationFormat>
  <Paragraphs>61</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Arial</vt:lpstr>
      <vt:lpstr>Baloo 2 ExtraBold</vt:lpstr>
      <vt:lpstr>Bell MT</vt:lpstr>
      <vt:lpstr>Calibri</vt:lpstr>
      <vt:lpstr>Coiny</vt:lpstr>
      <vt:lpstr>iCiel Cadena</vt:lpstr>
      <vt:lpstr>Times New Roman</vt:lpstr>
      <vt:lpstr>Tw Cen MT</vt:lpstr>
      <vt:lpstr>UTM Edwardian</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22</cp:revision>
  <dcterms:created xsi:type="dcterms:W3CDTF">2022-08-10T15:53:00Z</dcterms:created>
  <dcterms:modified xsi:type="dcterms:W3CDTF">2025-12-01T05:42:51Z</dcterms:modified>
</cp:coreProperties>
</file>