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433" r:id="rId2"/>
    <p:sldId id="441" r:id="rId3"/>
    <p:sldId id="411" r:id="rId4"/>
    <p:sldId id="459" r:id="rId5"/>
    <p:sldId id="443" r:id="rId6"/>
    <p:sldId id="444" r:id="rId7"/>
    <p:sldId id="450" r:id="rId8"/>
    <p:sldId id="462" r:id="rId9"/>
    <p:sldId id="465" r:id="rId10"/>
    <p:sldId id="453" r:id="rId11"/>
    <p:sldId id="460" r:id="rId12"/>
    <p:sldId id="461" r:id="rId13"/>
    <p:sldId id="4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8</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11</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13</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a:t>
            </a:r>
            <a:r>
              <a:rPr lang="en-US" altLang="en-US" sz="3600" b="1">
                <a:solidFill>
                  <a:srgbClr val="FF0C56"/>
                </a:solidFill>
                <a:latin typeface="Calibri" panose="020F0502020204030204" pitchFamily="34" charset="0"/>
                <a:cs typeface="Calibri" panose="020F0502020204030204" pitchFamily="34" charset="0"/>
              </a:rPr>
              <a:t>ừ</a:t>
            </a:r>
            <a:r>
              <a:rPr lang="vi-VN" altLang="en-US" sz="3600" b="1">
                <a:solidFill>
                  <a:srgbClr val="FF0C56"/>
                </a:solidFill>
                <a:latin typeface="Calibri" panose="020F0502020204030204" pitchFamily="34" charset="0"/>
                <a:cs typeface="Calibri" panose="020F0502020204030204" pitchFamily="34" charset="0"/>
              </a:rPr>
              <a:t>ng</a:t>
            </a:r>
            <a:r>
              <a:rPr lang="vi-VN" altLang="en-US" sz="3600" b="1" dirty="0">
                <a:solidFill>
                  <a:srgbClr val="FF0C56"/>
                </a:solidFill>
                <a:latin typeface="Calibri" panose="020F0502020204030204" pitchFamily="34" charset="0"/>
                <a:cs typeface="Calibri" panose="020F0502020204030204" pitchFamily="34" charset="0"/>
              </a:rPr>
              <a:t>,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ơi</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hướng</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dẫn</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em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làm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bưu</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thiếp</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đi</a:t>
            </a:r>
            <a:r>
              <a:rPr lang="en-US" sz="3600" dirty="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4 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4C35ED8-C5AC-BCEC-1C43-1FB0592AD1D1}"/>
              </a:ext>
            </a:extLst>
          </p:cNvPr>
          <p:cNvCxnSpPr>
            <a:cxnSpLocks/>
          </p:cNvCxnSpPr>
          <p:nvPr/>
        </p:nvCxnSpPr>
        <p:spPr>
          <a:xfrm>
            <a:off x="2560503"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9C6650-F264-844E-5352-3BAD5EA486EE}"/>
              </a:ext>
            </a:extLst>
          </p:cNvPr>
          <p:cNvCxnSpPr>
            <a:cxnSpLocks/>
          </p:cNvCxnSpPr>
          <p:nvPr/>
        </p:nvCxnSpPr>
        <p:spPr>
          <a:xfrm>
            <a:off x="2285199" y="3398768"/>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475" y="457201"/>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3496726" y="4925045"/>
            <a:ext cx="9494875" cy="783163"/>
          </a:xfrm>
          <a:prstGeom prst="rect">
            <a:avLst/>
          </a:prstGeom>
          <a:noFill/>
        </p:spPr>
        <p:txBody>
          <a:bodyPr wrap="square" rtlCol="0">
            <a:spAutoFit/>
          </a:bodyPr>
          <a:lstStyle/>
          <a:p>
            <a:pPr>
              <a:lnSpc>
                <a:spcPct val="15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xóa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dòng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Nấu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ăn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801189" y="1491162"/>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828308" y="285200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793966" y="4725435"/>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504158" y="1816122"/>
            <a:ext cx="6891630" cy="615553"/>
          </a:xfrm>
          <a:prstGeom prst="rect">
            <a:avLst/>
          </a:prstGeom>
        </p:spPr>
        <p:txBody>
          <a:bodyPr wrap="none">
            <a:spAutoFit/>
          </a:bodyPr>
          <a:lstStyle/>
          <a:p>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cắm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cúi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thiệp</a:t>
            </a:r>
            <a:r>
              <a:rPr lang="en-US" sz="3400" dirty="0">
                <a:latin typeface="Times New Roman" panose="02020603050405020304" pitchFamily="18" charset="0"/>
                <a:cs typeface="Times New Roman" panose="02020603050405020304" pitchFamily="18" charset="0"/>
              </a:rPr>
              <a:t>.</a:t>
            </a:r>
          </a:p>
        </p:txBody>
      </p:sp>
      <p:sp>
        <p:nvSpPr>
          <p:cNvPr id="8" name="Rectangle 7"/>
          <p:cNvSpPr/>
          <p:nvPr/>
        </p:nvSpPr>
        <p:spPr>
          <a:xfrm>
            <a:off x="3504158" y="3221913"/>
            <a:ext cx="4591321" cy="783163"/>
          </a:xfrm>
          <a:prstGeom prst="rect">
            <a:avLst/>
          </a:prstGeom>
        </p:spPr>
        <p:txBody>
          <a:bodyPr wrap="none">
            <a:spAutoFit/>
          </a:bodyPr>
          <a:lstStyle/>
          <a:p>
            <a:pPr>
              <a:lnSpc>
                <a:spcPct val="150000"/>
              </a:lnSpc>
            </a:pPr>
            <a:r>
              <a:rPr lang="en-US" sz="3400" dirty="0">
                <a:latin typeface="Times New Roman" panose="02020603050405020304" pitchFamily="18" charset="0"/>
                <a:cs typeface="Times New Roman" panose="02020603050405020304" pitchFamily="18" charset="0"/>
              </a:rPr>
              <a:t>- A, </a:t>
            </a:r>
            <a:r>
              <a:rPr lang="en-US" sz="3400" dirty="0" err="1">
                <a:latin typeface="Times New Roman" panose="02020603050405020304" pitchFamily="18" charset="0"/>
                <a:cs typeface="Times New Roman" panose="02020603050405020304" pitchFamily="18" charset="0"/>
              </a:rPr>
              <a:t>bố</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đẹp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nữa</a:t>
            </a:r>
            <a:r>
              <a:rPr lang="en-US" sz="3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514</Words>
  <Application>Microsoft Office PowerPoint</Application>
  <PresentationFormat>Widescreen</PresentationFormat>
  <Paragraphs>67</Paragraphs>
  <Slides>13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等线</vt:lpstr>
      <vt:lpstr>微软雅黑</vt:lpstr>
      <vt:lpstr>Arial</vt:lpstr>
      <vt:lpstr>Calibri</vt:lpstr>
      <vt:lpstr>Cambria</vt:lpstr>
      <vt:lpstr>Times New Roman</vt:lpstr>
      <vt:lpstr>Wingdings</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32</cp:revision>
  <dcterms:created xsi:type="dcterms:W3CDTF">2022-07-28T23:11:30Z</dcterms:created>
  <dcterms:modified xsi:type="dcterms:W3CDTF">2024-11-22T04:44:54Z</dcterms:modified>
</cp:coreProperties>
</file>