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5"/>
  </p:notesMasterIdLst>
  <p:sldIdLst>
    <p:sldId id="258" r:id="rId4"/>
    <p:sldId id="256" r:id="rId5"/>
    <p:sldId id="299" r:id="rId6"/>
    <p:sldId id="266" r:id="rId7"/>
    <p:sldId id="289" r:id="rId8"/>
    <p:sldId id="300" r:id="rId9"/>
    <p:sldId id="296" r:id="rId10"/>
    <p:sldId id="276" r:id="rId11"/>
    <p:sldId id="297" r:id="rId12"/>
    <p:sldId id="29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7313" autoAdjust="0"/>
  </p:normalViewPr>
  <p:slideViewPr>
    <p:cSldViewPr snapToGrid="0">
      <p:cViewPr varScale="1">
        <p:scale>
          <a:sx n="82" d="100"/>
          <a:sy n="82" d="100"/>
        </p:scale>
        <p:origin x="850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5D92-B649-44D8-A16B-5CC1A539D9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8D789-92E3-412F-AADD-88E36C8A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67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9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4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8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2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10459D0-2FF6-77C4-D6C2-189F09079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475" y="0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3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4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0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5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0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3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3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2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5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6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9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 userDrawn="1"/>
        </p:nvGrpSpPr>
        <p:grpSpPr>
          <a:xfrm>
            <a:off x="-380457" y="-170243"/>
            <a:ext cx="12572457" cy="7210267"/>
            <a:chOff x="0" y="0"/>
            <a:chExt cx="28824377" cy="14420534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14420534" cy="14420534"/>
            </a:xfrm>
            <a:custGeom>
              <a:avLst/>
              <a:gdLst/>
              <a:ahLst/>
              <a:cxnLst/>
              <a:rect l="l" t="t" r="r" b="b"/>
              <a:pathLst>
                <a:path w="14420534" h="14420534">
                  <a:moveTo>
                    <a:pt x="0" y="0"/>
                  </a:moveTo>
                  <a:lnTo>
                    <a:pt x="14420534" y="0"/>
                  </a:lnTo>
                  <a:lnTo>
                    <a:pt x="14420534" y="14420534"/>
                  </a:lnTo>
                  <a:lnTo>
                    <a:pt x="0" y="14420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" name="Freeform 4"/>
            <p:cNvSpPr/>
            <p:nvPr/>
          </p:nvSpPr>
          <p:spPr>
            <a:xfrm>
              <a:off x="14403844" y="0"/>
              <a:ext cx="14420534" cy="14420534"/>
            </a:xfrm>
            <a:custGeom>
              <a:avLst/>
              <a:gdLst/>
              <a:ahLst/>
              <a:cxnLst/>
              <a:rect l="l" t="t" r="r" b="b"/>
              <a:pathLst>
                <a:path w="14420534" h="14420534">
                  <a:moveTo>
                    <a:pt x="0" y="0"/>
                  </a:moveTo>
                  <a:lnTo>
                    <a:pt x="14420533" y="0"/>
                  </a:lnTo>
                  <a:lnTo>
                    <a:pt x="14420533" y="14420534"/>
                  </a:lnTo>
                  <a:lnTo>
                    <a:pt x="0" y="14420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E9858CA-08D0-E817-FA80-98FE63352B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475" y="0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 userDrawn="1"/>
        </p:nvGrpSpPr>
        <p:grpSpPr>
          <a:xfrm>
            <a:off x="-152399" y="-1"/>
            <a:ext cx="12344399" cy="6858001"/>
            <a:chOff x="0" y="0"/>
            <a:chExt cx="28824377" cy="14420534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14420534" cy="14420534"/>
            </a:xfrm>
            <a:custGeom>
              <a:avLst/>
              <a:gdLst/>
              <a:ahLst/>
              <a:cxnLst/>
              <a:rect l="l" t="t" r="r" b="b"/>
              <a:pathLst>
                <a:path w="14420534" h="14420534">
                  <a:moveTo>
                    <a:pt x="0" y="0"/>
                  </a:moveTo>
                  <a:lnTo>
                    <a:pt x="14420534" y="0"/>
                  </a:lnTo>
                  <a:lnTo>
                    <a:pt x="14420534" y="14420534"/>
                  </a:lnTo>
                  <a:lnTo>
                    <a:pt x="0" y="14420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" name="Freeform 4"/>
            <p:cNvSpPr/>
            <p:nvPr/>
          </p:nvSpPr>
          <p:spPr>
            <a:xfrm>
              <a:off x="14403844" y="0"/>
              <a:ext cx="14420534" cy="14420534"/>
            </a:xfrm>
            <a:custGeom>
              <a:avLst/>
              <a:gdLst/>
              <a:ahLst/>
              <a:cxnLst/>
              <a:rect l="l" t="t" r="r" b="b"/>
              <a:pathLst>
                <a:path w="14420534" h="14420534">
                  <a:moveTo>
                    <a:pt x="0" y="0"/>
                  </a:moveTo>
                  <a:lnTo>
                    <a:pt x="14420533" y="0"/>
                  </a:lnTo>
                  <a:lnTo>
                    <a:pt x="14420533" y="14420534"/>
                  </a:lnTo>
                  <a:lnTo>
                    <a:pt x="0" y="14420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0" name="Freeform 6"/>
          <p:cNvSpPr/>
          <p:nvPr userDrawn="1"/>
        </p:nvSpPr>
        <p:spPr>
          <a:xfrm>
            <a:off x="101600" y="183092"/>
            <a:ext cx="11887200" cy="6497109"/>
          </a:xfrm>
          <a:custGeom>
            <a:avLst/>
            <a:gdLst/>
            <a:ahLst/>
            <a:cxnLst/>
            <a:rect l="l" t="t" r="r" b="b"/>
            <a:pathLst>
              <a:path w="5635218" h="3003823">
                <a:moveTo>
                  <a:pt x="0" y="0"/>
                </a:moveTo>
                <a:lnTo>
                  <a:pt x="5635218" y="0"/>
                </a:lnTo>
                <a:lnTo>
                  <a:pt x="5635218" y="3003823"/>
                </a:lnTo>
                <a:lnTo>
                  <a:pt x="0" y="3003823"/>
                </a:lnTo>
                <a:close/>
              </a:path>
            </a:pathLst>
          </a:custGeom>
          <a:solidFill>
            <a:srgbClr val="FFFFFF"/>
          </a:solidFill>
        </p:spPr>
      </p:sp>
    </p:spTree>
    <p:extLst>
      <p:ext uri="{BB962C8B-B14F-4D97-AF65-F5344CB8AC3E}">
        <p14:creationId xmlns:p14="http://schemas.microsoft.com/office/powerpoint/2010/main" val="38607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8" y="411219"/>
            <a:ext cx="1132328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489857"/>
            <a:ext cx="9946196" cy="3117464"/>
            <a:chOff x="510162" y="288903"/>
            <a:chExt cx="9946196" cy="250860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2508606"/>
              <a:chOff x="510162" y="288903"/>
              <a:chExt cx="9946196" cy="2508606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2508606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1" y="468365"/>
              <a:ext cx="7569360" cy="193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Về nhà: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Tìm và nêu các đồ vật có hình khối lập phương, khối hộp chữ nhật, quan sát và so sánh đặc điểm hai hình đó.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5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8" y="333996"/>
            <a:ext cx="11323285" cy="6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2E063397-CAB0-E9FB-7773-70FC7927F367}"/>
              </a:ext>
            </a:extLst>
          </p:cNvPr>
          <p:cNvSpPr/>
          <p:nvPr/>
        </p:nvSpPr>
        <p:spPr>
          <a:xfrm>
            <a:off x="837282" y="1350027"/>
            <a:ext cx="11896380" cy="5061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字魂17号-萌趣果冻体"/>
              <a:ea typeface="字魂17号-萌趣果冻体" panose="00000500000000000000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9B973-6FD8-C824-B0B9-B9EE3F94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14" y="906811"/>
            <a:ext cx="3596952" cy="1572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D4A86-11AD-C385-57E7-8C433203F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46" y="3748454"/>
            <a:ext cx="10437257" cy="201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35B2C-D13E-FFE5-4E3F-E790B7DE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160" y="2568577"/>
            <a:ext cx="3834716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8" y="411219"/>
            <a:ext cx="1132328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1EFF0D4-941B-21BC-298D-DFA80AA29C2A}"/>
              </a:ext>
            </a:extLst>
          </p:cNvPr>
          <p:cNvSpPr/>
          <p:nvPr/>
        </p:nvSpPr>
        <p:spPr>
          <a:xfrm>
            <a:off x="909886" y="771438"/>
            <a:ext cx="688410" cy="65459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8A8C6-AE69-C946-CD2D-7A3F662DEDE1}"/>
              </a:ext>
            </a:extLst>
          </p:cNvPr>
          <p:cNvSpPr txBox="1"/>
          <p:nvPr/>
        </p:nvSpPr>
        <p:spPr>
          <a:xfrm>
            <a:off x="1662090" y="474584"/>
            <a:ext cx="933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E016D-0DA8-D448-6350-4B1B8B53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05" y="2218468"/>
            <a:ext cx="7650617" cy="23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727738" cy="5464711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Google Shape;134;p5">
            <a:extLst>
              <a:ext uri="{FF2B5EF4-FFF2-40B4-BE49-F238E27FC236}">
                <a16:creationId xmlns:a16="http://schemas.microsoft.com/office/drawing/2014/main" id="{A36DB38E-8EB2-4371-9980-48507746E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5799" y="2155358"/>
            <a:ext cx="2744340" cy="35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云形 25">
            <a:extLst>
              <a:ext uri="{FF2B5EF4-FFF2-40B4-BE49-F238E27FC236}">
                <a16:creationId xmlns:a16="http://schemas.microsoft.com/office/drawing/2014/main" id="{A13D94EA-5BFF-4259-A691-91D8F1958372}"/>
              </a:ext>
            </a:extLst>
          </p:cNvPr>
          <p:cNvSpPr/>
          <p:nvPr/>
        </p:nvSpPr>
        <p:spPr>
          <a:xfrm>
            <a:off x="3845230" y="665512"/>
            <a:ext cx="6470971" cy="2248048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6">
            <a:extLst>
              <a:ext uri="{FF2B5EF4-FFF2-40B4-BE49-F238E27FC236}">
                <a16:creationId xmlns:a16="http://schemas.microsoft.com/office/drawing/2014/main" id="{003119F4-FCEF-E452-5E5B-8A47F706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265067" y="4579620"/>
            <a:ext cx="1602105" cy="22783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F834F1-207F-FEDD-135C-7D723B878320}"/>
              </a:ext>
            </a:extLst>
          </p:cNvPr>
          <p:cNvSpPr/>
          <p:nvPr/>
        </p:nvSpPr>
        <p:spPr>
          <a:xfrm>
            <a:off x="909886" y="771438"/>
            <a:ext cx="688410" cy="65459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B831D-1D69-B2CD-33AE-74525BB9B7E8}"/>
              </a:ext>
            </a:extLst>
          </p:cNvPr>
          <p:cNvSpPr txBox="1"/>
          <p:nvPr/>
        </p:nvSpPr>
        <p:spPr>
          <a:xfrm>
            <a:off x="1598295" y="751031"/>
            <a:ext cx="933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US" sz="3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8878AB-A425-8451-7493-4F4F52F82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04855"/>
              </p:ext>
            </p:extLst>
          </p:nvPr>
        </p:nvGraphicFramePr>
        <p:xfrm>
          <a:off x="264886" y="1757247"/>
          <a:ext cx="3810002" cy="311065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72143">
                  <a:extLst>
                    <a:ext uri="{9D8B030D-6E8A-4147-A177-3AD203B41FA5}">
                      <a16:colId xmlns:a16="http://schemas.microsoft.com/office/drawing/2014/main" val="548952754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0609586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805628769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606671922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246034129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397989586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260883253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24734875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264695808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1018917525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61122224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823684433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3107567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181856754"/>
                    </a:ext>
                  </a:extLst>
                </a:gridCol>
              </a:tblGrid>
              <a:tr h="132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7024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7410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2707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14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4991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14845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082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20486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832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713754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7459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4D30C82-93BA-07DA-A4BD-CBA0288335F2}"/>
              </a:ext>
            </a:extLst>
          </p:cNvPr>
          <p:cNvSpPr/>
          <p:nvPr/>
        </p:nvSpPr>
        <p:spPr>
          <a:xfrm>
            <a:off x="827314" y="2486632"/>
            <a:ext cx="1563440" cy="148203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E2BE78-E27F-057D-81B2-75FF8775E819}"/>
              </a:ext>
            </a:extLst>
          </p:cNvPr>
          <p:cNvSpPr/>
          <p:nvPr/>
        </p:nvSpPr>
        <p:spPr>
          <a:xfrm>
            <a:off x="1563315" y="31684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EA7DA88B-BEBB-ACF4-86EE-27D6CF760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46634"/>
              </p:ext>
            </p:extLst>
          </p:nvPr>
        </p:nvGraphicFramePr>
        <p:xfrm>
          <a:off x="4307299" y="1712135"/>
          <a:ext cx="3810002" cy="311065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72143">
                  <a:extLst>
                    <a:ext uri="{9D8B030D-6E8A-4147-A177-3AD203B41FA5}">
                      <a16:colId xmlns:a16="http://schemas.microsoft.com/office/drawing/2014/main" val="548952754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0609586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805628769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606671922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246034129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397989586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260883253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24734875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264695808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1018917525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61122224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823684433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3107567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181856754"/>
                    </a:ext>
                  </a:extLst>
                </a:gridCol>
              </a:tblGrid>
              <a:tr h="132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7024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7410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2707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14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4991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14845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082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20486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832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713754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7459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B510E941-2A52-093C-F30A-FF8500123B72}"/>
              </a:ext>
            </a:extLst>
          </p:cNvPr>
          <p:cNvSpPr/>
          <p:nvPr/>
        </p:nvSpPr>
        <p:spPr>
          <a:xfrm>
            <a:off x="4869727" y="2441520"/>
            <a:ext cx="1563440" cy="148203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F79BC-28DD-ACB0-6064-C79526C8A34E}"/>
              </a:ext>
            </a:extLst>
          </p:cNvPr>
          <p:cNvSpPr/>
          <p:nvPr/>
        </p:nvSpPr>
        <p:spPr>
          <a:xfrm>
            <a:off x="5605728" y="312332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36C88C-BDFF-5B13-25FE-B7116B9BE0C6}"/>
              </a:ext>
            </a:extLst>
          </p:cNvPr>
          <p:cNvSpPr/>
          <p:nvPr/>
        </p:nvSpPr>
        <p:spPr>
          <a:xfrm>
            <a:off x="5657815" y="2473134"/>
            <a:ext cx="1563440" cy="148203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697BEB-A752-C079-DA99-BE9C982D1979}"/>
              </a:ext>
            </a:extLst>
          </p:cNvPr>
          <p:cNvSpPr/>
          <p:nvPr/>
        </p:nvSpPr>
        <p:spPr>
          <a:xfrm>
            <a:off x="6387448" y="31684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196C5220-E72C-F92F-4455-19499871C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92151"/>
              </p:ext>
            </p:extLst>
          </p:nvPr>
        </p:nvGraphicFramePr>
        <p:xfrm>
          <a:off x="8222340" y="1712135"/>
          <a:ext cx="3810002" cy="311065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72143">
                  <a:extLst>
                    <a:ext uri="{9D8B030D-6E8A-4147-A177-3AD203B41FA5}">
                      <a16:colId xmlns:a16="http://schemas.microsoft.com/office/drawing/2014/main" val="548952754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0609586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805628769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606671922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246034129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397989586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260883253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24734875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2646958081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1018917525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61122224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823684433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331075670"/>
                    </a:ext>
                  </a:extLst>
                </a:gridCol>
                <a:gridCol w="272143">
                  <a:extLst>
                    <a:ext uri="{9D8B030D-6E8A-4147-A177-3AD203B41FA5}">
                      <a16:colId xmlns:a16="http://schemas.microsoft.com/office/drawing/2014/main" val="4181856754"/>
                    </a:ext>
                  </a:extLst>
                </a:gridCol>
              </a:tblGrid>
              <a:tr h="132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7024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7410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2707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14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4991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14845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082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20486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832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713754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74597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0320023-F1C7-E4A7-0872-178FA2EE5E45}"/>
              </a:ext>
            </a:extLst>
          </p:cNvPr>
          <p:cNvSpPr/>
          <p:nvPr/>
        </p:nvSpPr>
        <p:spPr>
          <a:xfrm>
            <a:off x="8784768" y="2441520"/>
            <a:ext cx="1563440" cy="148203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188FD9-5193-4DBC-316A-923B12356501}"/>
              </a:ext>
            </a:extLst>
          </p:cNvPr>
          <p:cNvSpPr/>
          <p:nvPr/>
        </p:nvSpPr>
        <p:spPr>
          <a:xfrm>
            <a:off x="9520769" y="32141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86C734-751C-3B83-06D4-4EC7382F8E27}"/>
              </a:ext>
            </a:extLst>
          </p:cNvPr>
          <p:cNvSpPr/>
          <p:nvPr/>
        </p:nvSpPr>
        <p:spPr>
          <a:xfrm>
            <a:off x="9548231" y="2440175"/>
            <a:ext cx="1563440" cy="148203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84A4F4-D7AD-BC67-6A3C-C94F4E30ED76}"/>
              </a:ext>
            </a:extLst>
          </p:cNvPr>
          <p:cNvSpPr/>
          <p:nvPr/>
        </p:nvSpPr>
        <p:spPr>
          <a:xfrm>
            <a:off x="10302489" y="31684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C94ADB-6953-0B6C-E74D-E69B3DFA0191}"/>
              </a:ext>
            </a:extLst>
          </p:cNvPr>
          <p:cNvSpPr/>
          <p:nvPr/>
        </p:nvSpPr>
        <p:spPr>
          <a:xfrm>
            <a:off x="9203563" y="3182539"/>
            <a:ext cx="1563440" cy="148203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DF4029-7065-5940-AC94-6E937ED211CD}"/>
              </a:ext>
            </a:extLst>
          </p:cNvPr>
          <p:cNvSpPr/>
          <p:nvPr/>
        </p:nvSpPr>
        <p:spPr>
          <a:xfrm>
            <a:off x="9939564" y="384333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D715C9-43A0-CE4B-DC12-43F65A53FC09}"/>
              </a:ext>
            </a:extLst>
          </p:cNvPr>
          <p:cNvSpPr/>
          <p:nvPr/>
        </p:nvSpPr>
        <p:spPr>
          <a:xfrm>
            <a:off x="800963" y="5218782"/>
            <a:ext cx="1905000" cy="5167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B72B1C-93B8-A08A-0819-7A01F52C47B9}"/>
              </a:ext>
            </a:extLst>
          </p:cNvPr>
          <p:cNvSpPr/>
          <p:nvPr/>
        </p:nvSpPr>
        <p:spPr>
          <a:xfrm>
            <a:off x="5196114" y="5234589"/>
            <a:ext cx="1905000" cy="5167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AD4E055-FC82-2A03-A6CD-76E5741F775E}"/>
              </a:ext>
            </a:extLst>
          </p:cNvPr>
          <p:cNvSpPr/>
          <p:nvPr/>
        </p:nvSpPr>
        <p:spPr>
          <a:xfrm>
            <a:off x="9174841" y="5222264"/>
            <a:ext cx="1905000" cy="5167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289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727738" cy="5464711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Google Shape;134;p5">
            <a:extLst>
              <a:ext uri="{FF2B5EF4-FFF2-40B4-BE49-F238E27FC236}">
                <a16:creationId xmlns:a16="http://schemas.microsoft.com/office/drawing/2014/main" id="{A36DB38E-8EB2-4371-9980-48507746E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5799" y="2155358"/>
            <a:ext cx="2744340" cy="35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云形 25">
            <a:extLst>
              <a:ext uri="{FF2B5EF4-FFF2-40B4-BE49-F238E27FC236}">
                <a16:creationId xmlns:a16="http://schemas.microsoft.com/office/drawing/2014/main" id="{A13D94EA-5BFF-4259-A691-91D8F1958372}"/>
              </a:ext>
            </a:extLst>
          </p:cNvPr>
          <p:cNvSpPr/>
          <p:nvPr/>
        </p:nvSpPr>
        <p:spPr>
          <a:xfrm>
            <a:off x="3845230" y="665512"/>
            <a:ext cx="7542240" cy="2248048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 màu trang trí cho hình vừa vẽ được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A026-BF56-46AC-8227-A5DCA5A8B7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4"/>
          <a:stretch>
            <a:fillRect/>
          </a:stretch>
        </p:blipFill>
        <p:spPr bwMode="auto">
          <a:xfrm>
            <a:off x="5742784" y="2913560"/>
            <a:ext cx="3450771" cy="267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4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8" y="411219"/>
            <a:ext cx="1132328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727738" cy="5464711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Google Shape;134;p5">
            <a:extLst>
              <a:ext uri="{FF2B5EF4-FFF2-40B4-BE49-F238E27FC236}">
                <a16:creationId xmlns:a16="http://schemas.microsoft.com/office/drawing/2014/main" id="{A36DB38E-8EB2-4371-9980-48507746E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244" y="2390552"/>
            <a:ext cx="2744340" cy="35882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4D8E7074-E907-4191-9BB6-66A1BBCECA51}"/>
              </a:ext>
            </a:extLst>
          </p:cNvPr>
          <p:cNvSpPr/>
          <p:nvPr/>
        </p:nvSpPr>
        <p:spPr bwMode="auto">
          <a:xfrm>
            <a:off x="3215584" y="180775"/>
            <a:ext cx="8976416" cy="441955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0E22B-70A2-47B0-B480-AD754730738C}"/>
              </a:ext>
            </a:extLst>
          </p:cNvPr>
          <p:cNvSpPr txBox="1"/>
          <p:nvPr/>
        </p:nvSpPr>
        <p:spPr>
          <a:xfrm>
            <a:off x="3690638" y="1654629"/>
            <a:ext cx="7314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trí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VD: </a:t>
            </a: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miệng túi, đường diềm gấu váy áo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402</TotalTime>
  <Words>121</Words>
  <Application>Microsoft Office PowerPoint</Application>
  <PresentationFormat>Widescreen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Cambria</vt:lpstr>
      <vt:lpstr>字魂17号-萌趣果冻体</vt:lpstr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47</cp:revision>
  <dcterms:created xsi:type="dcterms:W3CDTF">2021-12-09T05:53:40Z</dcterms:created>
  <dcterms:modified xsi:type="dcterms:W3CDTF">2025-11-03T05:50:46Z</dcterms:modified>
</cp:coreProperties>
</file>