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6" r:id="rId2"/>
    <p:sldId id="297" r:id="rId3"/>
    <p:sldId id="298" r:id="rId4"/>
    <p:sldId id="301" r:id="rId5"/>
    <p:sldId id="302" r:id="rId6"/>
    <p:sldId id="303" r:id="rId7"/>
    <p:sldId id="304" r:id="rId8"/>
    <p:sldId id="270" r:id="rId9"/>
    <p:sldId id="305" r:id="rId10"/>
    <p:sldId id="278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99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73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00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875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315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207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300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88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97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625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622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227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30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1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97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5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289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93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72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0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3" r:id="rId2"/>
    <p:sldLayoutId id="2147483700" r:id="rId3"/>
    <p:sldLayoutId id="2147483650" r:id="rId4"/>
    <p:sldLayoutId id="2147483718" r:id="rId5"/>
    <p:sldLayoutId id="2147483708" r:id="rId6"/>
    <p:sldLayoutId id="2147483707" r:id="rId7"/>
    <p:sldLayoutId id="2147483702" r:id="rId8"/>
    <p:sldLayoutId id="2147483694" r:id="rId9"/>
    <p:sldLayoutId id="2147483691" r:id="rId10"/>
    <p:sldLayoutId id="2147483690" r:id="rId11"/>
    <p:sldLayoutId id="2147483682" r:id="rId12"/>
    <p:sldLayoutId id="2147483681" r:id="rId13"/>
    <p:sldLayoutId id="2147483673" r:id="rId14"/>
    <p:sldLayoutId id="2147483672" r:id="rId15"/>
    <p:sldLayoutId id="2147483662" r:id="rId16"/>
    <p:sldLayoutId id="2147483661" r:id="rId17"/>
    <p:sldLayoutId id="2147483651" r:id="rId18"/>
    <p:sldLayoutId id="2147483652" r:id="rId19"/>
    <p:sldLayoutId id="2147483653" r:id="rId20"/>
    <p:sldLayoutId id="2147483654" r:id="rId21"/>
    <p:sldLayoutId id="2147483655" r:id="rId22"/>
    <p:sldLayoutId id="2147483722" r:id="rId23"/>
    <p:sldLayoutId id="2147483721" r:id="rId24"/>
    <p:sldLayoutId id="2147483720" r:id="rId25"/>
    <p:sldLayoutId id="2147483719" r:id="rId26"/>
    <p:sldLayoutId id="2147483717" r:id="rId27"/>
    <p:sldLayoutId id="2147483716" r:id="rId28"/>
    <p:sldLayoutId id="2147483715" r:id="rId29"/>
    <p:sldLayoutId id="2147483714" r:id="rId30"/>
    <p:sldLayoutId id="2147483713" r:id="rId31"/>
    <p:sldLayoutId id="2147483712" r:id="rId32"/>
    <p:sldLayoutId id="2147483711" r:id="rId33"/>
    <p:sldLayoutId id="2147483710" r:id="rId34"/>
    <p:sldLayoutId id="2147483709" r:id="rId35"/>
    <p:sldLayoutId id="2147483706" r:id="rId36"/>
    <p:sldLayoutId id="2147483705" r:id="rId37"/>
    <p:sldLayoutId id="2147483704" r:id="rId38"/>
    <p:sldLayoutId id="2147483703" r:id="rId39"/>
    <p:sldLayoutId id="2147483701" r:id="rId40"/>
    <p:sldLayoutId id="2147483699" r:id="rId41"/>
    <p:sldLayoutId id="2147483698" r:id="rId42"/>
    <p:sldLayoutId id="2147483697" r:id="rId43"/>
    <p:sldLayoutId id="2147483696" r:id="rId44"/>
    <p:sldLayoutId id="2147483695" r:id="rId45"/>
    <p:sldLayoutId id="2147483693" r:id="rId46"/>
    <p:sldLayoutId id="2147483692" r:id="rId47"/>
    <p:sldLayoutId id="2147483689" r:id="rId48"/>
    <p:sldLayoutId id="2147483688" r:id="rId49"/>
    <p:sldLayoutId id="2147483687" r:id="rId50"/>
    <p:sldLayoutId id="2147483686" r:id="rId51"/>
    <p:sldLayoutId id="2147483685" r:id="rId52"/>
    <p:sldLayoutId id="2147483684" r:id="rId53"/>
    <p:sldLayoutId id="2147483683" r:id="rId54"/>
    <p:sldLayoutId id="2147483680" r:id="rId55"/>
    <p:sldLayoutId id="2147483679" r:id="rId56"/>
    <p:sldLayoutId id="2147483678" r:id="rId57"/>
    <p:sldLayoutId id="2147483677" r:id="rId58"/>
    <p:sldLayoutId id="2147483676" r:id="rId59"/>
    <p:sldLayoutId id="2147483675" r:id="rId60"/>
    <p:sldLayoutId id="2147483674" r:id="rId61"/>
    <p:sldLayoutId id="2147483671" r:id="rId62"/>
    <p:sldLayoutId id="2147483670" r:id="rId63"/>
    <p:sldLayoutId id="2147483669" r:id="rId64"/>
    <p:sldLayoutId id="2147483668" r:id="rId65"/>
    <p:sldLayoutId id="2147483664" r:id="rId66"/>
    <p:sldLayoutId id="2147483663" r:id="rId67"/>
    <p:sldLayoutId id="2147483656" r:id="rId68"/>
    <p:sldLayoutId id="2147483657" r:id="rId69"/>
    <p:sldLayoutId id="2147483658" r:id="rId70"/>
    <p:sldLayoutId id="2147483659" r:id="rId71"/>
    <p:sldLayoutId id="2147483667" r:id="rId72"/>
    <p:sldLayoutId id="2147483666" r:id="rId73"/>
    <p:sldLayoutId id="2147483665" r:id="rId74"/>
    <p:sldLayoutId id="2147483724" r:id="rId7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5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43672" y="2448219"/>
            <a:ext cx="5111807" cy="107132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0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635306" y="2674585"/>
            <a:ext cx="6094665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Bài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: Ươm - ươp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 (tiết 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2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9189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5583" y="166078"/>
            <a:ext cx="2402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Tập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đọc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66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4588" t="37773" r="29779" b="7183"/>
          <a:stretch/>
        </p:blipFill>
        <p:spPr>
          <a:xfrm>
            <a:off x="3785936" y="1251283"/>
            <a:ext cx="5678905" cy="493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9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628" t="34485" r="11039" b="25603"/>
          <a:stretch/>
        </p:blipFill>
        <p:spPr>
          <a:xfrm>
            <a:off x="-1" y="1339524"/>
            <a:ext cx="12198269" cy="417741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088823" y="3055258"/>
            <a:ext cx="17987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450205" y="3055258"/>
            <a:ext cx="19183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89893" y="3823370"/>
            <a:ext cx="9248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722921" y="5372197"/>
            <a:ext cx="19023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13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628" t="34485" r="11039" b="25603"/>
          <a:stretch/>
        </p:blipFill>
        <p:spPr>
          <a:xfrm>
            <a:off x="-1" y="1339524"/>
            <a:ext cx="12198269" cy="41774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8355" y="2196240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47597" y="2196240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8355" y="3855060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85408" y="3855060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08818" y="3827931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32639" y="4533784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1755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628" t="34485" r="11039" b="25603"/>
          <a:stretch/>
        </p:blipFill>
        <p:spPr>
          <a:xfrm>
            <a:off x="-1" y="1339524"/>
            <a:ext cx="12198269" cy="41774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8043" y="2376830"/>
            <a:ext cx="40588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8043" y="3946883"/>
            <a:ext cx="40588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022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628" t="34485" r="11039" b="25603"/>
          <a:stretch/>
        </p:blipFill>
        <p:spPr>
          <a:xfrm>
            <a:off x="-1" y="1339524"/>
            <a:ext cx="12198269" cy="417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02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00" t="51733" r="9400" b="8934"/>
          <a:stretch/>
        </p:blipFill>
        <p:spPr>
          <a:xfrm>
            <a:off x="192023" y="1517904"/>
            <a:ext cx="11673323" cy="32004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3530271" y="3073546"/>
            <a:ext cx="1361769" cy="13155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530270" y="3073546"/>
            <a:ext cx="1425778" cy="11515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4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918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7294"/>
            <a:ext cx="12192000" cy="244721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097280" y="3063240"/>
            <a:ext cx="1014984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88136" y="2386584"/>
            <a:ext cx="1014984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193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9252791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36</Words>
  <Application>Microsoft Office PowerPoint</Application>
  <PresentationFormat>Widescreen</PresentationFormat>
  <Paragraphs>14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29</cp:revision>
  <dcterms:created xsi:type="dcterms:W3CDTF">2021-11-07T09:12:58Z</dcterms:created>
  <dcterms:modified xsi:type="dcterms:W3CDTF">2025-11-26T06:34:08Z</dcterms:modified>
</cp:coreProperties>
</file>