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8" r:id="rId3"/>
    <p:sldId id="260" r:id="rId4"/>
    <p:sldId id="261" r:id="rId5"/>
    <p:sldId id="262" r:id="rId6"/>
    <p:sldId id="263" r:id="rId7"/>
    <p:sldId id="264" r:id="rId8"/>
    <p:sldId id="294" r:id="rId9"/>
    <p:sldId id="266" r:id="rId10"/>
    <p:sldId id="267" r:id="rId11"/>
    <p:sldId id="295" r:id="rId12"/>
    <p:sldId id="269" r:id="rId13"/>
    <p:sldId id="270" r:id="rId14"/>
    <p:sldId id="272" r:id="rId15"/>
    <p:sldId id="289" r:id="rId16"/>
    <p:sldId id="297" r:id="rId17"/>
    <p:sldId id="298" r:id="rId18"/>
    <p:sldId id="301" r:id="rId19"/>
    <p:sldId id="27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9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3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0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7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1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0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8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7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2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2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2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8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00" r:id="rId3"/>
    <p:sldLayoutId id="2147483650" r:id="rId4"/>
    <p:sldLayoutId id="2147483718" r:id="rId5"/>
    <p:sldLayoutId id="2147483708" r:id="rId6"/>
    <p:sldLayoutId id="2147483707" r:id="rId7"/>
    <p:sldLayoutId id="2147483702" r:id="rId8"/>
    <p:sldLayoutId id="2147483694" r:id="rId9"/>
    <p:sldLayoutId id="2147483691" r:id="rId10"/>
    <p:sldLayoutId id="2147483690" r:id="rId11"/>
    <p:sldLayoutId id="2147483682" r:id="rId12"/>
    <p:sldLayoutId id="2147483681" r:id="rId13"/>
    <p:sldLayoutId id="2147483673" r:id="rId14"/>
    <p:sldLayoutId id="2147483672" r:id="rId15"/>
    <p:sldLayoutId id="2147483662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22" r:id="rId23"/>
    <p:sldLayoutId id="2147483721" r:id="rId24"/>
    <p:sldLayoutId id="2147483720" r:id="rId25"/>
    <p:sldLayoutId id="2147483719" r:id="rId26"/>
    <p:sldLayoutId id="2147483717" r:id="rId27"/>
    <p:sldLayoutId id="2147483716" r:id="rId28"/>
    <p:sldLayoutId id="2147483715" r:id="rId29"/>
    <p:sldLayoutId id="2147483714" r:id="rId30"/>
    <p:sldLayoutId id="2147483713" r:id="rId31"/>
    <p:sldLayoutId id="2147483712" r:id="rId32"/>
    <p:sldLayoutId id="2147483711" r:id="rId33"/>
    <p:sldLayoutId id="2147483710" r:id="rId34"/>
    <p:sldLayoutId id="2147483709" r:id="rId35"/>
    <p:sldLayoutId id="2147483706" r:id="rId36"/>
    <p:sldLayoutId id="2147483705" r:id="rId37"/>
    <p:sldLayoutId id="2147483704" r:id="rId38"/>
    <p:sldLayoutId id="2147483703" r:id="rId39"/>
    <p:sldLayoutId id="2147483701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93" r:id="rId46"/>
    <p:sldLayoutId id="2147483692" r:id="rId47"/>
    <p:sldLayoutId id="2147483689" r:id="rId48"/>
    <p:sldLayoutId id="2147483688" r:id="rId49"/>
    <p:sldLayoutId id="2147483687" r:id="rId50"/>
    <p:sldLayoutId id="2147483686" r:id="rId51"/>
    <p:sldLayoutId id="2147483685" r:id="rId52"/>
    <p:sldLayoutId id="2147483684" r:id="rId53"/>
    <p:sldLayoutId id="2147483683" r:id="rId54"/>
    <p:sldLayoutId id="2147483680" r:id="rId55"/>
    <p:sldLayoutId id="2147483679" r:id="rId56"/>
    <p:sldLayoutId id="2147483678" r:id="rId57"/>
    <p:sldLayoutId id="2147483677" r:id="rId58"/>
    <p:sldLayoutId id="2147483676" r:id="rId59"/>
    <p:sldLayoutId id="2147483675" r:id="rId60"/>
    <p:sldLayoutId id="2147483674" r:id="rId61"/>
    <p:sldLayoutId id="2147483671" r:id="rId62"/>
    <p:sldLayoutId id="2147483670" r:id="rId63"/>
    <p:sldLayoutId id="2147483669" r:id="rId64"/>
    <p:sldLayoutId id="2147483668" r:id="rId65"/>
    <p:sldLayoutId id="2147483664" r:id="rId66"/>
    <p:sldLayoutId id="2147483663" r:id="rId67"/>
    <p:sldLayoutId id="2147483656" r:id="rId68"/>
    <p:sldLayoutId id="2147483657" r:id="rId69"/>
    <p:sldLayoutId id="2147483658" r:id="rId70"/>
    <p:sldLayoutId id="2147483659" r:id="rId71"/>
    <p:sldLayoutId id="2147483660" r:id="rId72"/>
    <p:sldLayoutId id="2147483667" r:id="rId73"/>
    <p:sldLayoutId id="2147483666" r:id="rId74"/>
    <p:sldLayoutId id="2147483665" r:id="rId75"/>
    <p:sldLayoutId id="2147483724" r:id="rId7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Ươm - ươp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ươm</a:t>
            </a: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  </a:t>
            </a:r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5010" y="3712507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latin typeface="UTM Avo" panose="02040603050506020204" pitchFamily="18" charset="0"/>
              </a:rPr>
              <a:t>mướp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9135" y="3712515"/>
            <a:ext cx="3448724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759" y="3694621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latin typeface="UTM Avo" panose="02040603050506020204" pitchFamily="18" charset="0"/>
              </a:rPr>
              <a:t>bướm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253" y="3699261"/>
            <a:ext cx="3825162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6"/>
          <a:stretch/>
        </p:blipFill>
        <p:spPr>
          <a:xfrm>
            <a:off x="932688" y="0"/>
            <a:ext cx="9716102" cy="67688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06844" y="1297462"/>
            <a:ext cx="880145" cy="240826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86990" y="2034424"/>
            <a:ext cx="324309" cy="167130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86989" y="1297462"/>
            <a:ext cx="1711739" cy="240826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79208" y="2034424"/>
            <a:ext cx="96413" cy="178776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79208" y="1344614"/>
            <a:ext cx="1372846" cy="24775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42777" y="5845568"/>
            <a:ext cx="192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cườm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38532" y="5749316"/>
            <a:ext cx="1443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ướp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109" y="4828699"/>
            <a:ext cx="3194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i="1" dirty="0">
                <a:solidFill>
                  <a:srgbClr val="000000"/>
                </a:solidFill>
                <a:latin typeface="Google Sans"/>
              </a:rPr>
              <a:t>Hạt nhỏ và tròn bằng thuỷ tinh, đá, bột... có màu sắc đẹp, xâu thành chuỗi để làm đồ trang sức hoặc trang trí</a:t>
            </a:r>
            <a:r>
              <a:rPr lang="en-US" i="1" dirty="0">
                <a:solidFill>
                  <a:srgbClr val="000000"/>
                </a:solidFill>
                <a:latin typeface="Google Sans"/>
              </a:rPr>
              <a:t>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260947" y="4922238"/>
            <a:ext cx="3645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i="1" dirty="0">
                <a:solidFill>
                  <a:srgbClr val="000000"/>
                </a:solidFill>
                <a:latin typeface="Google Sans"/>
              </a:rPr>
              <a:t>Làm cho muối hay nước mắm ngấm vào thịt hay cá để giữ cho khỏi thiu, khỏi ươn</a:t>
            </a:r>
            <a:r>
              <a:rPr lang="en-US" i="1" dirty="0">
                <a:solidFill>
                  <a:srgbClr val="000000"/>
                </a:solidFill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583" y="166078"/>
            <a:ext cx="24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88" t="37773" r="29779" b="7183"/>
          <a:stretch/>
        </p:blipFill>
        <p:spPr>
          <a:xfrm>
            <a:off x="3785936" y="1251283"/>
            <a:ext cx="5678905" cy="49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8" t="34485" r="11039" b="25603"/>
          <a:stretch/>
        </p:blipFill>
        <p:spPr>
          <a:xfrm>
            <a:off x="-1" y="1339524"/>
            <a:ext cx="12198269" cy="41774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88823" y="3055258"/>
            <a:ext cx="1798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50205" y="3055258"/>
            <a:ext cx="1918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89893" y="3823370"/>
            <a:ext cx="924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22921" y="5372197"/>
            <a:ext cx="1902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8" t="34485" r="11039" b="25603"/>
          <a:stretch/>
        </p:blipFill>
        <p:spPr>
          <a:xfrm>
            <a:off x="-1" y="1339524"/>
            <a:ext cx="12198269" cy="4177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355" y="219624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7597" y="219624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355" y="385506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5408" y="385506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818" y="3827931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2639" y="453378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175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96" t="38642" r="12853" b="24057"/>
          <a:stretch/>
        </p:blipFill>
        <p:spPr>
          <a:xfrm>
            <a:off x="96424" y="1004541"/>
            <a:ext cx="12007540" cy="41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54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: ươ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m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</a:rPr>
              <a:t> – </a:t>
            </a:r>
            <a:r>
              <a:rPr lang="en-US" sz="7200" b="1" noProof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ươp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1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ươ</a:t>
              </a: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39864" y="5206237"/>
            <a:ext cx="6121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bươm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bướm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9320" y="5205364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272" t="30313" r="34305" b="14688"/>
          <a:stretch/>
        </p:blipFill>
        <p:spPr>
          <a:xfrm>
            <a:off x="1919019" y="2076741"/>
            <a:ext cx="3843670" cy="31759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1807" y="5205556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ươ</a:t>
              </a: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23159" y="6220262"/>
            <a:ext cx="2501178" cy="13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9903" y="5077380"/>
            <a:ext cx="548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quả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mướp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8332" y="5081412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60" t="29440" r="36684" b="14857"/>
          <a:stretch/>
        </p:blipFill>
        <p:spPr>
          <a:xfrm>
            <a:off x="1648328" y="2173759"/>
            <a:ext cx="4149663" cy="29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335" y="1872332"/>
            <a:ext cx="316569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latin typeface="UTM Avo" panose="02040603050506020204" pitchFamily="18" charset="0"/>
              </a:rPr>
              <a:t>ươ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5409" y="1872331"/>
            <a:ext cx="332114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 err="1">
                <a:latin typeface="UTM Avo" panose="02040603050506020204" pitchFamily="18" charset="0"/>
              </a:rPr>
              <a:t>ươ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765" y="1872332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0566" y="1845117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36302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505" y="5077901"/>
            <a:ext cx="6121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bươm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bướm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81" y="5077380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8272" t="30313" r="34305" b="14688"/>
          <a:stretch/>
        </p:blipFill>
        <p:spPr>
          <a:xfrm>
            <a:off x="948660" y="2173759"/>
            <a:ext cx="3843670" cy="2828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1450" y="5077220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65048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8289" y="5077380"/>
            <a:ext cx="548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quả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mướp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6598" y="5077219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8560" t="29440" r="36684" b="14857"/>
          <a:stretch/>
        </p:blipFill>
        <p:spPr>
          <a:xfrm>
            <a:off x="7206714" y="2173759"/>
            <a:ext cx="4149663" cy="29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925279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133</Words>
  <Application>Microsoft Office PowerPoint</Application>
  <PresentationFormat>Widescreen</PresentationFormat>
  <Paragraphs>51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28</cp:revision>
  <dcterms:created xsi:type="dcterms:W3CDTF">2021-11-07T09:12:58Z</dcterms:created>
  <dcterms:modified xsi:type="dcterms:W3CDTF">2025-11-26T06:21:02Z</dcterms:modified>
</cp:coreProperties>
</file>