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97" r:id="rId3"/>
    <p:sldId id="298" r:id="rId4"/>
    <p:sldId id="300" r:id="rId5"/>
    <p:sldId id="301" r:id="rId6"/>
    <p:sldId id="302" r:id="rId7"/>
    <p:sldId id="303" r:id="rId8"/>
    <p:sldId id="270" r:id="rId9"/>
    <p:sldId id="304" r:id="rId10"/>
    <p:sldId id="27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3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702" r:id="rId4"/>
    <p:sldLayoutId id="2147483694" r:id="rId5"/>
    <p:sldLayoutId id="2147483691" r:id="rId6"/>
    <p:sldLayoutId id="2147483690" r:id="rId7"/>
    <p:sldLayoutId id="2147483682" r:id="rId8"/>
    <p:sldLayoutId id="2147483681" r:id="rId9"/>
    <p:sldLayoutId id="2147483673" r:id="rId10"/>
    <p:sldLayoutId id="2147483672" r:id="rId11"/>
    <p:sldLayoutId id="2147483662" r:id="rId12"/>
    <p:sldLayoutId id="2147483661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704" r:id="rId19"/>
    <p:sldLayoutId id="2147483703" r:id="rId20"/>
    <p:sldLayoutId id="2147483701" r:id="rId21"/>
    <p:sldLayoutId id="2147483699" r:id="rId22"/>
    <p:sldLayoutId id="2147483698" r:id="rId23"/>
    <p:sldLayoutId id="2147483697" r:id="rId24"/>
    <p:sldLayoutId id="2147483696" r:id="rId25"/>
    <p:sldLayoutId id="2147483695" r:id="rId26"/>
    <p:sldLayoutId id="2147483693" r:id="rId27"/>
    <p:sldLayoutId id="2147483692" r:id="rId28"/>
    <p:sldLayoutId id="2147483689" r:id="rId29"/>
    <p:sldLayoutId id="2147483688" r:id="rId30"/>
    <p:sldLayoutId id="2147483687" r:id="rId31"/>
    <p:sldLayoutId id="2147483686" r:id="rId32"/>
    <p:sldLayoutId id="2147483685" r:id="rId33"/>
    <p:sldLayoutId id="2147483684" r:id="rId34"/>
    <p:sldLayoutId id="2147483683" r:id="rId35"/>
    <p:sldLayoutId id="2147483680" r:id="rId36"/>
    <p:sldLayoutId id="2147483679" r:id="rId37"/>
    <p:sldLayoutId id="2147483678" r:id="rId38"/>
    <p:sldLayoutId id="2147483677" r:id="rId39"/>
    <p:sldLayoutId id="2147483676" r:id="rId40"/>
    <p:sldLayoutId id="2147483675" r:id="rId41"/>
    <p:sldLayoutId id="2147483674" r:id="rId42"/>
    <p:sldLayoutId id="2147483671" r:id="rId43"/>
    <p:sldLayoutId id="2147483670" r:id="rId44"/>
    <p:sldLayoutId id="2147483669" r:id="rId45"/>
    <p:sldLayoutId id="2147483668" r:id="rId46"/>
    <p:sldLayoutId id="2147483664" r:id="rId47"/>
    <p:sldLayoutId id="2147483663" r:id="rId48"/>
    <p:sldLayoutId id="2147483656" r:id="rId49"/>
    <p:sldLayoutId id="2147483657" r:id="rId50"/>
    <p:sldLayoutId id="2147483658" r:id="rId51"/>
    <p:sldLayoutId id="2147483659" r:id="rId52"/>
    <p:sldLayoutId id="2147483667" r:id="rId53"/>
    <p:sldLayoutId id="2147483666" r:id="rId54"/>
    <p:sldLayoutId id="2147483665" r:id="rId55"/>
    <p:sldLayoutId id="2147483705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Um - up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583" y="166078"/>
            <a:ext cx="2402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đọc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61029" y="1089408"/>
            <a:ext cx="7692571" cy="5628690"/>
            <a:chOff x="2061029" y="1089408"/>
            <a:chExt cx="7692571" cy="56286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8360" t="34276" r="26684" b="6597"/>
            <a:stretch/>
          </p:blipFill>
          <p:spPr>
            <a:xfrm>
              <a:off x="2336800" y="1233714"/>
              <a:ext cx="7416800" cy="5484384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061029" y="1089408"/>
              <a:ext cx="957942" cy="6232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072" t="35466" r="10733" b="14533"/>
          <a:stretch/>
        </p:blipFill>
        <p:spPr>
          <a:xfrm>
            <a:off x="304799" y="1015999"/>
            <a:ext cx="11518584" cy="419463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687644" y="2425338"/>
            <a:ext cx="17987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8672" y="3055258"/>
            <a:ext cx="150847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7072" y="4368801"/>
            <a:ext cx="2045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18971" y="4412343"/>
            <a:ext cx="8804412" cy="79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7450205" y="4361545"/>
            <a:ext cx="150847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5644" y="5516938"/>
            <a:ext cx="386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tùm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rậm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rạp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644" y="6101713"/>
            <a:ext cx="1127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tủm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tỉm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 cười không mở miệng, chỉ thấy cử động đôi môi một cách kín đáo.</a:t>
            </a:r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3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072" t="35466" r="10733" b="14533"/>
          <a:stretch/>
        </p:blipFill>
        <p:spPr>
          <a:xfrm>
            <a:off x="304799" y="1015999"/>
            <a:ext cx="11518584" cy="41946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18971" y="4412343"/>
            <a:ext cx="8804412" cy="79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0229" y="184331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29943" y="172720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55087" y="173122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0229" y="311331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90743" y="302823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69828" y="372029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5023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072" t="35466" r="10733" b="14533"/>
          <a:stretch/>
        </p:blipFill>
        <p:spPr>
          <a:xfrm>
            <a:off x="304799" y="1015999"/>
            <a:ext cx="11518584" cy="41946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18971" y="4412343"/>
            <a:ext cx="8804412" cy="79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7077" y="1989618"/>
            <a:ext cx="3273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7077" y="3259618"/>
            <a:ext cx="3273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5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072" t="35466" r="10733" b="14533"/>
          <a:stretch/>
        </p:blipFill>
        <p:spPr>
          <a:xfrm>
            <a:off x="304799" y="1015999"/>
            <a:ext cx="11518584" cy="41946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18971" y="4412343"/>
            <a:ext cx="8804412" cy="79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7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r="10225"/>
          <a:stretch/>
        </p:blipFill>
        <p:spPr>
          <a:xfrm>
            <a:off x="118872" y="1106082"/>
            <a:ext cx="11483276" cy="405113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300292" y="2909970"/>
            <a:ext cx="1570156" cy="1460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300292" y="2909970"/>
            <a:ext cx="1560218" cy="1460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08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" r="6626"/>
          <a:stretch/>
        </p:blipFill>
        <p:spPr>
          <a:xfrm>
            <a:off x="521207" y="1207195"/>
            <a:ext cx="11212977" cy="248698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216152" y="2862072"/>
            <a:ext cx="101498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34440" y="2112264"/>
            <a:ext cx="101498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130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38436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64</Words>
  <Application>Microsoft Office PowerPoint</Application>
  <PresentationFormat>Widescreen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19</cp:revision>
  <dcterms:created xsi:type="dcterms:W3CDTF">2021-11-07T09:12:58Z</dcterms:created>
  <dcterms:modified xsi:type="dcterms:W3CDTF">2025-11-26T06:18:35Z</dcterms:modified>
</cp:coreProperties>
</file>