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58" r:id="rId3"/>
    <p:sldId id="260" r:id="rId4"/>
    <p:sldId id="261" r:id="rId5"/>
    <p:sldId id="262" r:id="rId6"/>
    <p:sldId id="263" r:id="rId7"/>
    <p:sldId id="264" r:id="rId8"/>
    <p:sldId id="294" r:id="rId9"/>
    <p:sldId id="266" r:id="rId10"/>
    <p:sldId id="267" r:id="rId11"/>
    <p:sldId id="295" r:id="rId12"/>
    <p:sldId id="269" r:id="rId13"/>
    <p:sldId id="270" r:id="rId14"/>
    <p:sldId id="272" r:id="rId15"/>
    <p:sldId id="289" r:id="rId16"/>
    <p:sldId id="296" r:id="rId17"/>
    <p:sldId id="297" r:id="rId18"/>
    <p:sldId id="298" r:id="rId19"/>
    <p:sldId id="300" r:id="rId20"/>
    <p:sldId id="278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8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702" r:id="rId4"/>
    <p:sldLayoutId id="2147483694" r:id="rId5"/>
    <p:sldLayoutId id="2147483691" r:id="rId6"/>
    <p:sldLayoutId id="2147483690" r:id="rId7"/>
    <p:sldLayoutId id="2147483682" r:id="rId8"/>
    <p:sldLayoutId id="2147483681" r:id="rId9"/>
    <p:sldLayoutId id="2147483673" r:id="rId10"/>
    <p:sldLayoutId id="2147483672" r:id="rId11"/>
    <p:sldLayoutId id="2147483662" r:id="rId12"/>
    <p:sldLayoutId id="2147483661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704" r:id="rId19"/>
    <p:sldLayoutId id="2147483703" r:id="rId20"/>
    <p:sldLayoutId id="2147483701" r:id="rId21"/>
    <p:sldLayoutId id="2147483699" r:id="rId22"/>
    <p:sldLayoutId id="2147483698" r:id="rId23"/>
    <p:sldLayoutId id="2147483697" r:id="rId24"/>
    <p:sldLayoutId id="2147483696" r:id="rId25"/>
    <p:sldLayoutId id="2147483695" r:id="rId26"/>
    <p:sldLayoutId id="2147483693" r:id="rId27"/>
    <p:sldLayoutId id="2147483692" r:id="rId28"/>
    <p:sldLayoutId id="2147483689" r:id="rId29"/>
    <p:sldLayoutId id="2147483688" r:id="rId30"/>
    <p:sldLayoutId id="2147483687" r:id="rId31"/>
    <p:sldLayoutId id="2147483686" r:id="rId32"/>
    <p:sldLayoutId id="2147483685" r:id="rId33"/>
    <p:sldLayoutId id="2147483684" r:id="rId34"/>
    <p:sldLayoutId id="2147483683" r:id="rId35"/>
    <p:sldLayoutId id="2147483680" r:id="rId36"/>
    <p:sldLayoutId id="2147483679" r:id="rId37"/>
    <p:sldLayoutId id="2147483678" r:id="rId38"/>
    <p:sldLayoutId id="2147483677" r:id="rId39"/>
    <p:sldLayoutId id="2147483676" r:id="rId40"/>
    <p:sldLayoutId id="2147483675" r:id="rId41"/>
    <p:sldLayoutId id="2147483674" r:id="rId42"/>
    <p:sldLayoutId id="2147483671" r:id="rId43"/>
    <p:sldLayoutId id="2147483670" r:id="rId44"/>
    <p:sldLayoutId id="2147483669" r:id="rId45"/>
    <p:sldLayoutId id="2147483668" r:id="rId46"/>
    <p:sldLayoutId id="2147483664" r:id="rId47"/>
    <p:sldLayoutId id="2147483663" r:id="rId48"/>
    <p:sldLayoutId id="2147483656" r:id="rId49"/>
    <p:sldLayoutId id="2147483657" r:id="rId50"/>
    <p:sldLayoutId id="2147483658" r:id="rId51"/>
    <p:sldLayoutId id="2147483659" r:id="rId52"/>
    <p:sldLayoutId id="2147483660" r:id="rId53"/>
    <p:sldLayoutId id="2147483667" r:id="rId54"/>
    <p:sldLayoutId id="2147483666" r:id="rId55"/>
    <p:sldLayoutId id="2147483665" r:id="rId56"/>
    <p:sldLayoutId id="2147483705" r:id="rId5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Um - up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um   </a:t>
            </a:r>
            <a:r>
              <a:rPr lang="en-US" sz="11500" b="1" dirty="0">
                <a:solidFill>
                  <a:srgbClr val="00B050"/>
                </a:solidFill>
                <a:latin typeface="UTM Avo" panose="02040603050506020204" pitchFamily="18" charset="0"/>
              </a:rPr>
              <a:t>  </a:t>
            </a:r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   </a:t>
            </a:r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5852" y="3712507"/>
            <a:ext cx="49614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latin typeface="UTM Avo" panose="02040603050506020204" pitchFamily="18" charset="0"/>
              </a:rPr>
              <a:t>ch</a:t>
            </a:r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um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7811" y="3720221"/>
            <a:ext cx="4514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latin typeface="UTM Avo" panose="02040603050506020204" pitchFamily="18" charset="0"/>
              </a:rPr>
              <a:t>búp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1720" y="3712507"/>
            <a:ext cx="3448724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0"/>
          <a:stretch/>
        </p:blipFill>
        <p:spPr>
          <a:xfrm>
            <a:off x="704088" y="0"/>
            <a:ext cx="9634053" cy="67665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957832" y="3105330"/>
            <a:ext cx="10175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83310" y="3104023"/>
            <a:ext cx="7785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37272" y="6700229"/>
            <a:ext cx="8460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07362" y="3123618"/>
            <a:ext cx="751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43354" y="6718517"/>
            <a:ext cx="751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49130" y="6718517"/>
            <a:ext cx="826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07362" y="3205914"/>
            <a:ext cx="751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49130" y="6791439"/>
            <a:ext cx="826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43354" y="6795998"/>
            <a:ext cx="751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0549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0099"/>
                </a:solidFill>
                <a:latin typeface="arial" panose="020B0604020202020204" pitchFamily="34" charset="0"/>
              </a:rPr>
              <a:t>cúp</a:t>
            </a:r>
            <a:r>
              <a:rPr lang="vi-VN" sz="2400" dirty="0">
                <a:solidFill>
                  <a:srgbClr val="000099"/>
                </a:solidFill>
                <a:latin typeface="arial" panose="020B0604020202020204" pitchFamily="34" charset="0"/>
              </a:rPr>
              <a:t> 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:</a:t>
            </a:r>
            <a:r>
              <a:rPr lang="vi-VN" sz="2400" dirty="0">
                <a:solidFill>
                  <a:srgbClr val="000099"/>
                </a:solidFill>
                <a:latin typeface="arial" panose="020B0604020202020204" pitchFamily="34" charset="0"/>
              </a:rPr>
              <a:t> vật làm giải thưởng trong thi đấu thể thao, dùng để trao cho nhà vô địch. </a:t>
            </a:r>
            <a:endParaRPr lang="en-US" sz="2400" dirty="0">
              <a:solidFill>
                <a:srgbClr val="000099"/>
              </a:solidFill>
            </a:endParaRPr>
          </a:p>
        </p:txBody>
      </p:sp>
      <p:pic>
        <p:nvPicPr>
          <p:cNvPr id="1026" name="Picture 2" descr="https://st.nhipcaudautu.vn/staticFile/Subject/2018/12/15/park-5127-1544887445_15224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5" y="510493"/>
            <a:ext cx="6535510" cy="4787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634514" y="1134388"/>
            <a:ext cx="38317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Roboto Slab"/>
              </a:rPr>
              <a:t>Đánh bại </a:t>
            </a:r>
            <a:r>
              <a:rPr lang="en-US" sz="3200" dirty="0" err="1">
                <a:solidFill>
                  <a:srgbClr val="000000"/>
                </a:solidFill>
                <a:latin typeface="Roboto Slab"/>
              </a:rPr>
              <a:t>đội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 Slab"/>
              </a:rPr>
              <a:t>tuyển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Roboto Slab"/>
              </a:rPr>
              <a:t>Malaysia ở chung kết, </a:t>
            </a:r>
            <a:r>
              <a:rPr lang="en-US" sz="3200" dirty="0" err="1">
                <a:solidFill>
                  <a:srgbClr val="000000"/>
                </a:solidFill>
                <a:latin typeface="Roboto Slab"/>
              </a:rPr>
              <a:t>đội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 Slab"/>
              </a:rPr>
              <a:t>tuyển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 Slab"/>
              </a:rPr>
              <a:t>Việt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latin typeface="Roboto Slab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 Slab"/>
              </a:rPr>
              <a:t>giành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 Slab"/>
              </a:rPr>
              <a:t>cúp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Roboto Slab"/>
              </a:rPr>
              <a:t>vô địch AFF Cup 2018 ngay trên sân Mỹ Đìn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979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583" y="166078"/>
            <a:ext cx="2402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đọc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61029" y="1089408"/>
            <a:ext cx="7692571" cy="5628690"/>
            <a:chOff x="2061029" y="1089408"/>
            <a:chExt cx="7692571" cy="56286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8360" t="34276" r="26684" b="6597"/>
            <a:stretch/>
          </p:blipFill>
          <p:spPr>
            <a:xfrm>
              <a:off x="2336800" y="1233714"/>
              <a:ext cx="7416800" cy="5484384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061029" y="1089408"/>
              <a:ext cx="957942" cy="623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072" t="35466" r="10733" b="14533"/>
          <a:stretch/>
        </p:blipFill>
        <p:spPr>
          <a:xfrm>
            <a:off x="304799" y="1015999"/>
            <a:ext cx="11518584" cy="419463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87644" y="2425338"/>
            <a:ext cx="17987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8672" y="3055258"/>
            <a:ext cx="150847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7072" y="4368801"/>
            <a:ext cx="2045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18971" y="4412343"/>
            <a:ext cx="8804412" cy="79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7450205" y="4361545"/>
            <a:ext cx="150847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5644" y="5516938"/>
            <a:ext cx="386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tùm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rậm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rạp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644" y="6101713"/>
            <a:ext cx="1127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tủm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tỉm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 cười không mở miệng, chỉ thấy cử động đôi môi một cách kín đáo.</a:t>
            </a:r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072" t="35466" r="10733" b="14533"/>
          <a:stretch/>
        </p:blipFill>
        <p:spPr>
          <a:xfrm>
            <a:off x="304799" y="1015999"/>
            <a:ext cx="11518584" cy="41946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8971" y="4412343"/>
            <a:ext cx="8804412" cy="79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0229" y="184331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9943" y="172720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55087" y="173122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229" y="311331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90743" y="302823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69828" y="372029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5023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09169" y="1817463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312" t="29316" r="12295" b="14931"/>
          <a:stretch/>
        </p:blipFill>
        <p:spPr>
          <a:xfrm>
            <a:off x="319314" y="870857"/>
            <a:ext cx="11503992" cy="50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52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</a:rPr>
              <a:t>: u</a:t>
            </a:r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m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</a:rPr>
              <a:t> – </a:t>
            </a:r>
            <a:r>
              <a:rPr lang="en-US" sz="7200" b="1" noProof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up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u</a:t>
              </a:r>
              <a:r>
                <a:rPr lang="en-US" sz="6000" b="1" noProof="0" dirty="0">
                  <a:solidFill>
                    <a:prstClr val="black"/>
                  </a:solidFill>
                  <a:latin typeface="UTM Avo" panose="02040603050506020204" pitchFamily="18" charset="0"/>
                </a:rPr>
                <a:t>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 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64600" y="5122417"/>
            <a:ext cx="3010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atin typeface="UTM Avo" panose="02040603050506020204" pitchFamily="18" charset="0"/>
              </a:rPr>
              <a:t>chum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2920" y="5122425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um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7020" t="31300" r="42191" b="14137"/>
          <a:stretch/>
        </p:blipFill>
        <p:spPr>
          <a:xfrm>
            <a:off x="2299429" y="2016922"/>
            <a:ext cx="3175620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prstClr val="black"/>
                  </a:solidFill>
                  <a:latin typeface="UTM Avo" panose="02040603050506020204" pitchFamily="18" charset="0"/>
                </a:rPr>
                <a:t>up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 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124103" y="6383311"/>
            <a:ext cx="1809268" cy="959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05992" y="5081382"/>
            <a:ext cx="422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búp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latin typeface="UTM Avo" panose="02040603050506020204" pitchFamily="18" charset="0"/>
              </a:rPr>
              <a:t>bê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4103" y="5079385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3155" t="33482" r="37506" b="10764"/>
          <a:stretch/>
        </p:blipFill>
        <p:spPr>
          <a:xfrm>
            <a:off x="2157169" y="2076741"/>
            <a:ext cx="2859314" cy="30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4645" y="1872332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u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3281" y="1872331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u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1765" y="1872332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m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0738" y="1796991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p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785747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3685" y="5122417"/>
            <a:ext cx="3010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atin typeface="UTM Avo" panose="02040603050506020204" pitchFamily="18" charset="0"/>
              </a:rPr>
              <a:t>chum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2005" y="5122425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um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7020" t="31300" r="42191" b="14137"/>
          <a:stretch/>
        </p:blipFill>
        <p:spPr>
          <a:xfrm>
            <a:off x="1878514" y="2016922"/>
            <a:ext cx="3175620" cy="316411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28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5992" y="5081382"/>
            <a:ext cx="422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búp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latin typeface="UTM Avo" panose="02040603050506020204" pitchFamily="18" charset="0"/>
              </a:rPr>
              <a:t>bê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4103" y="5079385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33155" t="33482" r="37506" b="10764"/>
          <a:stretch/>
        </p:blipFill>
        <p:spPr>
          <a:xfrm>
            <a:off x="7237169" y="2076741"/>
            <a:ext cx="2859314" cy="30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38436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155</Words>
  <Application>Microsoft Office PowerPoint</Application>
  <PresentationFormat>Widescreen</PresentationFormat>
  <Paragraphs>48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HP001 4 hàng</vt:lpstr>
      <vt:lpstr>Roboto Slab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20</cp:revision>
  <dcterms:created xsi:type="dcterms:W3CDTF">2021-11-07T09:12:58Z</dcterms:created>
  <dcterms:modified xsi:type="dcterms:W3CDTF">2025-11-26T06:19:04Z</dcterms:modified>
</cp:coreProperties>
</file>