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60" r:id="rId4"/>
    <p:sldId id="311" r:id="rId5"/>
    <p:sldId id="312" r:id="rId6"/>
    <p:sldId id="313" r:id="rId7"/>
    <p:sldId id="314" r:id="rId8"/>
    <p:sldId id="316" r:id="rId9"/>
    <p:sldId id="315"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526" y="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919D04-0457-4BE0-9784-1861A70B58E0}" type="datetimeFigureOut">
              <a:rPr lang="en-US" smtClean="0"/>
              <a:t>11/26/2025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BD92D9-C54D-45A2-87C8-4523D0197E90}" type="slidenum">
              <a:rPr lang="en-US" smtClean="0"/>
              <a:t>‹#›</a:t>
            </a:fld>
            <a:endParaRPr lang="en-US"/>
          </a:p>
        </p:txBody>
      </p:sp>
    </p:spTree>
    <p:extLst>
      <p:ext uri="{BB962C8B-B14F-4D97-AF65-F5344CB8AC3E}">
        <p14:creationId xmlns:p14="http://schemas.microsoft.com/office/powerpoint/2010/main" val="233355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BD92D9-C54D-45A2-87C8-4523D0197E90}" type="slidenum">
              <a:rPr lang="en-US" smtClean="0"/>
              <a:t>2</a:t>
            </a:fld>
            <a:endParaRPr lang="en-US"/>
          </a:p>
        </p:txBody>
      </p:sp>
    </p:spTree>
    <p:extLst>
      <p:ext uri="{BB962C8B-B14F-4D97-AF65-F5344CB8AC3E}">
        <p14:creationId xmlns:p14="http://schemas.microsoft.com/office/powerpoint/2010/main" val="3314869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BD92D9-C54D-45A2-87C8-4523D0197E90}" type="slidenum">
              <a:rPr lang="en-US" smtClean="0"/>
              <a:t>3</a:t>
            </a:fld>
            <a:endParaRPr lang="en-US"/>
          </a:p>
        </p:txBody>
      </p:sp>
    </p:spTree>
    <p:extLst>
      <p:ext uri="{BB962C8B-B14F-4D97-AF65-F5344CB8AC3E}">
        <p14:creationId xmlns:p14="http://schemas.microsoft.com/office/powerpoint/2010/main" val="3165123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4.wmf"/><Relationship Id="rId7" Type="http://schemas.openxmlformats.org/officeDocument/2006/relationships/hyperlink" Target="../../Hoa%208%20-%20Bai%2033%20Tiet%2050%20DIEU%20CHE%20HIDRO%20-%20PHAN%20UNG%20THE.ppt#12. Slide 12" TargetMode="External"/><Relationship Id="rId12" Type="http://schemas.openxmlformats.org/officeDocument/2006/relationships/image" Target="../media/image12.gif"/><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wmf"/><Relationship Id="rId11" Type="http://schemas.openxmlformats.org/officeDocument/2006/relationships/image" Target="../media/image11.wmf"/><Relationship Id="rId5" Type="http://schemas.openxmlformats.org/officeDocument/2006/relationships/image" Target="../media/image6.gif"/><Relationship Id="rId10" Type="http://schemas.openxmlformats.org/officeDocument/2006/relationships/image" Target="../media/image10.wmf"/><Relationship Id="rId4" Type="http://schemas.openxmlformats.org/officeDocument/2006/relationships/image" Target="../media/image5.gif"/><Relationship Id="rId9" Type="http://schemas.openxmlformats.org/officeDocument/2006/relationships/image" Target="../media/image9.wmf"/></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5" name="TextBox 4"/>
          <p:cNvSpPr txBox="1"/>
          <p:nvPr/>
        </p:nvSpPr>
        <p:spPr>
          <a:xfrm>
            <a:off x="1524000" y="1524000"/>
            <a:ext cx="6019800" cy="369332"/>
          </a:xfrm>
          <a:prstGeom prst="rect">
            <a:avLst/>
          </a:prstGeom>
          <a:noFill/>
        </p:spPr>
        <p:txBody>
          <a:bodyPr wrap="square" rtlCol="0">
            <a:spAutoFit/>
          </a:bodyPr>
          <a:lstStyle/>
          <a:p>
            <a:endParaRPr lang="en-US"/>
          </a:p>
        </p:txBody>
      </p:sp>
      <p:sp>
        <p:nvSpPr>
          <p:cNvPr id="6" name="TextBox 5"/>
          <p:cNvSpPr txBox="1"/>
          <p:nvPr/>
        </p:nvSpPr>
        <p:spPr>
          <a:xfrm>
            <a:off x="3200400" y="1675618"/>
            <a:ext cx="3200400" cy="769441"/>
          </a:xfrm>
          <a:prstGeom prst="rect">
            <a:avLst/>
          </a:prstGeom>
          <a:noFill/>
        </p:spPr>
        <p:txBody>
          <a:bodyPr wrap="square" rtlCol="0">
            <a:spAutoFit/>
          </a:bodyPr>
          <a:lstStyle/>
          <a:p>
            <a:r>
              <a:rPr lang="en-US" sz="4400" b="1" u="sng">
                <a:latin typeface="Times New Roman" pitchFamily="18" charset="0"/>
                <a:cs typeface="Times New Roman" pitchFamily="18" charset="0"/>
              </a:rPr>
              <a:t>Tiếng Việt</a:t>
            </a:r>
            <a:endParaRPr lang="en-US" sz="4400" b="1" u="sng" dirty="0">
              <a:latin typeface="Times New Roman" pitchFamily="18" charset="0"/>
              <a:cs typeface="Times New Roman" pitchFamily="18" charset="0"/>
            </a:endParaRPr>
          </a:p>
        </p:txBody>
      </p:sp>
      <p:sp>
        <p:nvSpPr>
          <p:cNvPr id="8" name="Rectangle 7"/>
          <p:cNvSpPr/>
          <p:nvPr/>
        </p:nvSpPr>
        <p:spPr>
          <a:xfrm>
            <a:off x="228600" y="2367170"/>
            <a:ext cx="8877300" cy="1323439"/>
          </a:xfrm>
          <a:prstGeom prst="rect">
            <a:avLst/>
          </a:prstGeom>
        </p:spPr>
        <p:txBody>
          <a:bodyPr wrap="square">
            <a:spAutoFit/>
          </a:bodyPr>
          <a:lstStyle/>
          <a:p>
            <a:pPr lvl="0" algn="ctr">
              <a:buClr>
                <a:srgbClr val="000000"/>
              </a:buClr>
            </a:pPr>
            <a:r>
              <a:rPr lang="en-US" sz="4000" b="1" kern="0" dirty="0" err="1">
                <a:solidFill>
                  <a:srgbClr val="FF0000"/>
                </a:solidFill>
                <a:latin typeface="Times New Roman" pitchFamily="18" charset="0"/>
                <a:cs typeface="Times New Roman" pitchFamily="18" charset="0"/>
                <a:sym typeface="Arial"/>
              </a:rPr>
              <a:t>Luyện</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tập</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Viết</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đoạn</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văn</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nêu</a:t>
            </a:r>
            <a:endParaRPr lang="en-US" sz="4000" b="1" kern="0" dirty="0">
              <a:solidFill>
                <a:srgbClr val="FF0000"/>
              </a:solidFill>
              <a:latin typeface="Times New Roman" pitchFamily="18" charset="0"/>
              <a:cs typeface="Times New Roman" pitchFamily="18" charset="0"/>
              <a:sym typeface="Arial"/>
            </a:endParaRPr>
          </a:p>
          <a:p>
            <a:pPr lvl="0" algn="ctr">
              <a:buClr>
                <a:srgbClr val="000000"/>
              </a:buClr>
            </a:pP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tình</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cảm</a:t>
            </a:r>
            <a:r>
              <a:rPr lang="en-US" sz="4000" b="1" kern="0" dirty="0">
                <a:solidFill>
                  <a:srgbClr val="FF0000"/>
                </a:solidFill>
                <a:latin typeface="Times New Roman" pitchFamily="18" charset="0"/>
                <a:cs typeface="Times New Roman" pitchFamily="18" charset="0"/>
                <a:sym typeface="Arial"/>
              </a:rPr>
              <a:t> , </a:t>
            </a:r>
            <a:r>
              <a:rPr lang="en-US" sz="4000" b="1" kern="0" dirty="0" err="1">
                <a:solidFill>
                  <a:srgbClr val="FF0000"/>
                </a:solidFill>
                <a:latin typeface="Times New Roman" pitchFamily="18" charset="0"/>
                <a:cs typeface="Times New Roman" pitchFamily="18" charset="0"/>
                <a:sym typeface="Arial"/>
              </a:rPr>
              <a:t>cảm</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xúc</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đối</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với</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người</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thân</a:t>
            </a:r>
            <a:r>
              <a:rPr lang="en-US" sz="4000" b="1" kern="0" dirty="0">
                <a:solidFill>
                  <a:srgbClr val="FF0000"/>
                </a:solidFill>
                <a:latin typeface="Times New Roman" pitchFamily="18" charset="0"/>
                <a:cs typeface="Times New Roman" pitchFamily="18" charset="0"/>
                <a:sym typeface="Arial"/>
              </a:rPr>
              <a:t> </a:t>
            </a:r>
          </a:p>
        </p:txBody>
      </p:sp>
    </p:spTree>
    <p:extLst>
      <p:ext uri="{BB962C8B-B14F-4D97-AF65-F5344CB8AC3E}">
        <p14:creationId xmlns:p14="http://schemas.microsoft.com/office/powerpoint/2010/main" val="25440842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8130" name="WordArt 2"/>
          <p:cNvSpPr>
            <a:spLocks noChangeArrowheads="1" noChangeShapeType="1" noTextEdit="1"/>
          </p:cNvSpPr>
          <p:nvPr/>
        </p:nvSpPr>
        <p:spPr bwMode="auto">
          <a:xfrm>
            <a:off x="838200" y="2590800"/>
            <a:ext cx="7620000" cy="1828800"/>
          </a:xfrm>
          <a:prstGeom prst="rect">
            <a:avLst/>
          </a:prstGeom>
        </p:spPr>
        <p:txBody>
          <a:bodyPr wrap="none" fromWordArt="1">
            <a:prstTxWarp prst="textFadeUp">
              <a:avLst>
                <a:gd name="adj" fmla="val 9991"/>
              </a:avLst>
            </a:prstTxWarp>
          </a:bodyPr>
          <a:lstStyle/>
          <a:p>
            <a:pPr algn="ctr" eaLnBrk="0" fontAlgn="base" hangingPunct="0">
              <a:spcBef>
                <a:spcPct val="0"/>
              </a:spcBef>
              <a:spcAft>
                <a:spcPct val="0"/>
              </a:spcAft>
            </a:pPr>
            <a:r>
              <a:rPr lang="sv-SE" sz="3600" i="1" kern="10" dirty="0">
                <a:ln w="12700">
                  <a:solidFill>
                    <a:srgbClr val="B2B2B2"/>
                  </a:solidFill>
                  <a:round/>
                  <a:headEnd/>
                  <a:tailEnd/>
                </a:ln>
                <a:solidFill>
                  <a:srgbClr val="FF0000"/>
                </a:solidFill>
                <a:effectLst>
                  <a:outerShdw dist="35921" dir="2700000" sy="50000" rotWithShape="0">
                    <a:srgbClr val="875B0D">
                      <a:alpha val="70000"/>
                    </a:srgbClr>
                  </a:outerShdw>
                </a:effectLst>
                <a:latin typeface=".Vn3DH"/>
              </a:rPr>
              <a:t>XIN TR¢N TRäNG C¶M ¥N!</a:t>
            </a:r>
            <a:endParaRPr lang="en-US" sz="3600" i="1" kern="10" dirty="0">
              <a:ln w="12700">
                <a:solidFill>
                  <a:srgbClr val="B2B2B2"/>
                </a:solidFill>
                <a:round/>
                <a:headEnd/>
                <a:tailEnd/>
              </a:ln>
              <a:solidFill>
                <a:srgbClr val="FF0000"/>
              </a:solidFill>
              <a:effectLst>
                <a:outerShdw dist="35921" dir="2700000" sy="50000" rotWithShape="0">
                  <a:srgbClr val="875B0D">
                    <a:alpha val="70000"/>
                  </a:srgbClr>
                </a:outerShdw>
              </a:effectLst>
              <a:latin typeface=".Vn3DH"/>
            </a:endParaRPr>
          </a:p>
        </p:txBody>
      </p:sp>
      <p:pic>
        <p:nvPicPr>
          <p:cNvPr id="48132" name="Picture 4"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572000"/>
            <a:ext cx="6985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3" name="Picture 5"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981200"/>
            <a:ext cx="962025" cy="136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4" name="Picture 6"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00050" y="5410200"/>
            <a:ext cx="5905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5" name="Picture 7"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9144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6" name="Picture 8"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42672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7" name="Picture 9"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4419600"/>
            <a:ext cx="1449388"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8" name="Picture 10"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6019800"/>
            <a:ext cx="42545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11" descr="cac hanh tinh"/>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4800600"/>
            <a:ext cx="18669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5" name="Picture 12" descr="ABARBLYL"/>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661193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6" name="Picture 13" descr="ABARBLYL"/>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10318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7" name="Picture 14"/>
          <p:cNvPicPr>
            <a:picLocks noChangeAspect="1" noChangeArrowheads="1"/>
          </p:cNvPicPr>
          <p:nvPr/>
        </p:nvPicPr>
        <p:blipFill>
          <a:blip r:embed="rId6" cstate="print">
            <a:lum bright="22000"/>
            <a:extLst>
              <a:ext uri="{28A0092B-C50C-407E-A947-70E740481C1C}">
                <a14:useLocalDpi xmlns:a14="http://schemas.microsoft.com/office/drawing/2010/main" val="0"/>
              </a:ext>
            </a:extLst>
          </a:blip>
          <a:srcRect/>
          <a:stretch>
            <a:fillRect/>
          </a:stretch>
        </p:blipFill>
        <p:spPr bwMode="auto">
          <a:xfrm>
            <a:off x="0" y="4572000"/>
            <a:ext cx="178117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3" name="AutoShape 15">
            <a:hlinkClick r:id="rId7"/>
          </p:cNvPr>
          <p:cNvSpPr>
            <a:spLocks noChangeArrowheads="1"/>
          </p:cNvSpPr>
          <p:nvPr/>
        </p:nvSpPr>
        <p:spPr bwMode="auto">
          <a:xfrm>
            <a:off x="6172200" y="1371600"/>
            <a:ext cx="1066800" cy="838200"/>
          </a:xfrm>
          <a:prstGeom prst="star5">
            <a:avLst/>
          </a:prstGeom>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1"/>
          </a:gradFill>
          <a:ln w="9525">
            <a:solidFill>
              <a:schemeClr val="tx1"/>
            </a:solidFill>
            <a:miter lim="800000"/>
            <a:headEnd/>
            <a:tailEnd/>
          </a:ln>
          <a:effectLst/>
        </p:spPr>
        <p:txBody>
          <a:bodyPr wrap="none" anchor="ctr"/>
          <a:lstStyle/>
          <a:p>
            <a:pPr algn="ctr" fontAlgn="base">
              <a:spcBef>
                <a:spcPct val="0"/>
              </a:spcBef>
              <a:spcAft>
                <a:spcPct val="0"/>
              </a:spcAft>
              <a:defRPr/>
            </a:pPr>
            <a:endParaRPr lang="vi-VN">
              <a:solidFill>
                <a:srgbClr val="FFFF00"/>
              </a:solidFill>
              <a:latin typeface=".VnBlack" pitchFamily="34" charset="0"/>
              <a:cs typeface="Arial" charset="0"/>
            </a:endParaRPr>
          </a:p>
        </p:txBody>
      </p:sp>
      <p:pic>
        <p:nvPicPr>
          <p:cNvPr id="11279" name="Picture 16"/>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0" y="4953000"/>
            <a:ext cx="1447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0" name="Picture 17"/>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772400" y="48768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6" name="AutoShape 18">
            <a:hlinkClick r:id="" action="ppaction://noaction"/>
          </p:cNvPr>
          <p:cNvSpPr>
            <a:spLocks noChangeArrowheads="1"/>
          </p:cNvSpPr>
          <p:nvPr/>
        </p:nvSpPr>
        <p:spPr bwMode="auto">
          <a:xfrm>
            <a:off x="1066800" y="5181600"/>
            <a:ext cx="381000" cy="152400"/>
          </a:xfrm>
          <a:prstGeom prst="star5">
            <a:avLst/>
          </a:prstGeom>
          <a:solidFill>
            <a:srgbClr val="FF00FF"/>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47" name="AutoShape 19">
            <a:hlinkClick r:id="" action="ppaction://noaction"/>
          </p:cNvPr>
          <p:cNvSpPr>
            <a:spLocks noChangeArrowheads="1"/>
          </p:cNvSpPr>
          <p:nvPr/>
        </p:nvSpPr>
        <p:spPr bwMode="auto">
          <a:xfrm>
            <a:off x="990600" y="5791200"/>
            <a:ext cx="304800" cy="228600"/>
          </a:xfrm>
          <a:prstGeom prst="star5">
            <a:avLst/>
          </a:prstGeom>
          <a:solidFill>
            <a:srgbClr val="FFFF00"/>
          </a:solidFill>
          <a:ln w="9525">
            <a:solidFill>
              <a:schemeClr val="tx1"/>
            </a:solidFill>
            <a:miter lim="800000"/>
            <a:headEnd/>
            <a:tailEnd/>
          </a:ln>
          <a:effectLst/>
        </p:spPr>
        <p:txBody>
          <a:bodyPr wrap="none" anchor="ctr"/>
          <a:lstStyle/>
          <a:p>
            <a:pPr algn="ctr" fontAlgn="base">
              <a:spcBef>
                <a:spcPct val="0"/>
              </a:spcBef>
              <a:spcAft>
                <a:spcPct val="0"/>
              </a:spcAft>
              <a:defRPr/>
            </a:pPr>
            <a:endParaRPr lang="vi-VN" sz="2800">
              <a:solidFill>
                <a:srgbClr val="000000"/>
              </a:solidFill>
            </a:endParaRPr>
          </a:p>
        </p:txBody>
      </p:sp>
      <p:sp>
        <p:nvSpPr>
          <p:cNvPr id="48148" name="AutoShape 20">
            <a:hlinkClick r:id="" action="ppaction://noaction"/>
          </p:cNvPr>
          <p:cNvSpPr>
            <a:spLocks noChangeArrowheads="1"/>
          </p:cNvSpPr>
          <p:nvPr/>
        </p:nvSpPr>
        <p:spPr bwMode="auto">
          <a:xfrm>
            <a:off x="1066800" y="5486400"/>
            <a:ext cx="533400" cy="304800"/>
          </a:xfrm>
          <a:prstGeom prst="star5">
            <a:avLst/>
          </a:prstGeom>
          <a:solidFill>
            <a:srgbClr val="FF9D5B"/>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49" name="AutoShape 21">
            <a:hlinkClick r:id="" action="ppaction://noaction"/>
          </p:cNvPr>
          <p:cNvSpPr>
            <a:spLocks noChangeArrowheads="1"/>
          </p:cNvSpPr>
          <p:nvPr/>
        </p:nvSpPr>
        <p:spPr bwMode="auto">
          <a:xfrm flipH="1">
            <a:off x="685800" y="5257800"/>
            <a:ext cx="685800" cy="381000"/>
          </a:xfrm>
          <a:prstGeom prst="star5">
            <a:avLst/>
          </a:prstGeom>
          <a:solidFill>
            <a:srgbClr val="FF00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50" name="AutoShape 22">
            <a:hlinkClick r:id="" action="ppaction://noaction"/>
          </p:cNvPr>
          <p:cNvSpPr>
            <a:spLocks noChangeArrowheads="1"/>
          </p:cNvSpPr>
          <p:nvPr/>
        </p:nvSpPr>
        <p:spPr bwMode="auto">
          <a:xfrm>
            <a:off x="1371600" y="6019800"/>
            <a:ext cx="381000" cy="304800"/>
          </a:xfrm>
          <a:prstGeom prst="star5">
            <a:avLst/>
          </a:prstGeom>
          <a:solidFill>
            <a:srgbClr val="FF00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51" name="AutoShape 23">
            <a:hlinkClick r:id="" action="ppaction://noaction"/>
          </p:cNvPr>
          <p:cNvSpPr>
            <a:spLocks noChangeArrowheads="1"/>
          </p:cNvSpPr>
          <p:nvPr/>
        </p:nvSpPr>
        <p:spPr bwMode="auto">
          <a:xfrm>
            <a:off x="1143000" y="4953000"/>
            <a:ext cx="381000" cy="228600"/>
          </a:xfrm>
          <a:prstGeom prst="star5">
            <a:avLst/>
          </a:prstGeom>
          <a:solidFill>
            <a:srgbClr val="FF00FF"/>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pic>
        <p:nvPicPr>
          <p:cNvPr id="11287" name="Picture 2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675438" y="228600"/>
            <a:ext cx="24685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8" name="Picture 2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0" y="228600"/>
            <a:ext cx="1981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54" name="AutoShape 26"/>
          <p:cNvSpPr>
            <a:spLocks noChangeArrowheads="1"/>
          </p:cNvSpPr>
          <p:nvPr/>
        </p:nvSpPr>
        <p:spPr bwMode="auto">
          <a:xfrm>
            <a:off x="1752600" y="990600"/>
            <a:ext cx="1143000" cy="914400"/>
          </a:xfrm>
          <a:prstGeom prst="star5">
            <a:avLst/>
          </a:prstGeom>
          <a:solidFill>
            <a:srgbClr val="FFFF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grpSp>
        <p:nvGrpSpPr>
          <p:cNvPr id="11290" name="Group 31"/>
          <p:cNvGrpSpPr>
            <a:grpSpLocks/>
          </p:cNvGrpSpPr>
          <p:nvPr/>
        </p:nvGrpSpPr>
        <p:grpSpPr bwMode="auto">
          <a:xfrm>
            <a:off x="0" y="0"/>
            <a:ext cx="9164638" cy="6916738"/>
            <a:chOff x="0" y="-24"/>
            <a:chExt cx="5773" cy="4357"/>
          </a:xfrm>
        </p:grpSpPr>
        <p:pic>
          <p:nvPicPr>
            <p:cNvPr id="11291" name="Picture 32"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2" name="Picture 33"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3" name="Picture 34"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4" name="Picture 35"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5033097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p:cTn id="7" dur="500" fill="hold"/>
                                        <p:tgtEl>
                                          <p:spTgt spid="48130"/>
                                        </p:tgtEl>
                                        <p:attrNameLst>
                                          <p:attrName>ppt_w</p:attrName>
                                        </p:attrNameLst>
                                      </p:cBhvr>
                                      <p:tavLst>
                                        <p:tav tm="0">
                                          <p:val>
                                            <p:fltVal val="0"/>
                                          </p:val>
                                        </p:tav>
                                        <p:tav tm="100000">
                                          <p:val>
                                            <p:strVal val="#ppt_w"/>
                                          </p:val>
                                        </p:tav>
                                      </p:tavLst>
                                    </p:anim>
                                    <p:anim calcmode="lin" valueType="num">
                                      <p:cBhvr>
                                        <p:cTn id="8" dur="500" fill="hold"/>
                                        <p:tgtEl>
                                          <p:spTgt spid="48130"/>
                                        </p:tgtEl>
                                        <p:attrNameLst>
                                          <p:attrName>ppt_h</p:attrName>
                                        </p:attrNameLst>
                                      </p:cBhvr>
                                      <p:tavLst>
                                        <p:tav tm="0">
                                          <p:val>
                                            <p:fltVal val="0"/>
                                          </p:val>
                                        </p:tav>
                                        <p:tav tm="100000">
                                          <p:val>
                                            <p:strVal val="#ppt_h"/>
                                          </p:val>
                                        </p:tav>
                                      </p:tavLst>
                                    </p:anim>
                                  </p:childTnLst>
                                </p:cTn>
                              </p:par>
                              <p:par>
                                <p:cTn id="9" presetID="2" presetClass="exit" presetSubtype="1" repeatCount="indefinite" fill="hold" nodeType="withEffect">
                                  <p:stCondLst>
                                    <p:cond delay="0"/>
                                  </p:stCondLst>
                                  <p:childTnLst>
                                    <p:anim calcmode="lin" valueType="num">
                                      <p:cBhvr additive="base">
                                        <p:cTn id="10" dur="5000"/>
                                        <p:tgtEl>
                                          <p:spTgt spid="48132"/>
                                        </p:tgtEl>
                                        <p:attrNameLst>
                                          <p:attrName>ppt_x</p:attrName>
                                        </p:attrNameLst>
                                      </p:cBhvr>
                                      <p:tavLst>
                                        <p:tav tm="0">
                                          <p:val>
                                            <p:strVal val="ppt_x"/>
                                          </p:val>
                                        </p:tav>
                                        <p:tav tm="100000">
                                          <p:val>
                                            <p:strVal val="ppt_x"/>
                                          </p:val>
                                        </p:tav>
                                      </p:tavLst>
                                    </p:anim>
                                    <p:anim calcmode="lin" valueType="num">
                                      <p:cBhvr additive="base">
                                        <p:cTn id="11" dur="5000"/>
                                        <p:tgtEl>
                                          <p:spTgt spid="48132"/>
                                        </p:tgtEl>
                                        <p:attrNameLst>
                                          <p:attrName>ppt_y</p:attrName>
                                        </p:attrNameLst>
                                      </p:cBhvr>
                                      <p:tavLst>
                                        <p:tav tm="0">
                                          <p:val>
                                            <p:strVal val="ppt_y"/>
                                          </p:val>
                                        </p:tav>
                                        <p:tav tm="100000">
                                          <p:val>
                                            <p:strVal val="0-ppt_h/2"/>
                                          </p:val>
                                        </p:tav>
                                      </p:tavLst>
                                    </p:anim>
                                    <p:set>
                                      <p:cBhvr>
                                        <p:cTn id="12" dur="1" fill="hold">
                                          <p:stCondLst>
                                            <p:cond delay="4999"/>
                                          </p:stCondLst>
                                        </p:cTn>
                                        <p:tgtEl>
                                          <p:spTgt spid="48132"/>
                                        </p:tgtEl>
                                        <p:attrNameLst>
                                          <p:attrName>style.visibility</p:attrName>
                                        </p:attrNameLst>
                                      </p:cBhvr>
                                      <p:to>
                                        <p:strVal val="hidden"/>
                                      </p:to>
                                    </p:set>
                                  </p:childTnLst>
                                </p:cTn>
                              </p:par>
                              <p:par>
                                <p:cTn id="13" presetID="2" presetClass="exit" presetSubtype="1" repeatCount="indefinite" fill="hold" nodeType="withEffect">
                                  <p:stCondLst>
                                    <p:cond delay="0"/>
                                  </p:stCondLst>
                                  <p:childTnLst>
                                    <p:anim calcmode="lin" valueType="num">
                                      <p:cBhvr additive="base">
                                        <p:cTn id="14" dur="5000"/>
                                        <p:tgtEl>
                                          <p:spTgt spid="48135"/>
                                        </p:tgtEl>
                                        <p:attrNameLst>
                                          <p:attrName>ppt_x</p:attrName>
                                        </p:attrNameLst>
                                      </p:cBhvr>
                                      <p:tavLst>
                                        <p:tav tm="0">
                                          <p:val>
                                            <p:strVal val="ppt_x"/>
                                          </p:val>
                                        </p:tav>
                                        <p:tav tm="100000">
                                          <p:val>
                                            <p:strVal val="ppt_x"/>
                                          </p:val>
                                        </p:tav>
                                      </p:tavLst>
                                    </p:anim>
                                    <p:anim calcmode="lin" valueType="num">
                                      <p:cBhvr additive="base">
                                        <p:cTn id="15" dur="5000"/>
                                        <p:tgtEl>
                                          <p:spTgt spid="48135"/>
                                        </p:tgtEl>
                                        <p:attrNameLst>
                                          <p:attrName>ppt_y</p:attrName>
                                        </p:attrNameLst>
                                      </p:cBhvr>
                                      <p:tavLst>
                                        <p:tav tm="0">
                                          <p:val>
                                            <p:strVal val="ppt_y"/>
                                          </p:val>
                                        </p:tav>
                                        <p:tav tm="100000">
                                          <p:val>
                                            <p:strVal val="0-ppt_h/2"/>
                                          </p:val>
                                        </p:tav>
                                      </p:tavLst>
                                    </p:anim>
                                    <p:set>
                                      <p:cBhvr>
                                        <p:cTn id="16" dur="1" fill="hold">
                                          <p:stCondLst>
                                            <p:cond delay="4999"/>
                                          </p:stCondLst>
                                        </p:cTn>
                                        <p:tgtEl>
                                          <p:spTgt spid="48135"/>
                                        </p:tgtEl>
                                        <p:attrNameLst>
                                          <p:attrName>style.visibility</p:attrName>
                                        </p:attrNameLst>
                                      </p:cBhvr>
                                      <p:to>
                                        <p:strVal val="hidden"/>
                                      </p:to>
                                    </p:set>
                                  </p:childTnLst>
                                </p:cTn>
                              </p:par>
                              <p:par>
                                <p:cTn id="17" presetID="2" presetClass="exit" presetSubtype="1" repeatCount="indefinite" fill="hold" nodeType="withEffect">
                                  <p:stCondLst>
                                    <p:cond delay="0"/>
                                  </p:stCondLst>
                                  <p:childTnLst>
                                    <p:anim calcmode="lin" valueType="num">
                                      <p:cBhvr additive="base">
                                        <p:cTn id="18" dur="5000"/>
                                        <p:tgtEl>
                                          <p:spTgt spid="48134"/>
                                        </p:tgtEl>
                                        <p:attrNameLst>
                                          <p:attrName>ppt_x</p:attrName>
                                        </p:attrNameLst>
                                      </p:cBhvr>
                                      <p:tavLst>
                                        <p:tav tm="0">
                                          <p:val>
                                            <p:strVal val="ppt_x"/>
                                          </p:val>
                                        </p:tav>
                                        <p:tav tm="100000">
                                          <p:val>
                                            <p:strVal val="ppt_x"/>
                                          </p:val>
                                        </p:tav>
                                      </p:tavLst>
                                    </p:anim>
                                    <p:anim calcmode="lin" valueType="num">
                                      <p:cBhvr additive="base">
                                        <p:cTn id="19" dur="5000"/>
                                        <p:tgtEl>
                                          <p:spTgt spid="48134"/>
                                        </p:tgtEl>
                                        <p:attrNameLst>
                                          <p:attrName>ppt_y</p:attrName>
                                        </p:attrNameLst>
                                      </p:cBhvr>
                                      <p:tavLst>
                                        <p:tav tm="0">
                                          <p:val>
                                            <p:strVal val="ppt_y"/>
                                          </p:val>
                                        </p:tav>
                                        <p:tav tm="100000">
                                          <p:val>
                                            <p:strVal val="0-ppt_h/2"/>
                                          </p:val>
                                        </p:tav>
                                      </p:tavLst>
                                    </p:anim>
                                    <p:set>
                                      <p:cBhvr>
                                        <p:cTn id="20" dur="1" fill="hold">
                                          <p:stCondLst>
                                            <p:cond delay="4999"/>
                                          </p:stCondLst>
                                        </p:cTn>
                                        <p:tgtEl>
                                          <p:spTgt spid="48134"/>
                                        </p:tgtEl>
                                        <p:attrNameLst>
                                          <p:attrName>style.visibility</p:attrName>
                                        </p:attrNameLst>
                                      </p:cBhvr>
                                      <p:to>
                                        <p:strVal val="hidden"/>
                                      </p:to>
                                    </p:set>
                                  </p:childTnLst>
                                </p:cTn>
                              </p:par>
                              <p:par>
                                <p:cTn id="21" presetID="2" presetClass="exit" presetSubtype="1" repeatCount="indefinite" fill="hold" nodeType="withEffect">
                                  <p:stCondLst>
                                    <p:cond delay="0"/>
                                  </p:stCondLst>
                                  <p:childTnLst>
                                    <p:anim calcmode="lin" valueType="num">
                                      <p:cBhvr additive="base">
                                        <p:cTn id="22" dur="5000"/>
                                        <p:tgtEl>
                                          <p:spTgt spid="48138"/>
                                        </p:tgtEl>
                                        <p:attrNameLst>
                                          <p:attrName>ppt_x</p:attrName>
                                        </p:attrNameLst>
                                      </p:cBhvr>
                                      <p:tavLst>
                                        <p:tav tm="0">
                                          <p:val>
                                            <p:strVal val="ppt_x"/>
                                          </p:val>
                                        </p:tav>
                                        <p:tav tm="100000">
                                          <p:val>
                                            <p:strVal val="ppt_x"/>
                                          </p:val>
                                        </p:tav>
                                      </p:tavLst>
                                    </p:anim>
                                    <p:anim calcmode="lin" valueType="num">
                                      <p:cBhvr additive="base">
                                        <p:cTn id="23" dur="5000"/>
                                        <p:tgtEl>
                                          <p:spTgt spid="48138"/>
                                        </p:tgtEl>
                                        <p:attrNameLst>
                                          <p:attrName>ppt_y</p:attrName>
                                        </p:attrNameLst>
                                      </p:cBhvr>
                                      <p:tavLst>
                                        <p:tav tm="0">
                                          <p:val>
                                            <p:strVal val="ppt_y"/>
                                          </p:val>
                                        </p:tav>
                                        <p:tav tm="100000">
                                          <p:val>
                                            <p:strVal val="0-ppt_h/2"/>
                                          </p:val>
                                        </p:tav>
                                      </p:tavLst>
                                    </p:anim>
                                    <p:set>
                                      <p:cBhvr>
                                        <p:cTn id="24" dur="1" fill="hold">
                                          <p:stCondLst>
                                            <p:cond delay="4999"/>
                                          </p:stCondLst>
                                        </p:cTn>
                                        <p:tgtEl>
                                          <p:spTgt spid="48138"/>
                                        </p:tgtEl>
                                        <p:attrNameLst>
                                          <p:attrName>style.visibility</p:attrName>
                                        </p:attrNameLst>
                                      </p:cBhvr>
                                      <p:to>
                                        <p:strVal val="hidden"/>
                                      </p:to>
                                    </p:set>
                                  </p:childTnLst>
                                </p:cTn>
                              </p:par>
                              <p:par>
                                <p:cTn id="25" presetID="2" presetClass="exit" presetSubtype="1" repeatCount="indefinite" fill="hold" nodeType="withEffect">
                                  <p:stCondLst>
                                    <p:cond delay="0"/>
                                  </p:stCondLst>
                                  <p:childTnLst>
                                    <p:anim calcmode="lin" valueType="num">
                                      <p:cBhvr additive="base">
                                        <p:cTn id="26" dur="5000"/>
                                        <p:tgtEl>
                                          <p:spTgt spid="48136"/>
                                        </p:tgtEl>
                                        <p:attrNameLst>
                                          <p:attrName>ppt_x</p:attrName>
                                        </p:attrNameLst>
                                      </p:cBhvr>
                                      <p:tavLst>
                                        <p:tav tm="0">
                                          <p:val>
                                            <p:strVal val="ppt_x"/>
                                          </p:val>
                                        </p:tav>
                                        <p:tav tm="100000">
                                          <p:val>
                                            <p:strVal val="ppt_x"/>
                                          </p:val>
                                        </p:tav>
                                      </p:tavLst>
                                    </p:anim>
                                    <p:anim calcmode="lin" valueType="num">
                                      <p:cBhvr additive="base">
                                        <p:cTn id="27" dur="5000"/>
                                        <p:tgtEl>
                                          <p:spTgt spid="48136"/>
                                        </p:tgtEl>
                                        <p:attrNameLst>
                                          <p:attrName>ppt_y</p:attrName>
                                        </p:attrNameLst>
                                      </p:cBhvr>
                                      <p:tavLst>
                                        <p:tav tm="0">
                                          <p:val>
                                            <p:strVal val="ppt_y"/>
                                          </p:val>
                                        </p:tav>
                                        <p:tav tm="100000">
                                          <p:val>
                                            <p:strVal val="0-ppt_h/2"/>
                                          </p:val>
                                        </p:tav>
                                      </p:tavLst>
                                    </p:anim>
                                    <p:set>
                                      <p:cBhvr>
                                        <p:cTn id="28" dur="1" fill="hold">
                                          <p:stCondLst>
                                            <p:cond delay="4999"/>
                                          </p:stCondLst>
                                        </p:cTn>
                                        <p:tgtEl>
                                          <p:spTgt spid="48136"/>
                                        </p:tgtEl>
                                        <p:attrNameLst>
                                          <p:attrName>style.visibility</p:attrName>
                                        </p:attrNameLst>
                                      </p:cBhvr>
                                      <p:to>
                                        <p:strVal val="hidden"/>
                                      </p:to>
                                    </p:set>
                                  </p:childTnLst>
                                </p:cTn>
                              </p:par>
                              <p:par>
                                <p:cTn id="29" presetID="2" presetClass="exit" presetSubtype="1" repeatCount="indefinite" fill="hold" nodeType="withEffect">
                                  <p:stCondLst>
                                    <p:cond delay="0"/>
                                  </p:stCondLst>
                                  <p:childTnLst>
                                    <p:anim calcmode="lin" valueType="num">
                                      <p:cBhvr additive="base">
                                        <p:cTn id="30" dur="5000"/>
                                        <p:tgtEl>
                                          <p:spTgt spid="48137"/>
                                        </p:tgtEl>
                                        <p:attrNameLst>
                                          <p:attrName>ppt_x</p:attrName>
                                        </p:attrNameLst>
                                      </p:cBhvr>
                                      <p:tavLst>
                                        <p:tav tm="0">
                                          <p:val>
                                            <p:strVal val="ppt_x"/>
                                          </p:val>
                                        </p:tav>
                                        <p:tav tm="100000">
                                          <p:val>
                                            <p:strVal val="ppt_x"/>
                                          </p:val>
                                        </p:tav>
                                      </p:tavLst>
                                    </p:anim>
                                    <p:anim calcmode="lin" valueType="num">
                                      <p:cBhvr additive="base">
                                        <p:cTn id="31" dur="5000"/>
                                        <p:tgtEl>
                                          <p:spTgt spid="48137"/>
                                        </p:tgtEl>
                                        <p:attrNameLst>
                                          <p:attrName>ppt_y</p:attrName>
                                        </p:attrNameLst>
                                      </p:cBhvr>
                                      <p:tavLst>
                                        <p:tav tm="0">
                                          <p:val>
                                            <p:strVal val="ppt_y"/>
                                          </p:val>
                                        </p:tav>
                                        <p:tav tm="100000">
                                          <p:val>
                                            <p:strVal val="0-ppt_h/2"/>
                                          </p:val>
                                        </p:tav>
                                      </p:tavLst>
                                    </p:anim>
                                    <p:set>
                                      <p:cBhvr>
                                        <p:cTn id="32" dur="1" fill="hold">
                                          <p:stCondLst>
                                            <p:cond delay="4999"/>
                                          </p:stCondLst>
                                        </p:cTn>
                                        <p:tgtEl>
                                          <p:spTgt spid="48137"/>
                                        </p:tgtEl>
                                        <p:attrNameLst>
                                          <p:attrName>style.visibility</p:attrName>
                                        </p:attrNameLst>
                                      </p:cBhvr>
                                      <p:to>
                                        <p:strVal val="hidden"/>
                                      </p:to>
                                    </p:set>
                                  </p:childTnLst>
                                </p:cTn>
                              </p:par>
                              <p:par>
                                <p:cTn id="33" presetID="2" presetClass="exit" presetSubtype="1" repeatCount="indefinite" fill="hold" nodeType="withEffect">
                                  <p:stCondLst>
                                    <p:cond delay="0"/>
                                  </p:stCondLst>
                                  <p:childTnLst>
                                    <p:anim calcmode="lin" valueType="num">
                                      <p:cBhvr additive="base">
                                        <p:cTn id="34" dur="5000"/>
                                        <p:tgtEl>
                                          <p:spTgt spid="48133"/>
                                        </p:tgtEl>
                                        <p:attrNameLst>
                                          <p:attrName>ppt_x</p:attrName>
                                        </p:attrNameLst>
                                      </p:cBhvr>
                                      <p:tavLst>
                                        <p:tav tm="0">
                                          <p:val>
                                            <p:strVal val="ppt_x"/>
                                          </p:val>
                                        </p:tav>
                                        <p:tav tm="100000">
                                          <p:val>
                                            <p:strVal val="ppt_x"/>
                                          </p:val>
                                        </p:tav>
                                      </p:tavLst>
                                    </p:anim>
                                    <p:anim calcmode="lin" valueType="num">
                                      <p:cBhvr additive="base">
                                        <p:cTn id="35" dur="5000"/>
                                        <p:tgtEl>
                                          <p:spTgt spid="48133"/>
                                        </p:tgtEl>
                                        <p:attrNameLst>
                                          <p:attrName>ppt_y</p:attrName>
                                        </p:attrNameLst>
                                      </p:cBhvr>
                                      <p:tavLst>
                                        <p:tav tm="0">
                                          <p:val>
                                            <p:strVal val="ppt_y"/>
                                          </p:val>
                                        </p:tav>
                                        <p:tav tm="100000">
                                          <p:val>
                                            <p:strVal val="0-ppt_h/2"/>
                                          </p:val>
                                        </p:tav>
                                      </p:tavLst>
                                    </p:anim>
                                    <p:set>
                                      <p:cBhvr>
                                        <p:cTn id="36" dur="1" fill="hold">
                                          <p:stCondLst>
                                            <p:cond delay="4999"/>
                                          </p:stCondLst>
                                        </p:cTn>
                                        <p:tgtEl>
                                          <p:spTgt spid="48133"/>
                                        </p:tgtEl>
                                        <p:attrNameLst>
                                          <p:attrName>style.visibility</p:attrName>
                                        </p:attrNameLst>
                                      </p:cBhvr>
                                      <p:to>
                                        <p:strVal val="hidden"/>
                                      </p:to>
                                    </p:set>
                                  </p:childTnLst>
                                </p:cTn>
                              </p:par>
                              <p:par>
                                <p:cTn id="37" presetID="21" presetClass="emph" presetSubtype="0" repeatCount="indefinite" fill="hold" grpId="0" nodeType="withEffect">
                                  <p:stCondLst>
                                    <p:cond delay="0"/>
                                  </p:stCondLst>
                                  <p:childTnLst>
                                    <p:animClr clrSpc="hsl" dir="cw">
                                      <p:cBhvr override="childStyle">
                                        <p:cTn id="38" dur="30" fill="hold"/>
                                        <p:tgtEl>
                                          <p:spTgt spid="48150"/>
                                        </p:tgtEl>
                                        <p:attrNameLst>
                                          <p:attrName>style.color</p:attrName>
                                        </p:attrNameLst>
                                      </p:cBhvr>
                                      <p:by>
                                        <p:hsl h="7200000" s="0" l="0"/>
                                      </p:by>
                                    </p:animClr>
                                    <p:animClr clrSpc="hsl" dir="cw">
                                      <p:cBhvr>
                                        <p:cTn id="39" dur="30" fill="hold"/>
                                        <p:tgtEl>
                                          <p:spTgt spid="48150"/>
                                        </p:tgtEl>
                                        <p:attrNameLst>
                                          <p:attrName>fillcolor</p:attrName>
                                        </p:attrNameLst>
                                      </p:cBhvr>
                                      <p:by>
                                        <p:hsl h="7200000" s="0" l="0"/>
                                      </p:by>
                                    </p:animClr>
                                    <p:animClr clrSpc="hsl" dir="cw">
                                      <p:cBhvr>
                                        <p:cTn id="40" dur="30" fill="hold"/>
                                        <p:tgtEl>
                                          <p:spTgt spid="48150"/>
                                        </p:tgtEl>
                                        <p:attrNameLst>
                                          <p:attrName>stroke.color</p:attrName>
                                        </p:attrNameLst>
                                      </p:cBhvr>
                                      <p:by>
                                        <p:hsl h="7200000" s="0" l="0"/>
                                      </p:by>
                                    </p:animClr>
                                    <p:set>
                                      <p:cBhvr>
                                        <p:cTn id="41" dur="30" fill="hold"/>
                                        <p:tgtEl>
                                          <p:spTgt spid="48150"/>
                                        </p:tgtEl>
                                        <p:attrNameLst>
                                          <p:attrName>fill.type</p:attrName>
                                        </p:attrNameLst>
                                      </p:cBhvr>
                                      <p:to>
                                        <p:strVal val="solid"/>
                                      </p:to>
                                    </p:set>
                                  </p:childTnLst>
                                </p:cTn>
                              </p:par>
                              <p:par>
                                <p:cTn id="42" presetID="21" presetClass="emph" presetSubtype="0" repeatCount="indefinite" fill="hold" grpId="0" nodeType="withEffect">
                                  <p:stCondLst>
                                    <p:cond delay="0"/>
                                  </p:stCondLst>
                                  <p:childTnLst>
                                    <p:animClr clrSpc="hsl" dir="cw">
                                      <p:cBhvr override="childStyle">
                                        <p:cTn id="43" dur="30" fill="hold"/>
                                        <p:tgtEl>
                                          <p:spTgt spid="48148"/>
                                        </p:tgtEl>
                                        <p:attrNameLst>
                                          <p:attrName>style.color</p:attrName>
                                        </p:attrNameLst>
                                      </p:cBhvr>
                                      <p:by>
                                        <p:hsl h="7200000" s="0" l="0"/>
                                      </p:by>
                                    </p:animClr>
                                    <p:animClr clrSpc="hsl" dir="cw">
                                      <p:cBhvr>
                                        <p:cTn id="44" dur="30" fill="hold"/>
                                        <p:tgtEl>
                                          <p:spTgt spid="48148"/>
                                        </p:tgtEl>
                                        <p:attrNameLst>
                                          <p:attrName>fillcolor</p:attrName>
                                        </p:attrNameLst>
                                      </p:cBhvr>
                                      <p:by>
                                        <p:hsl h="7200000" s="0" l="0"/>
                                      </p:by>
                                    </p:animClr>
                                    <p:animClr clrSpc="hsl" dir="cw">
                                      <p:cBhvr>
                                        <p:cTn id="45" dur="30" fill="hold"/>
                                        <p:tgtEl>
                                          <p:spTgt spid="48148"/>
                                        </p:tgtEl>
                                        <p:attrNameLst>
                                          <p:attrName>stroke.color</p:attrName>
                                        </p:attrNameLst>
                                      </p:cBhvr>
                                      <p:by>
                                        <p:hsl h="7200000" s="0" l="0"/>
                                      </p:by>
                                    </p:animClr>
                                    <p:set>
                                      <p:cBhvr>
                                        <p:cTn id="46" dur="30" fill="hold"/>
                                        <p:tgtEl>
                                          <p:spTgt spid="48148"/>
                                        </p:tgtEl>
                                        <p:attrNameLst>
                                          <p:attrName>fill.type</p:attrName>
                                        </p:attrNameLst>
                                      </p:cBhvr>
                                      <p:to>
                                        <p:strVal val="solid"/>
                                      </p:to>
                                    </p:set>
                                  </p:childTnLst>
                                </p:cTn>
                              </p:par>
                              <p:par>
                                <p:cTn id="47" presetID="35" presetClass="emph" presetSubtype="0" repeatCount="indefinite" fill="hold" grpId="0" nodeType="withEffect">
                                  <p:stCondLst>
                                    <p:cond delay="0"/>
                                  </p:stCondLst>
                                  <p:childTnLst>
                                    <p:anim calcmode="discrete" valueType="str">
                                      <p:cBhvr>
                                        <p:cTn id="48" dur="30" fill="hold"/>
                                        <p:tgtEl>
                                          <p:spTgt spid="48154"/>
                                        </p:tgtEl>
                                        <p:attrNameLst>
                                          <p:attrName>style.visibility</p:attrName>
                                        </p:attrNameLst>
                                      </p:cBhvr>
                                      <p:tavLst>
                                        <p:tav tm="0">
                                          <p:val>
                                            <p:strVal val="hidden"/>
                                          </p:val>
                                        </p:tav>
                                        <p:tav tm="50000">
                                          <p:val>
                                            <p:strVal val="visible"/>
                                          </p:val>
                                        </p:tav>
                                      </p:tavLst>
                                    </p:anim>
                                  </p:childTnLst>
                                </p:cTn>
                              </p:par>
                              <p:par>
                                <p:cTn id="49" presetID="21" presetClass="emph" presetSubtype="0" repeatCount="indefinite" fill="hold" grpId="0" nodeType="withEffect">
                                  <p:stCondLst>
                                    <p:cond delay="0"/>
                                  </p:stCondLst>
                                  <p:childTnLst>
                                    <p:animClr clrSpc="hsl" dir="cw">
                                      <p:cBhvr override="childStyle">
                                        <p:cTn id="50" dur="30" fill="hold"/>
                                        <p:tgtEl>
                                          <p:spTgt spid="48149"/>
                                        </p:tgtEl>
                                        <p:attrNameLst>
                                          <p:attrName>style.color</p:attrName>
                                        </p:attrNameLst>
                                      </p:cBhvr>
                                      <p:by>
                                        <p:hsl h="7200000" s="0" l="0"/>
                                      </p:by>
                                    </p:animClr>
                                    <p:animClr clrSpc="hsl" dir="cw">
                                      <p:cBhvr>
                                        <p:cTn id="51" dur="30" fill="hold"/>
                                        <p:tgtEl>
                                          <p:spTgt spid="48149"/>
                                        </p:tgtEl>
                                        <p:attrNameLst>
                                          <p:attrName>fillcolor</p:attrName>
                                        </p:attrNameLst>
                                      </p:cBhvr>
                                      <p:by>
                                        <p:hsl h="7200000" s="0" l="0"/>
                                      </p:by>
                                    </p:animClr>
                                    <p:animClr clrSpc="hsl" dir="cw">
                                      <p:cBhvr>
                                        <p:cTn id="52" dur="30" fill="hold"/>
                                        <p:tgtEl>
                                          <p:spTgt spid="48149"/>
                                        </p:tgtEl>
                                        <p:attrNameLst>
                                          <p:attrName>stroke.color</p:attrName>
                                        </p:attrNameLst>
                                      </p:cBhvr>
                                      <p:by>
                                        <p:hsl h="7200000" s="0" l="0"/>
                                      </p:by>
                                    </p:animClr>
                                    <p:set>
                                      <p:cBhvr>
                                        <p:cTn id="53" dur="30" fill="hold"/>
                                        <p:tgtEl>
                                          <p:spTgt spid="48149"/>
                                        </p:tgtEl>
                                        <p:attrNameLst>
                                          <p:attrName>fill.type</p:attrName>
                                        </p:attrNameLst>
                                      </p:cBhvr>
                                      <p:to>
                                        <p:strVal val="solid"/>
                                      </p:to>
                                    </p:set>
                                  </p:childTnLst>
                                </p:cTn>
                              </p:par>
                              <p:par>
                                <p:cTn id="54" presetID="21" presetClass="emph" presetSubtype="0" repeatCount="indefinite" fill="hold" grpId="1" nodeType="withEffect">
                                  <p:stCondLst>
                                    <p:cond delay="0"/>
                                  </p:stCondLst>
                                  <p:childTnLst>
                                    <p:animClr clrSpc="hsl" dir="cw">
                                      <p:cBhvr override="childStyle">
                                        <p:cTn id="55" dur="30" fill="hold"/>
                                        <p:tgtEl>
                                          <p:spTgt spid="48149"/>
                                        </p:tgtEl>
                                        <p:attrNameLst>
                                          <p:attrName>style.color</p:attrName>
                                        </p:attrNameLst>
                                      </p:cBhvr>
                                      <p:by>
                                        <p:hsl h="7200000" s="0" l="0"/>
                                      </p:by>
                                    </p:animClr>
                                    <p:animClr clrSpc="hsl" dir="cw">
                                      <p:cBhvr>
                                        <p:cTn id="56" dur="30" fill="hold"/>
                                        <p:tgtEl>
                                          <p:spTgt spid="48149"/>
                                        </p:tgtEl>
                                        <p:attrNameLst>
                                          <p:attrName>fillcolor</p:attrName>
                                        </p:attrNameLst>
                                      </p:cBhvr>
                                      <p:by>
                                        <p:hsl h="7200000" s="0" l="0"/>
                                      </p:by>
                                    </p:animClr>
                                    <p:animClr clrSpc="hsl" dir="cw">
                                      <p:cBhvr>
                                        <p:cTn id="57" dur="30" fill="hold"/>
                                        <p:tgtEl>
                                          <p:spTgt spid="48149"/>
                                        </p:tgtEl>
                                        <p:attrNameLst>
                                          <p:attrName>stroke.color</p:attrName>
                                        </p:attrNameLst>
                                      </p:cBhvr>
                                      <p:by>
                                        <p:hsl h="7200000" s="0" l="0"/>
                                      </p:by>
                                    </p:animClr>
                                    <p:set>
                                      <p:cBhvr>
                                        <p:cTn id="58" dur="30" fill="hold"/>
                                        <p:tgtEl>
                                          <p:spTgt spid="48149"/>
                                        </p:tgtEl>
                                        <p:attrNameLst>
                                          <p:attrName>fill.type</p:attrName>
                                        </p:attrNameLst>
                                      </p:cBhvr>
                                      <p:to>
                                        <p:strVal val="solid"/>
                                      </p:to>
                                    </p:set>
                                  </p:childTnLst>
                                </p:cTn>
                              </p:par>
                              <p:par>
                                <p:cTn id="59" presetID="21" presetClass="emph" presetSubtype="0" repeatCount="indefinite" fill="hold" grpId="0" nodeType="withEffect">
                                  <p:stCondLst>
                                    <p:cond delay="0"/>
                                  </p:stCondLst>
                                  <p:childTnLst>
                                    <p:animClr clrSpc="hsl" dir="cw">
                                      <p:cBhvr override="childStyle">
                                        <p:cTn id="60" dur="30" fill="hold"/>
                                        <p:tgtEl>
                                          <p:spTgt spid="48146"/>
                                        </p:tgtEl>
                                        <p:attrNameLst>
                                          <p:attrName>style.color</p:attrName>
                                        </p:attrNameLst>
                                      </p:cBhvr>
                                      <p:by>
                                        <p:hsl h="7200000" s="0" l="0"/>
                                      </p:by>
                                    </p:animClr>
                                    <p:animClr clrSpc="hsl" dir="cw">
                                      <p:cBhvr>
                                        <p:cTn id="61" dur="30" fill="hold"/>
                                        <p:tgtEl>
                                          <p:spTgt spid="48146"/>
                                        </p:tgtEl>
                                        <p:attrNameLst>
                                          <p:attrName>fillcolor</p:attrName>
                                        </p:attrNameLst>
                                      </p:cBhvr>
                                      <p:by>
                                        <p:hsl h="7200000" s="0" l="0"/>
                                      </p:by>
                                    </p:animClr>
                                    <p:animClr clrSpc="hsl" dir="cw">
                                      <p:cBhvr>
                                        <p:cTn id="62" dur="30" fill="hold"/>
                                        <p:tgtEl>
                                          <p:spTgt spid="48146"/>
                                        </p:tgtEl>
                                        <p:attrNameLst>
                                          <p:attrName>stroke.color</p:attrName>
                                        </p:attrNameLst>
                                      </p:cBhvr>
                                      <p:by>
                                        <p:hsl h="7200000" s="0" l="0"/>
                                      </p:by>
                                    </p:animClr>
                                    <p:set>
                                      <p:cBhvr>
                                        <p:cTn id="63" dur="30" fill="hold"/>
                                        <p:tgtEl>
                                          <p:spTgt spid="48146"/>
                                        </p:tgtEl>
                                        <p:attrNameLst>
                                          <p:attrName>fill.type</p:attrName>
                                        </p:attrNameLst>
                                      </p:cBhvr>
                                      <p:to>
                                        <p:strVal val="solid"/>
                                      </p:to>
                                    </p:set>
                                  </p:childTnLst>
                                </p:cTn>
                              </p:par>
                              <p:par>
                                <p:cTn id="64" presetID="21" presetClass="emph" presetSubtype="0" repeatCount="indefinite" fill="hold" grpId="0" nodeType="withEffect">
                                  <p:stCondLst>
                                    <p:cond delay="0"/>
                                  </p:stCondLst>
                                  <p:childTnLst>
                                    <p:animClr clrSpc="hsl" dir="cw">
                                      <p:cBhvr override="childStyle">
                                        <p:cTn id="65" dur="30" fill="hold"/>
                                        <p:tgtEl>
                                          <p:spTgt spid="48151"/>
                                        </p:tgtEl>
                                        <p:attrNameLst>
                                          <p:attrName>style.color</p:attrName>
                                        </p:attrNameLst>
                                      </p:cBhvr>
                                      <p:by>
                                        <p:hsl h="7200000" s="0" l="0"/>
                                      </p:by>
                                    </p:animClr>
                                    <p:animClr clrSpc="hsl" dir="cw">
                                      <p:cBhvr>
                                        <p:cTn id="66" dur="30" fill="hold"/>
                                        <p:tgtEl>
                                          <p:spTgt spid="48151"/>
                                        </p:tgtEl>
                                        <p:attrNameLst>
                                          <p:attrName>fillcolor</p:attrName>
                                        </p:attrNameLst>
                                      </p:cBhvr>
                                      <p:by>
                                        <p:hsl h="7200000" s="0" l="0"/>
                                      </p:by>
                                    </p:animClr>
                                    <p:animClr clrSpc="hsl" dir="cw">
                                      <p:cBhvr>
                                        <p:cTn id="67" dur="30" fill="hold"/>
                                        <p:tgtEl>
                                          <p:spTgt spid="48151"/>
                                        </p:tgtEl>
                                        <p:attrNameLst>
                                          <p:attrName>stroke.color</p:attrName>
                                        </p:attrNameLst>
                                      </p:cBhvr>
                                      <p:by>
                                        <p:hsl h="7200000" s="0" l="0"/>
                                      </p:by>
                                    </p:animClr>
                                    <p:set>
                                      <p:cBhvr>
                                        <p:cTn id="68" dur="30" fill="hold"/>
                                        <p:tgtEl>
                                          <p:spTgt spid="48151"/>
                                        </p:tgtEl>
                                        <p:attrNameLst>
                                          <p:attrName>fill.type</p:attrName>
                                        </p:attrNameLst>
                                      </p:cBhvr>
                                      <p:to>
                                        <p:strVal val="solid"/>
                                      </p:to>
                                    </p:set>
                                  </p:childTnLst>
                                </p:cTn>
                              </p:par>
                              <p:par>
                                <p:cTn id="69" presetID="22" presetClass="emph" presetSubtype="0" repeatCount="indefinite" fill="hold" grpId="0" nodeType="withEffect">
                                  <p:stCondLst>
                                    <p:cond delay="0"/>
                                  </p:stCondLst>
                                  <p:childTnLst>
                                    <p:animClr clrSpc="hsl" dir="cw">
                                      <p:cBhvr override="childStyle">
                                        <p:cTn id="70" dur="30" fill="hold"/>
                                        <p:tgtEl>
                                          <p:spTgt spid="48143"/>
                                        </p:tgtEl>
                                        <p:attrNameLst>
                                          <p:attrName>style.color</p:attrName>
                                        </p:attrNameLst>
                                      </p:cBhvr>
                                      <p:by>
                                        <p:hsl h="-7200000" s="0" l="0"/>
                                      </p:by>
                                    </p:animClr>
                                    <p:animClr clrSpc="hsl" dir="cw">
                                      <p:cBhvr>
                                        <p:cTn id="71" dur="30" fill="hold"/>
                                        <p:tgtEl>
                                          <p:spTgt spid="48143"/>
                                        </p:tgtEl>
                                        <p:attrNameLst>
                                          <p:attrName>fillcolor</p:attrName>
                                        </p:attrNameLst>
                                      </p:cBhvr>
                                      <p:by>
                                        <p:hsl h="-7200000" s="0" l="0"/>
                                      </p:by>
                                    </p:animClr>
                                    <p:animClr clrSpc="hsl" dir="cw">
                                      <p:cBhvr>
                                        <p:cTn id="72" dur="30" fill="hold"/>
                                        <p:tgtEl>
                                          <p:spTgt spid="48143"/>
                                        </p:tgtEl>
                                        <p:attrNameLst>
                                          <p:attrName>stroke.color</p:attrName>
                                        </p:attrNameLst>
                                      </p:cBhvr>
                                      <p:by>
                                        <p:hsl h="-7200000" s="0" l="0"/>
                                      </p:by>
                                    </p:animClr>
                                    <p:set>
                                      <p:cBhvr>
                                        <p:cTn id="73" dur="30" fill="hold"/>
                                        <p:tgtEl>
                                          <p:spTgt spid="4814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nimBg="1"/>
      <p:bldP spid="48143" grpId="0" animBg="1"/>
      <p:bldP spid="48146" grpId="0" animBg="1"/>
      <p:bldP spid="48148" grpId="0" animBg="1"/>
      <p:bldP spid="48149" grpId="0" animBg="1"/>
      <p:bldP spid="48149" grpId="1" animBg="1"/>
      <p:bldP spid="48150" grpId="0" animBg="1"/>
      <p:bldP spid="48151" grpId="0" animBg="1"/>
      <p:bldP spid="4815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381000" y="533400"/>
            <a:ext cx="8153400" cy="5016758"/>
          </a:xfrm>
          <a:prstGeom prst="rect">
            <a:avLst/>
          </a:prstGeom>
          <a:noFill/>
        </p:spPr>
        <p:txBody>
          <a:bodyPr wrap="square" rtlCol="0">
            <a:spAutoFit/>
          </a:bodyPr>
          <a:lstStyle/>
          <a:p>
            <a:r>
              <a:rPr lang="en-US" sz="3200" b="1" dirty="0" err="1">
                <a:latin typeface="Times New Roman" pitchFamily="18" charset="0"/>
                <a:cs typeface="Times New Roman" pitchFamily="18" charset="0"/>
              </a:rPr>
              <a:t>Bài</a:t>
            </a:r>
            <a:r>
              <a:rPr lang="en-US" sz="3200" b="1" dirty="0">
                <a:latin typeface="Times New Roman" pitchFamily="18" charset="0"/>
                <a:cs typeface="Times New Roman" pitchFamily="18" charset="0"/>
              </a:rPr>
              <a:t> 1: </a:t>
            </a:r>
            <a:r>
              <a:rPr lang="en-US" sz="3200" b="1" dirty="0" err="1">
                <a:latin typeface="Times New Roman" pitchFamily="18" charset="0"/>
                <a:cs typeface="Times New Roman" pitchFamily="18" charset="0"/>
              </a:rPr>
              <a:t>Những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câu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văn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nào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dưới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đây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thể</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cảm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xúc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với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người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thân</a:t>
            </a:r>
            <a:r>
              <a:rPr lang="en-US" sz="3200" b="1" dirty="0">
                <a:latin typeface="Times New Roman" pitchFamily="18" charset="0"/>
                <a:cs typeface="Times New Roman" pitchFamily="18" charset="0"/>
              </a:rPr>
              <a:t> ?</a:t>
            </a:r>
          </a:p>
          <a:p>
            <a:pPr marL="514350" indent="-514350">
              <a:buAutoNum type="alphaLcPeriod"/>
            </a:pPr>
            <a:r>
              <a:rPr lang="en-US" sz="3200" dirty="0" err="1">
                <a:latin typeface="Times New Roman" pitchFamily="18" charset="0"/>
                <a:cs typeface="Times New Roman" pitchFamily="18" charset="0"/>
              </a:rPr>
              <a:t>Dương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nhìn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lòng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trào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cảm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xúc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yêu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thương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tả</a:t>
            </a:r>
            <a:r>
              <a:rPr lang="en-US" sz="3200" dirty="0">
                <a:latin typeface="Times New Roman" pitchFamily="18" charset="0"/>
                <a:cs typeface="Times New Roman" pitchFamily="18" charset="0"/>
              </a:rPr>
              <a:t>.</a:t>
            </a:r>
          </a:p>
          <a:p>
            <a:pPr marL="514350" indent="-514350">
              <a:buAutoNum type="alphaLcPeriod"/>
            </a:pPr>
            <a:r>
              <a:rPr lang="en-US" sz="3200" dirty="0" err="1">
                <a:latin typeface="Times New Roman" pitchFamily="18" charset="0"/>
                <a:cs typeface="Times New Roman" pitchFamily="18" charset="0"/>
              </a:rPr>
              <a:t>Thường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ngày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Dương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luôn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nghĩ</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rất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nhanh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nhẹn</a:t>
            </a:r>
            <a:r>
              <a:rPr lang="en-US" sz="3200" dirty="0">
                <a:latin typeface="Times New Roman" pitchFamily="18" charset="0"/>
                <a:cs typeface="Times New Roman" pitchFamily="18" charset="0"/>
              </a:rPr>
              <a:t>.</a:t>
            </a:r>
          </a:p>
          <a:p>
            <a:pPr marL="514350" indent="-514350">
              <a:buAutoNum type="alphaLcPeriod"/>
            </a:pP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đưa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đón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học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mỗi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bố</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mẹ</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bận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rộn</a:t>
            </a:r>
            <a:r>
              <a:rPr lang="en-US" sz="3200">
                <a:latin typeface="Times New Roman" pitchFamily="18" charset="0"/>
                <a:cs typeface="Times New Roman" pitchFamily="18" charset="0"/>
              </a:rPr>
              <a:t>.</a:t>
            </a:r>
            <a:endParaRPr lang="en-US" sz="3200" dirty="0">
              <a:latin typeface="Times New Roman" pitchFamily="18" charset="0"/>
              <a:cs typeface="Times New Roman" pitchFamily="18" charset="0"/>
            </a:endParaRPr>
          </a:p>
          <a:p>
            <a:pPr marL="514350" indent="-514350">
              <a:buFontTx/>
              <a:buAutoNum type="alphaLcPeriod"/>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ngoại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cháu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yêu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nhiều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lắm</a:t>
            </a:r>
            <a:r>
              <a:rPr lang="en-US" sz="3200" dirty="0">
                <a:latin typeface="Times New Roman" pitchFamily="18" charset="0"/>
                <a:cs typeface="Times New Roman" pitchFamily="18" charset="0"/>
              </a:rPr>
              <a:t>!</a:t>
            </a:r>
          </a:p>
          <a:p>
            <a:pPr marL="514350" indent="-514350">
              <a:buAutoNum type="alphaLcPeriod"/>
            </a:pP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24400989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dir="cw">
                                      <p:cBhvr override="childStyle">
                                        <p:cTn id="6" dur="500" fill="hold"/>
                                        <p:tgtEl>
                                          <p:spTgt spid="7">
                                            <p:txEl>
                                              <p:pRg st="1" end="1"/>
                                            </p:txEl>
                                          </p:spTgt>
                                        </p:tgtEl>
                                        <p:attrNameLst>
                                          <p:attrName>style.color</p:attrName>
                                        </p:attrNameLst>
                                      </p:cBhvr>
                                      <p:to>
                                        <a:schemeClr val="accent2"/>
                                      </p:to>
                                    </p:animClr>
                                    <p:animClr clrSpc="rgb" dir="cw">
                                      <p:cBhvr>
                                        <p:cTn id="7" dur="500" fill="hold"/>
                                        <p:tgtEl>
                                          <p:spTgt spid="7">
                                            <p:txEl>
                                              <p:pRg st="1" end="1"/>
                                            </p:txEl>
                                          </p:spTgt>
                                        </p:tgtEl>
                                        <p:attrNameLst>
                                          <p:attrName>fillcolor</p:attrName>
                                        </p:attrNameLst>
                                      </p:cBhvr>
                                      <p:to>
                                        <a:schemeClr val="accent2"/>
                                      </p:to>
                                    </p:animClr>
                                    <p:set>
                                      <p:cBhvr>
                                        <p:cTn id="8" dur="500" fill="hold"/>
                                        <p:tgtEl>
                                          <p:spTgt spid="7">
                                            <p:txEl>
                                              <p:pRg st="1" end="1"/>
                                            </p:txEl>
                                          </p:spTgt>
                                        </p:tgtEl>
                                        <p:attrNameLst>
                                          <p:attrName>fill.type</p:attrName>
                                        </p:attrNameLst>
                                      </p:cBhvr>
                                      <p:to>
                                        <p:strVal val="solid"/>
                                      </p:to>
                                    </p:set>
                                    <p:set>
                                      <p:cBhvr>
                                        <p:cTn id="9" dur="500" fill="hold"/>
                                        <p:tgtEl>
                                          <p:spTgt spid="7">
                                            <p:txEl>
                                              <p:pRg st="1" end="1"/>
                                            </p:txEl>
                                          </p:spTgt>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9" presetClass="emph" presetSubtype="0" fill="hold" nodeType="clickEffect">
                                  <p:stCondLst>
                                    <p:cond delay="0"/>
                                  </p:stCondLst>
                                  <p:childTnLst>
                                    <p:animClr clrSpc="rgb" dir="cw">
                                      <p:cBhvr override="childStyle">
                                        <p:cTn id="13" dur="500" fill="hold"/>
                                        <p:tgtEl>
                                          <p:spTgt spid="7">
                                            <p:txEl>
                                              <p:pRg st="4" end="4"/>
                                            </p:txEl>
                                          </p:spTgt>
                                        </p:tgtEl>
                                        <p:attrNameLst>
                                          <p:attrName>style.color</p:attrName>
                                        </p:attrNameLst>
                                      </p:cBhvr>
                                      <p:to>
                                        <a:schemeClr val="accent2"/>
                                      </p:to>
                                    </p:animClr>
                                    <p:animClr clrSpc="rgb" dir="cw">
                                      <p:cBhvr>
                                        <p:cTn id="14" dur="500" fill="hold"/>
                                        <p:tgtEl>
                                          <p:spTgt spid="7">
                                            <p:txEl>
                                              <p:pRg st="4" end="4"/>
                                            </p:txEl>
                                          </p:spTgt>
                                        </p:tgtEl>
                                        <p:attrNameLst>
                                          <p:attrName>fillcolor</p:attrName>
                                        </p:attrNameLst>
                                      </p:cBhvr>
                                      <p:to>
                                        <a:schemeClr val="accent2"/>
                                      </p:to>
                                    </p:animClr>
                                    <p:set>
                                      <p:cBhvr>
                                        <p:cTn id="15" dur="500" fill="hold"/>
                                        <p:tgtEl>
                                          <p:spTgt spid="7">
                                            <p:txEl>
                                              <p:pRg st="4" end="4"/>
                                            </p:txEl>
                                          </p:spTgt>
                                        </p:tgtEl>
                                        <p:attrNameLst>
                                          <p:attrName>fill.type</p:attrName>
                                        </p:attrNameLst>
                                      </p:cBhvr>
                                      <p:to>
                                        <p:strVal val="solid"/>
                                      </p:to>
                                    </p:set>
                                    <p:set>
                                      <p:cBhvr>
                                        <p:cTn id="16" dur="500" fill="hold"/>
                                        <p:tgtEl>
                                          <p:spTgt spid="7">
                                            <p:txEl>
                                              <p:pRg st="4" end="4"/>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extBox 3"/>
          <p:cNvSpPr txBox="1"/>
          <p:nvPr/>
        </p:nvSpPr>
        <p:spPr>
          <a:xfrm>
            <a:off x="228600" y="533400"/>
            <a:ext cx="8915400" cy="6001643"/>
          </a:xfrm>
          <a:prstGeom prst="rect">
            <a:avLst/>
          </a:prstGeom>
          <a:noFill/>
        </p:spPr>
        <p:txBody>
          <a:bodyPr wrap="square" rtlCol="0">
            <a:spAutoFit/>
          </a:bodyPr>
          <a:lstStyle/>
          <a:p>
            <a:r>
              <a:rPr lang="en-US" sz="3200" b="1">
                <a:latin typeface="Times New Roman" pitchFamily="18" charset="0"/>
                <a:cs typeface="Times New Roman" pitchFamily="18" charset="0"/>
              </a:rPr>
              <a:t>Bài 2: Nói 2 -3 câu thể hiện cảm xúc của em khi nghĩ về một cử chỉ, việc làm của người thân.</a:t>
            </a:r>
          </a:p>
          <a:p>
            <a:r>
              <a:rPr lang="en-US" sz="3200">
                <a:latin typeface="Times New Roman" pitchFamily="18" charset="0"/>
                <a:cs typeface="Times New Roman" pitchFamily="18" charset="0"/>
              </a:rPr>
              <a:t>Gợi ý:</a:t>
            </a:r>
          </a:p>
          <a:p>
            <a:pPr marL="285750" indent="-285750">
              <a:buFontTx/>
              <a:buChar char="-"/>
            </a:pPr>
            <a:r>
              <a:rPr lang="en-US" sz="3200">
                <a:latin typeface="Times New Roman" pitchFamily="18" charset="0"/>
                <a:cs typeface="Times New Roman" pitchFamily="18" charset="0"/>
              </a:rPr>
              <a:t>Cử chỉ, việc làm nào của người thân gợi cảm xúc cho em?</a:t>
            </a:r>
          </a:p>
          <a:p>
            <a:pPr marL="285750" indent="-285750">
              <a:buFontTx/>
              <a:buChar char="-"/>
            </a:pPr>
            <a:r>
              <a:rPr lang="en-US" sz="3200">
                <a:latin typeface="Times New Roman" pitchFamily="18" charset="0"/>
                <a:cs typeface="Times New Roman" pitchFamily="18" charset="0"/>
              </a:rPr>
              <a:t>Em hãy diễn tả cụ thể cảm xúc đó?</a:t>
            </a:r>
          </a:p>
          <a:p>
            <a:r>
              <a:rPr lang="en-US" sz="3200">
                <a:latin typeface="Times New Roman" pitchFamily="18" charset="0"/>
                <a:cs typeface="Times New Roman" pitchFamily="18" charset="0"/>
              </a:rPr>
              <a:t>Ví dụ: </a:t>
            </a:r>
          </a:p>
          <a:p>
            <a:r>
              <a:rPr lang="en-US" sz="3200">
                <a:latin typeface="Times New Roman" pitchFamily="18" charset="0"/>
                <a:cs typeface="Times New Roman" pitchFamily="18" charset="0"/>
              </a:rPr>
              <a:t>+ Mẹ của em lúc nào cũng tất bật với công việc nhà, em rất thương mẹ.</a:t>
            </a:r>
          </a:p>
          <a:p>
            <a:r>
              <a:rPr lang="en-US" sz="3200">
                <a:latin typeface="Times New Roman" pitchFamily="18" charset="0"/>
                <a:cs typeface="Times New Roman" pitchFamily="18" charset="0"/>
              </a:rPr>
              <a:t>+ Khi em ốm, mẹ đã thức đêm để chăm sóc em, em thương mẹ nhiều lắm,….</a:t>
            </a:r>
          </a:p>
          <a:p>
            <a:endParaRPr lang="en-US" sz="3200">
              <a:latin typeface="Times New Roman" pitchFamily="18" charset="0"/>
              <a:cs typeface="Times New Roman" pitchFamily="18" charset="0"/>
            </a:endParaRPr>
          </a:p>
        </p:txBody>
      </p:sp>
    </p:spTree>
    <p:extLst>
      <p:ext uri="{BB962C8B-B14F-4D97-AF65-F5344CB8AC3E}">
        <p14:creationId xmlns:p14="http://schemas.microsoft.com/office/powerpoint/2010/main" val="2418488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barn(inVertical)">
                                      <p:cBhvr>
                                        <p:cTn id="15" dur="500"/>
                                        <p:tgtEl>
                                          <p:spTgt spid="4">
                                            <p:txEl>
                                              <p:pRg st="2" end="2"/>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barn(inVertical)">
                                      <p:cBhvr>
                                        <p:cTn id="18" dur="500"/>
                                        <p:tgtEl>
                                          <p:spTgt spid="4">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barn(inVertical)">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wipe(down)">
                                      <p:cBhvr>
                                        <p:cTn id="28" dur="500"/>
                                        <p:tgtEl>
                                          <p:spTgt spid="4">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4">
                                            <p:txEl>
                                              <p:pRg st="6" end="6"/>
                                            </p:txEl>
                                          </p:spTgt>
                                        </p:tgtEl>
                                        <p:attrNameLst>
                                          <p:attrName>style.visibility</p:attrName>
                                        </p:attrNameLst>
                                      </p:cBhvr>
                                      <p:to>
                                        <p:strVal val="visible"/>
                                      </p:to>
                                    </p:set>
                                    <p:animEffect transition="in" filter="barn(inVertical)">
                                      <p:cBhvr>
                                        <p:cTn id="33"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73AEAF9-6BED-3C97-11E2-0B7B44C7BA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5" name="TextBox 4">
            <a:extLst>
              <a:ext uri="{FF2B5EF4-FFF2-40B4-BE49-F238E27FC236}">
                <a16:creationId xmlns:a16="http://schemas.microsoft.com/office/drawing/2014/main" id="{CC97BBD8-098E-09CC-6FB4-5EEA2FDD472D}"/>
              </a:ext>
            </a:extLst>
          </p:cNvPr>
          <p:cNvSpPr txBox="1"/>
          <p:nvPr/>
        </p:nvSpPr>
        <p:spPr>
          <a:xfrm>
            <a:off x="313542" y="1066800"/>
            <a:ext cx="7995808" cy="1477328"/>
          </a:xfrm>
          <a:prstGeom prst="rect">
            <a:avLst/>
          </a:prstGeom>
          <a:noFill/>
          <a:ln w="57150">
            <a:solidFill>
              <a:srgbClr val="00B0F0"/>
            </a:solidFill>
            <a:prstDash val="sysDot"/>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000" dirty="0">
                <a:solidFill>
                  <a:srgbClr val="000000"/>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Nhìn</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ông</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cặm</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cụi</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làm</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chiếc</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diều</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cho</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em</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em</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cảm</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thấy</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rất</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vui</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và</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hạnh</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phúc</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Em</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chỉ</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muốn</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chạy</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đến</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bên</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ông</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và</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nói</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rằng</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mình</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yêu</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ông</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thật</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nhiều</a:t>
            </a:r>
            <a:r>
              <a:rPr lang="en-US" sz="3000" dirty="0">
                <a:solidFill>
                  <a:schemeClr val="accent6">
                    <a:lumMod val="50000"/>
                  </a:schemeClr>
                </a:solidFill>
                <a:latin typeface="Times New Roman" panose="02020603050405020304" pitchFamily="18" charset="0"/>
                <a:cs typeface="Times New Roman" panose="02020603050405020304" pitchFamily="18" charset="0"/>
              </a:rPr>
              <a:t>.</a:t>
            </a:r>
          </a:p>
        </p:txBody>
      </p:sp>
      <p:sp>
        <p:nvSpPr>
          <p:cNvPr id="6" name="TextBox 5">
            <a:extLst>
              <a:ext uri="{FF2B5EF4-FFF2-40B4-BE49-F238E27FC236}">
                <a16:creationId xmlns:a16="http://schemas.microsoft.com/office/drawing/2014/main" id="{6326B9AB-69B0-0AEB-A6AA-1455148D6157}"/>
              </a:ext>
            </a:extLst>
          </p:cNvPr>
          <p:cNvSpPr txBox="1"/>
          <p:nvPr/>
        </p:nvSpPr>
        <p:spPr>
          <a:xfrm>
            <a:off x="313542" y="3657600"/>
            <a:ext cx="7995809" cy="1477328"/>
          </a:xfrm>
          <a:prstGeom prst="rect">
            <a:avLst/>
          </a:prstGeom>
          <a:noFill/>
          <a:ln w="57150">
            <a:solidFill>
              <a:srgbClr val="FA62F3"/>
            </a:solidFill>
            <a:prstDash val="sysDot"/>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000" dirty="0">
                <a:solidFill>
                  <a:srgbClr val="7030A0"/>
                </a:solidFill>
                <a:latin typeface="Times New Roman" panose="02020603050405020304" pitchFamily="18" charset="0"/>
                <a:cs typeface="Times New Roman" panose="02020603050405020304" pitchFamily="18" charset="0"/>
              </a:rPr>
              <a:t>- </a:t>
            </a:r>
            <a:r>
              <a:rPr lang="vi-VN" sz="3000" dirty="0">
                <a:solidFill>
                  <a:srgbClr val="7030A0"/>
                </a:solidFill>
                <a:latin typeface="Times New Roman" panose="02020603050405020304" pitchFamily="18" charset="0"/>
                <a:cs typeface="Times New Roman" panose="02020603050405020304" pitchFamily="18" charset="0"/>
              </a:rPr>
              <a:t>Khi em bị ốm, mẹ thức cả đêm để chăm sóc cho em. Mỗi lần em tỉnh dậy đều thấy mẹ đang ngồi bên cạnh. Em thương mẹ rất nhiều!</a:t>
            </a:r>
            <a:endParaRPr lang="en-US" sz="30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4973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68D8302-81AF-1BA5-2604-741AB6A2A6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4" name="Rectangle: Rounded Corners 3">
            <a:extLst>
              <a:ext uri="{FF2B5EF4-FFF2-40B4-BE49-F238E27FC236}">
                <a16:creationId xmlns:a16="http://schemas.microsoft.com/office/drawing/2014/main" id="{4D1C3AD0-715A-4C39-48A2-7FDC4C291F33}"/>
              </a:ext>
            </a:extLst>
          </p:cNvPr>
          <p:cNvSpPr/>
          <p:nvPr/>
        </p:nvSpPr>
        <p:spPr>
          <a:xfrm>
            <a:off x="265176" y="304800"/>
            <a:ext cx="8186738" cy="1676400"/>
          </a:xfrm>
          <a:prstGeom prst="roundRect">
            <a:avLst/>
          </a:prstGeom>
          <a:solidFill>
            <a:srgbClr val="00B0F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54">
              <a:defRPr/>
            </a:pPr>
            <a:endParaRPr lang="en-US" sz="2100" dirty="0">
              <a:solidFill>
                <a:srgbClr val="000000"/>
              </a:solidFill>
              <a:latin typeface="OpenSans"/>
            </a:endParaRPr>
          </a:p>
          <a:p>
            <a:pPr algn="ctr" defTabSz="457154">
              <a:defRPr/>
            </a:pPr>
            <a:endParaRPr lang="en-US" sz="2100" dirty="0">
              <a:solidFill>
                <a:srgbClr val="000000"/>
              </a:solidFill>
              <a:latin typeface="OpenSans"/>
            </a:endParaRPr>
          </a:p>
          <a:p>
            <a:pPr defTabSz="457154">
              <a:defRPr/>
            </a:pPr>
            <a:r>
              <a:rPr lang="en-US" sz="3000" dirty="0">
                <a:solidFill>
                  <a:schemeClr val="bg1"/>
                </a:solidFill>
                <a:latin typeface="Times New Roman" panose="02020603050405020304" pitchFamily="18" charset="0"/>
                <a:cs typeface="Times New Roman" panose="02020603050405020304" pitchFamily="18" charset="0"/>
              </a:rPr>
              <a:t>3. </a:t>
            </a:r>
            <a:r>
              <a:rPr lang="vi-VN" sz="3000" dirty="0">
                <a:solidFill>
                  <a:schemeClr val="bg1"/>
                </a:solidFill>
                <a:latin typeface="Times New Roman" panose="02020603050405020304" pitchFamily="18" charset="0"/>
                <a:cs typeface="Times New Roman" panose="02020603050405020304" pitchFamily="18" charset="0"/>
              </a:rPr>
              <a:t>Viết đoạn văn thể hiện tình cảm của em đối với người th</a:t>
            </a:r>
            <a:r>
              <a:rPr lang="en-US" sz="3000" dirty="0">
                <a:solidFill>
                  <a:schemeClr val="bg1"/>
                </a:solidFill>
                <a:latin typeface="Times New Roman" panose="02020603050405020304" pitchFamily="18" charset="0"/>
                <a:cs typeface="Times New Roman" panose="02020603050405020304" pitchFamily="18" charset="0"/>
              </a:rPr>
              <a:t>â</a:t>
            </a:r>
            <a:r>
              <a:rPr lang="vi-VN" sz="3000" dirty="0">
                <a:solidFill>
                  <a:schemeClr val="bg1"/>
                </a:solidFill>
                <a:latin typeface="Times New Roman" panose="02020603050405020304" pitchFamily="18" charset="0"/>
                <a:cs typeface="Times New Roman" panose="02020603050405020304" pitchFamily="18" charset="0"/>
              </a:rPr>
              <a:t>n</a:t>
            </a:r>
            <a:r>
              <a:rPr lang="en-US" sz="3000" dirty="0">
                <a:solidFill>
                  <a:schemeClr val="bg1"/>
                </a:solidFill>
                <a:latin typeface="Times New Roman" panose="02020603050405020304" pitchFamily="18" charset="0"/>
                <a:cs typeface="Times New Roman" panose="02020603050405020304" pitchFamily="18" charset="0"/>
              </a:rPr>
              <a:t>.</a:t>
            </a:r>
            <a:br>
              <a:rPr lang="vi-VN" sz="3000" dirty="0">
                <a:solidFill>
                  <a:srgbClr val="000000"/>
                </a:solidFill>
                <a:latin typeface="Times New Roman" panose="02020603050405020304" pitchFamily="18" charset="0"/>
                <a:cs typeface="Times New Roman" panose="02020603050405020304" pitchFamily="18" charset="0"/>
              </a:rPr>
            </a:br>
            <a:br>
              <a:rPr lang="vi-VN" sz="3000" dirty="0">
                <a:solidFill>
                  <a:srgbClr val="000000"/>
                </a:solidFill>
                <a:latin typeface="Times New Roman" panose="02020603050405020304" pitchFamily="18" charset="0"/>
                <a:cs typeface="Times New Roman" panose="02020603050405020304" pitchFamily="18" charset="0"/>
              </a:rPr>
            </a:br>
            <a:endParaRPr lang="en-US" sz="3000" i="1" dirty="0">
              <a:solidFill>
                <a:schemeClr val="bg1"/>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0A81B14D-200E-C994-FFAB-7FFE60B76340}"/>
              </a:ext>
            </a:extLst>
          </p:cNvPr>
          <p:cNvSpPr txBox="1"/>
          <p:nvPr/>
        </p:nvSpPr>
        <p:spPr>
          <a:xfrm>
            <a:off x="265176" y="2286000"/>
            <a:ext cx="8186738" cy="3023905"/>
          </a:xfrm>
          <a:prstGeom prst="rect">
            <a:avLst/>
          </a:prstGeom>
          <a:noFill/>
        </p:spPr>
        <p:txBody>
          <a:bodyPr wrap="square">
            <a:spAutoFit/>
          </a:bodyPr>
          <a:lstStyle/>
          <a:p>
            <a:pPr algn="just"/>
            <a:r>
              <a:rPr lang="vi-VN" sz="3000" dirty="0">
                <a:solidFill>
                  <a:srgbClr val="000000"/>
                </a:solidFill>
                <a:latin typeface="Times New Roman" panose="02020603050405020304" pitchFamily="18" charset="0"/>
                <a:cs typeface="Times New Roman" panose="02020603050405020304" pitchFamily="18" charset="0"/>
              </a:rPr>
              <a:t>Em dựa vào gợi ý sau để hoàn thành bài tập:</a:t>
            </a:r>
          </a:p>
          <a:p>
            <a:pPr algn="just"/>
            <a:r>
              <a:rPr lang="vi-VN" sz="3000" dirty="0">
                <a:solidFill>
                  <a:srgbClr val="000000"/>
                </a:solidFill>
                <a:latin typeface="Times New Roman" panose="02020603050405020304" pitchFamily="18" charset="0"/>
                <a:cs typeface="Times New Roman" panose="02020603050405020304" pitchFamily="18" charset="0"/>
              </a:rPr>
              <a:t>- Người thân mà em muốn kể đến là ai?</a:t>
            </a:r>
          </a:p>
          <a:p>
            <a:pPr marL="457200" indent="-457200" algn="just">
              <a:buFontTx/>
              <a:buChar char="-"/>
            </a:pPr>
            <a:r>
              <a:rPr lang="vi-VN" sz="3000" dirty="0">
                <a:solidFill>
                  <a:srgbClr val="000000"/>
                </a:solidFill>
                <a:latin typeface="Times New Roman" panose="02020603050405020304" pitchFamily="18" charset="0"/>
                <a:cs typeface="Times New Roman" panose="02020603050405020304" pitchFamily="18" charset="0"/>
              </a:rPr>
              <a:t>Người đó có những cử chỉ, việc làm nào gợi </a:t>
            </a:r>
            <a:endParaRPr lang="en-US" sz="3000" dirty="0">
              <a:solidFill>
                <a:srgbClr val="000000"/>
              </a:solidFill>
              <a:latin typeface="Times New Roman" panose="02020603050405020304" pitchFamily="18" charset="0"/>
              <a:cs typeface="Times New Roman" panose="02020603050405020304" pitchFamily="18" charset="0"/>
            </a:endParaRPr>
          </a:p>
          <a:p>
            <a:pPr algn="just"/>
            <a:r>
              <a:rPr lang="vi-VN" sz="3000" dirty="0">
                <a:solidFill>
                  <a:srgbClr val="000000"/>
                </a:solidFill>
                <a:latin typeface="Times New Roman" panose="02020603050405020304" pitchFamily="18" charset="0"/>
                <a:cs typeface="Times New Roman" panose="02020603050405020304" pitchFamily="18" charset="0"/>
              </a:rPr>
              <a:t>cảm xúc cho em?</a:t>
            </a:r>
          </a:p>
          <a:p>
            <a:pPr algn="just"/>
            <a:r>
              <a:rPr lang="vi-VN" sz="3000" dirty="0">
                <a:solidFill>
                  <a:srgbClr val="000000"/>
                </a:solidFill>
                <a:latin typeface="Times New Roman" panose="02020603050405020304" pitchFamily="18" charset="0"/>
                <a:cs typeface="Times New Roman" panose="02020603050405020304" pitchFamily="18" charset="0"/>
              </a:rPr>
              <a:t>- Tình cảm của em với người đó như thế nào?</a:t>
            </a:r>
          </a:p>
          <a:p>
            <a:br>
              <a:rPr lang="vi-VN" sz="1350" dirty="0">
                <a:solidFill>
                  <a:srgbClr val="000000"/>
                </a:solidFill>
                <a:latin typeface="OpenSans"/>
              </a:rPr>
            </a:br>
            <a:br>
              <a:rPr lang="vi-VN" sz="1350" dirty="0">
                <a:solidFill>
                  <a:srgbClr val="000000"/>
                </a:solidFill>
                <a:latin typeface="OpenSans"/>
              </a:rPr>
            </a:br>
            <a:endParaRPr lang="en-US" sz="1350" dirty="0"/>
          </a:p>
        </p:txBody>
      </p:sp>
    </p:spTree>
    <p:extLst>
      <p:ext uri="{BB962C8B-B14F-4D97-AF65-F5344CB8AC3E}">
        <p14:creationId xmlns:p14="http://schemas.microsoft.com/office/powerpoint/2010/main" val="3189662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5FAA817-A791-76C2-7C93-F5CBE0326A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5" name="TextBox 4">
            <a:extLst>
              <a:ext uri="{FF2B5EF4-FFF2-40B4-BE49-F238E27FC236}">
                <a16:creationId xmlns:a16="http://schemas.microsoft.com/office/drawing/2014/main" id="{25CF4072-8549-E1DC-8106-49AEC118817E}"/>
              </a:ext>
            </a:extLst>
          </p:cNvPr>
          <p:cNvSpPr txBox="1"/>
          <p:nvPr/>
        </p:nvSpPr>
        <p:spPr>
          <a:xfrm>
            <a:off x="228600" y="990600"/>
            <a:ext cx="8157183" cy="3323987"/>
          </a:xfrm>
          <a:prstGeom prst="rect">
            <a:avLst/>
          </a:prstGeom>
          <a:noFill/>
          <a:ln w="57150">
            <a:solidFill>
              <a:srgbClr val="00B0F0"/>
            </a:solidFill>
            <a:prstDash val="sysDot"/>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100" dirty="0">
                <a:latin typeface="Nunito Black" pitchFamily="2" charset="0"/>
              </a:rPr>
              <a:t>   </a:t>
            </a:r>
            <a:r>
              <a:rPr lang="vi-VN" sz="3000" dirty="0">
                <a:latin typeface="+mj-lt"/>
              </a:rPr>
              <a:t>Mẹ là người mà em yêu quý nhất trong nhà. Hằng ngày, mẹ phải dậy từ sớm để chuẩn bị bữa sáng cho cả gia đình. Mẹ vừa đi làm ở cơ quan, vừa chăm sóc cho gia đình em. Em biết mẹ rất vất vả nên mỗi lúc rảnh rỗi em lại giúp đỡ mẹ làm việc nhà. Em rất yêu mẹ của em. Em mong mẹ có thật nhiều sức khỏe và luôn vui vẻ, hạnh phúc.</a:t>
            </a:r>
            <a:endParaRPr lang="en-US" sz="3000" dirty="0">
              <a:solidFill>
                <a:schemeClr val="accent6">
                  <a:lumMod val="50000"/>
                </a:schemeClr>
              </a:solidFill>
              <a:latin typeface="+mj-lt"/>
            </a:endParaRPr>
          </a:p>
        </p:txBody>
      </p:sp>
    </p:spTree>
    <p:extLst>
      <p:ext uri="{BB962C8B-B14F-4D97-AF65-F5344CB8AC3E}">
        <p14:creationId xmlns:p14="http://schemas.microsoft.com/office/powerpoint/2010/main" val="2434155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5678828-1735-84F9-2A50-5A4ED3C770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5" name="TextBox 4">
            <a:extLst>
              <a:ext uri="{FF2B5EF4-FFF2-40B4-BE49-F238E27FC236}">
                <a16:creationId xmlns:a16="http://schemas.microsoft.com/office/drawing/2014/main" id="{05C1B372-7825-ACF8-5D94-0A97F0278BE7}"/>
              </a:ext>
            </a:extLst>
          </p:cNvPr>
          <p:cNvSpPr txBox="1"/>
          <p:nvPr/>
        </p:nvSpPr>
        <p:spPr>
          <a:xfrm>
            <a:off x="304800" y="914400"/>
            <a:ext cx="8157183" cy="3323987"/>
          </a:xfrm>
          <a:prstGeom prst="rect">
            <a:avLst/>
          </a:prstGeom>
          <a:noFill/>
          <a:ln w="57150">
            <a:solidFill>
              <a:srgbClr val="F71DED"/>
            </a:solidFill>
            <a:prstDash val="sysDot"/>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000" dirty="0">
                <a:solidFill>
                  <a:schemeClr val="tx2">
                    <a:lumMod val="75000"/>
                  </a:schemeClr>
                </a:solidFill>
                <a:latin typeface="Times New Roman" panose="02020603050405020304" pitchFamily="18" charset="0"/>
                <a:cs typeface="Times New Roman" panose="02020603050405020304" pitchFamily="18" charset="0"/>
              </a:rPr>
              <a:t>   </a:t>
            </a:r>
            <a:r>
              <a:rPr lang="vi-VN" sz="3000" dirty="0">
                <a:solidFill>
                  <a:schemeClr val="tx2">
                    <a:lumMod val="75000"/>
                  </a:schemeClr>
                </a:solidFill>
                <a:latin typeface="Times New Roman" panose="02020603050405020304" pitchFamily="18" charset="0"/>
                <a:cs typeface="Times New Roman" panose="02020603050405020304" pitchFamily="18" charset="0"/>
              </a:rPr>
              <a:t>Đối với em, bố giống như một siêu anh hùng. Bố có thể làm rất nhiều việc khác nhau. Không những vậy, bố còn kể chuyện rất hay nữa. Mỗi tối trước khi đi ngủ, bố lại kể cho chị em em những câu chuyện rất hay và hấp dẫn. Bố là người mà em rất yêu quý. Em sẽ cố gắng học thật giỏi để không phụ lòng mong mỏi của bố dành cho em.</a:t>
            </a:r>
            <a:endParaRPr lang="en-US" sz="30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5121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48B50BC-E0C0-87A5-4B93-9E4DED9C12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4" name="TextBox 3">
            <a:extLst>
              <a:ext uri="{FF2B5EF4-FFF2-40B4-BE49-F238E27FC236}">
                <a16:creationId xmlns:a16="http://schemas.microsoft.com/office/drawing/2014/main" id="{30436C7B-64A4-69E7-9ED1-13C8A38343D3}"/>
              </a:ext>
            </a:extLst>
          </p:cNvPr>
          <p:cNvSpPr txBox="1"/>
          <p:nvPr/>
        </p:nvSpPr>
        <p:spPr>
          <a:xfrm>
            <a:off x="2209800" y="1964290"/>
            <a:ext cx="3858779" cy="1464710"/>
          </a:xfrm>
          <a:prstGeom prst="rect">
            <a:avLst/>
          </a:prstGeom>
          <a:noFill/>
        </p:spPr>
        <p:txBody>
          <a:bodyPr vert="horz" lIns="45720" tIns="22860" rIns="45720" bIns="22860" rtlCol="0" anchor="ctr">
            <a:normAutofit/>
          </a:bodyPr>
          <a:lstStyle/>
          <a:p>
            <a:pPr indent="-114306" algn="ctr" defTabSz="457154">
              <a:lnSpc>
                <a:spcPct val="90000"/>
              </a:lnSpc>
              <a:spcBef>
                <a:spcPct val="0"/>
              </a:spcBef>
              <a:spcAft>
                <a:spcPts val="300"/>
              </a:spcAft>
              <a:defRPr/>
            </a:pPr>
            <a:r>
              <a:rPr lang="en-US" sz="5400" dirty="0">
                <a:solidFill>
                  <a:srgbClr val="C00000"/>
                </a:solidFill>
                <a:latin typeface="Sigmar One" panose="00000500000000000000" pitchFamily="2" charset="0"/>
              </a:rPr>
              <a:t>VẬN DỤNG</a:t>
            </a:r>
          </a:p>
          <a:p>
            <a:pPr indent="-114306" algn="ctr" defTabSz="457154">
              <a:lnSpc>
                <a:spcPct val="90000"/>
              </a:lnSpc>
              <a:spcBef>
                <a:spcPct val="0"/>
              </a:spcBef>
              <a:spcAft>
                <a:spcPts val="300"/>
              </a:spcAft>
              <a:defRPr/>
            </a:pPr>
            <a:endParaRPr lang="en-US" sz="4800" dirty="0">
              <a:solidFill>
                <a:srgbClr val="F9A72D"/>
              </a:solidFill>
              <a:latin typeface="Sigmar One" panose="00000500000000000000" pitchFamily="2" charset="0"/>
            </a:endParaRPr>
          </a:p>
        </p:txBody>
      </p:sp>
    </p:spTree>
    <p:extLst>
      <p:ext uri="{BB962C8B-B14F-4D97-AF65-F5344CB8AC3E}">
        <p14:creationId xmlns:p14="http://schemas.microsoft.com/office/powerpoint/2010/main" val="1500980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DAE0B2C-7245-151F-5F73-F51545F199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6" name="Rectangle: Rounded Corners 5">
            <a:extLst>
              <a:ext uri="{FF2B5EF4-FFF2-40B4-BE49-F238E27FC236}">
                <a16:creationId xmlns:a16="http://schemas.microsoft.com/office/drawing/2014/main" id="{CD1E8B6C-E59D-628E-E097-2EC7FCC68CF8}"/>
              </a:ext>
            </a:extLst>
          </p:cNvPr>
          <p:cNvSpPr/>
          <p:nvPr/>
        </p:nvSpPr>
        <p:spPr>
          <a:xfrm>
            <a:off x="11595" y="0"/>
            <a:ext cx="8763000" cy="1151697"/>
          </a:xfrm>
          <a:prstGeom prst="roundRect">
            <a:avLst/>
          </a:prstGeom>
          <a:solidFill>
            <a:srgbClr val="00B0F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54">
              <a:defRPr/>
            </a:pPr>
            <a:endParaRPr lang="en-US" sz="2100" dirty="0">
              <a:solidFill>
                <a:srgbClr val="000000"/>
              </a:solidFill>
              <a:latin typeface="OpenSans"/>
            </a:endParaRPr>
          </a:p>
          <a:p>
            <a:pPr algn="ctr" defTabSz="457154">
              <a:defRPr/>
            </a:pPr>
            <a:endParaRPr lang="en-US" sz="2100" dirty="0">
              <a:solidFill>
                <a:srgbClr val="000000"/>
              </a:solidFill>
              <a:latin typeface="OpenSans"/>
            </a:endParaRPr>
          </a:p>
          <a:p>
            <a:pPr algn="just"/>
            <a:endParaRPr lang="en-US" sz="2400" b="1" dirty="0">
              <a:solidFill>
                <a:srgbClr val="000000"/>
              </a:solidFill>
              <a:latin typeface="OpenSans"/>
            </a:endParaRPr>
          </a:p>
          <a:p>
            <a:pPr algn="just"/>
            <a:endParaRPr lang="en-US" sz="2400" b="1" dirty="0">
              <a:solidFill>
                <a:srgbClr val="000000"/>
              </a:solidFill>
              <a:latin typeface="OpenSans"/>
            </a:endParaRPr>
          </a:p>
          <a:p>
            <a:pPr algn="just"/>
            <a:r>
              <a:rPr lang="vi-VN" sz="3000" b="1" dirty="0">
                <a:solidFill>
                  <a:schemeClr val="bg1"/>
                </a:solidFill>
                <a:latin typeface="+mj-lt"/>
              </a:rPr>
              <a:t>Tìm đọc những câu chuyện, bài văn, bài thơ,… về tình cảm giữa những người thân trong gia đình.</a:t>
            </a:r>
            <a:endParaRPr lang="vi-VN" sz="3000" dirty="0">
              <a:solidFill>
                <a:schemeClr val="bg1"/>
              </a:solidFill>
              <a:latin typeface="+mj-lt"/>
            </a:endParaRPr>
          </a:p>
          <a:p>
            <a:br>
              <a:rPr lang="vi-VN" sz="2400" dirty="0">
                <a:solidFill>
                  <a:srgbClr val="000000"/>
                </a:solidFill>
                <a:latin typeface="OpenSans"/>
              </a:rPr>
            </a:br>
            <a:br>
              <a:rPr lang="vi-VN" sz="2400" dirty="0">
                <a:solidFill>
                  <a:srgbClr val="000000"/>
                </a:solidFill>
                <a:latin typeface="OpenSans"/>
              </a:rPr>
            </a:br>
            <a:br>
              <a:rPr lang="vi-VN" sz="2100" dirty="0">
                <a:solidFill>
                  <a:srgbClr val="000000"/>
                </a:solidFill>
                <a:latin typeface="OpenSans"/>
              </a:rPr>
            </a:br>
            <a:endParaRPr lang="en-US" sz="2100" i="1" dirty="0">
              <a:solidFill>
                <a:schemeClr val="bg1"/>
              </a:solidFill>
              <a:latin typeface="Nunito Black" pitchFamily="2" charset="0"/>
            </a:endParaRPr>
          </a:p>
        </p:txBody>
      </p:sp>
      <p:pic>
        <p:nvPicPr>
          <p:cNvPr id="8" name="Picture 7">
            <a:extLst>
              <a:ext uri="{FF2B5EF4-FFF2-40B4-BE49-F238E27FC236}">
                <a16:creationId xmlns:a16="http://schemas.microsoft.com/office/drawing/2014/main" id="{AE226ED3-9359-FC4D-73ED-660CCC31B516}"/>
              </a:ext>
            </a:extLst>
          </p:cNvPr>
          <p:cNvPicPr>
            <a:picLocks noChangeAspect="1"/>
          </p:cNvPicPr>
          <p:nvPr/>
        </p:nvPicPr>
        <p:blipFill>
          <a:blip r:embed="rId3"/>
          <a:stretch>
            <a:fillRect/>
          </a:stretch>
        </p:blipFill>
        <p:spPr>
          <a:xfrm>
            <a:off x="-152400" y="1151697"/>
            <a:ext cx="9284805" cy="5706303"/>
          </a:xfrm>
          <a:prstGeom prst="rect">
            <a:avLst/>
          </a:prstGeom>
        </p:spPr>
      </p:pic>
    </p:spTree>
    <p:extLst>
      <p:ext uri="{BB962C8B-B14F-4D97-AF65-F5344CB8AC3E}">
        <p14:creationId xmlns:p14="http://schemas.microsoft.com/office/powerpoint/2010/main" val="1790483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542</Words>
  <Application>Microsoft Office PowerPoint</Application>
  <PresentationFormat>On-screen Show (4:3)</PresentationFormat>
  <Paragraphs>38</Paragraphs>
  <Slides>10</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.Vn3DH</vt:lpstr>
      <vt:lpstr>.VnBlack</vt:lpstr>
      <vt:lpstr>Arial</vt:lpstr>
      <vt:lpstr>Calibri</vt:lpstr>
      <vt:lpstr>Nunito Black</vt:lpstr>
      <vt:lpstr>OpenSans</vt:lpstr>
      <vt:lpstr>Sigmar One</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Administrator</cp:lastModifiedBy>
  <cp:revision>8</cp:revision>
  <dcterms:created xsi:type="dcterms:W3CDTF">2006-08-16T00:00:00Z</dcterms:created>
  <dcterms:modified xsi:type="dcterms:W3CDTF">2025-11-26T05:32:56Z</dcterms:modified>
</cp:coreProperties>
</file>