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3"/>
  </p:notesMasterIdLst>
  <p:sldIdLst>
    <p:sldId id="301" r:id="rId3"/>
    <p:sldId id="2657" r:id="rId4"/>
    <p:sldId id="260" r:id="rId5"/>
    <p:sldId id="2644" r:id="rId6"/>
    <p:sldId id="2645" r:id="rId7"/>
    <p:sldId id="2646" r:id="rId8"/>
    <p:sldId id="2647" r:id="rId9"/>
    <p:sldId id="2649" r:id="rId10"/>
    <p:sldId id="2653" r:id="rId11"/>
    <p:sldId id="26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43" autoAdjust="0"/>
  </p:normalViewPr>
  <p:slideViewPr>
    <p:cSldViewPr snapToGrid="0">
      <p:cViewPr varScale="1">
        <p:scale>
          <a:sx n="78" d="100"/>
          <a:sy n="78" d="100"/>
        </p:scale>
        <p:origin x="86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204-673C-4EE0-BA3D-9A7F3BFF97F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60151-35BD-4742-8CBB-A26EB31D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9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5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7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4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6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2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1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2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6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5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296E810-46D5-502F-8B05-C43BF252AFC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10" y="133649"/>
            <a:ext cx="1576423" cy="15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ABA8246-8C35-8AA4-6E07-8FF0135B2F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10" y="133649"/>
            <a:ext cx="1576423" cy="15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12" Type="http://schemas.openxmlformats.org/officeDocument/2006/relationships/image" Target="../media/image3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9ACC8-2BCC-4DED-A20E-ADC0BA8FA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8424"/>
            <a:ext cx="4278597" cy="4428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2C55-62A3-4ECE-86C5-096C4CA89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9022" y="2635848"/>
            <a:ext cx="3810763" cy="4222152"/>
          </a:xfrm>
          <a:prstGeom prst="rect">
            <a:avLst/>
          </a:prstGeom>
        </p:spPr>
      </p:pic>
      <p:pic>
        <p:nvPicPr>
          <p:cNvPr id="4" name="Picture 3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459EF194-5E91-49A2-1D84-88BC267FC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13" y="145359"/>
            <a:ext cx="7200000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4542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69A7E-D575-148C-B16E-D0E5FF47E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86298-47A6-D83A-AFCF-8BDA22228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7C4F6-F56F-774C-D7E9-FB3C35F6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641C6-E34D-D606-D4A4-EDE990CA3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132" y="2429933"/>
            <a:ext cx="4278597" cy="4428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59FA0E-E144-5090-0B58-F92E018CD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8182" y="2635848"/>
            <a:ext cx="3810763" cy="4222152"/>
          </a:xfrm>
          <a:prstGeom prst="rect">
            <a:avLst/>
          </a:prstGeom>
        </p:spPr>
      </p:pic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9A0AD394-E5EF-C2E7-AA21-228D3CEEAE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31" y="639204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2350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1197430" y="1491342"/>
            <a:ext cx="9960428" cy="48747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1B7D8-7308-4BAC-A42A-07A37D0A4276}"/>
              </a:ext>
            </a:extLst>
          </p:cNvPr>
          <p:cNvSpPr txBox="1"/>
          <p:nvPr/>
        </p:nvSpPr>
        <p:spPr>
          <a:xfrm>
            <a:off x="1995760" y="1778606"/>
            <a:ext cx="7761222" cy="70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34">
              <a:defRPr/>
            </a:pP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Thứ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ngày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tháng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năm</a:t>
            </a:r>
            <a:endParaRPr lang="en-US" sz="3998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1AB17E-7EF6-4593-967F-07DCEC203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51749" y="2244688"/>
            <a:ext cx="2474045" cy="1114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D76E00-71A5-1374-C79D-954691042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605" y="4240317"/>
            <a:ext cx="9728516" cy="2884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1D5CFA-8784-81E2-E573-05B7908F2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628" y="3211075"/>
            <a:ext cx="227400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5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D23CECC3-49CB-4CEA-8A5C-AB6796DC1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6AAF2E6-9A4E-47D4-9078-D38C8FF31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B3775C-9B0C-483D-AB23-63129D66ABFC}"/>
              </a:ext>
            </a:extLst>
          </p:cNvPr>
          <p:cNvSpPr/>
          <p:nvPr/>
        </p:nvSpPr>
        <p:spPr>
          <a:xfrm>
            <a:off x="474530" y="421321"/>
            <a:ext cx="3156982" cy="769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0E2A9F-F8BC-4AC6-8C82-1F71517E5F10}"/>
              </a:ext>
            </a:extLst>
          </p:cNvPr>
          <p:cNvSpPr txBox="1"/>
          <p:nvPr/>
        </p:nvSpPr>
        <p:spPr>
          <a:xfrm>
            <a:off x="553032" y="547747"/>
            <a:ext cx="307848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31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199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1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vi-VN" sz="3199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82688FB-A05D-456B-A54C-28A0B0FE3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458842"/>
              </p:ext>
            </p:extLst>
          </p:nvPr>
        </p:nvGraphicFramePr>
        <p:xfrm>
          <a:off x="575832" y="1731084"/>
          <a:ext cx="11040336" cy="1219200"/>
        </p:xfrm>
        <a:graphic>
          <a:graphicData uri="http://schemas.openxmlformats.org/drawingml/2006/table">
            <a:tbl>
              <a:tblPr/>
              <a:tblGrid>
                <a:gridCol w="2760084">
                  <a:extLst>
                    <a:ext uri="{9D8B030D-6E8A-4147-A177-3AD203B41FA5}">
                      <a16:colId xmlns:a16="http://schemas.microsoft.com/office/drawing/2014/main" val="2521825802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931943252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2821696083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2007564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10 x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x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596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60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4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6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631AD7B-C65D-4876-AD11-71A203BA7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EF9A76-9AC7-44EE-87F9-1C5DC6BE3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5B81B8-67BB-40B7-A429-2FE4E985A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87" y="1903098"/>
            <a:ext cx="2752725" cy="4572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6AB313-6AD3-4C9F-8204-3EEF3BF0D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30625"/>
              </p:ext>
            </p:extLst>
          </p:nvPr>
        </p:nvGraphicFramePr>
        <p:xfrm>
          <a:off x="2534920" y="969128"/>
          <a:ext cx="7879080" cy="609600"/>
        </p:xfrm>
        <a:graphic>
          <a:graphicData uri="http://schemas.openxmlformats.org/drawingml/2006/table">
            <a:tbl>
              <a:tblPr/>
              <a:tblGrid>
                <a:gridCol w="3939540">
                  <a:extLst>
                    <a:ext uri="{9D8B030D-6E8A-4147-A177-3AD203B41FA5}">
                      <a16:colId xmlns:a16="http://schemas.microsoft.com/office/drawing/2014/main" val="255880698"/>
                    </a:ext>
                  </a:extLst>
                </a:gridCol>
                <a:gridCol w="3939540">
                  <a:extLst>
                    <a:ext uri="{9D8B030D-6E8A-4147-A177-3AD203B41FA5}">
                      <a16:colId xmlns:a16="http://schemas.microsoft.com/office/drawing/2014/main" val="164241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10 x 7 = 70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x 4 = 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5624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FEE7CA-CE85-4F8E-A98D-E4DA7A44B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76586"/>
              </p:ext>
            </p:extLst>
          </p:nvPr>
        </p:nvGraphicFramePr>
        <p:xfrm>
          <a:off x="2534920" y="2448803"/>
          <a:ext cx="8040742" cy="609600"/>
        </p:xfrm>
        <a:graphic>
          <a:graphicData uri="http://schemas.openxmlformats.org/drawingml/2006/table">
            <a:tbl>
              <a:tblPr/>
              <a:tblGrid>
                <a:gridCol w="4020371">
                  <a:extLst>
                    <a:ext uri="{9D8B030D-6E8A-4147-A177-3AD203B41FA5}">
                      <a16:colId xmlns:a16="http://schemas.microsoft.com/office/drawing/2014/main" val="1121343071"/>
                    </a:ext>
                  </a:extLst>
                </a:gridCol>
                <a:gridCol w="4020371">
                  <a:extLst>
                    <a:ext uri="{9D8B030D-6E8A-4147-A177-3AD203B41FA5}">
                      <a16:colId xmlns:a16="http://schemas.microsoft.com/office/drawing/2014/main" val="375382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2 = 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x 3 = 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5899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AB77739-A0CF-433B-AF81-504C5ED3C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141" y="2110947"/>
            <a:ext cx="1635060" cy="1526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0E4FFA-62D8-440D-96C8-94273DC93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4244" y="2187464"/>
            <a:ext cx="1125672" cy="899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3390B-CB0B-4392-887D-4C6DBAF3F0E0}"/>
              </a:ext>
            </a:extLst>
          </p:cNvPr>
          <p:cNvSpPr txBox="1"/>
          <p:nvPr/>
        </p:nvSpPr>
        <p:spPr>
          <a:xfrm>
            <a:off x="4824948" y="6186761"/>
            <a:ext cx="526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7229B-C306-4B80-892D-98C140508E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55" y="557843"/>
            <a:ext cx="1254505" cy="1277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719D20-73ED-44F4-87CE-9B65AEB327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98" y="406086"/>
            <a:ext cx="1508318" cy="11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8D826D-DDC7-4ECF-A80D-581477E1B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9BC7A-006C-4777-85E5-2F79BA8AC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E39406-DF4E-451F-AFB0-02320CEBD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9" y="5279022"/>
            <a:ext cx="1058260" cy="903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36FEE9-806B-47DD-87F4-481D80A303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" y="5895844"/>
            <a:ext cx="1058291" cy="91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D82113-1B84-4CDA-9EAC-FAB5F79E2B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27" y="5798944"/>
            <a:ext cx="1057228" cy="989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143BE-490D-4AD9-9335-0CCBF9E8EC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98" y="5639790"/>
            <a:ext cx="1058445" cy="84338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12F00EA-55BF-4EED-8741-75D7F5BDA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7248"/>
              </p:ext>
            </p:extLst>
          </p:nvPr>
        </p:nvGraphicFramePr>
        <p:xfrm>
          <a:off x="2050178" y="1178449"/>
          <a:ext cx="7879080" cy="609600"/>
        </p:xfrm>
        <a:graphic>
          <a:graphicData uri="http://schemas.openxmlformats.org/drawingml/2006/table">
            <a:tbl>
              <a:tblPr/>
              <a:tblGrid>
                <a:gridCol w="3939540">
                  <a:extLst>
                    <a:ext uri="{9D8B030D-6E8A-4147-A177-3AD203B41FA5}">
                      <a16:colId xmlns:a16="http://schemas.microsoft.com/office/drawing/2014/main" val="255880698"/>
                    </a:ext>
                  </a:extLst>
                </a:gridCol>
                <a:gridCol w="3939540">
                  <a:extLst>
                    <a:ext uri="{9D8B030D-6E8A-4147-A177-3AD203B41FA5}">
                      <a16:colId xmlns:a16="http://schemas.microsoft.com/office/drawing/2014/main" val="164241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60 : 2 = 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: 3 = 30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5624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B96AA03-BF1C-4AAE-8BC8-EBC247A4E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99827"/>
              </p:ext>
            </p:extLst>
          </p:nvPr>
        </p:nvGraphicFramePr>
        <p:xfrm>
          <a:off x="2050178" y="2658124"/>
          <a:ext cx="8040742" cy="609600"/>
        </p:xfrm>
        <a:graphic>
          <a:graphicData uri="http://schemas.openxmlformats.org/drawingml/2006/table">
            <a:tbl>
              <a:tblPr/>
              <a:tblGrid>
                <a:gridCol w="4020371">
                  <a:extLst>
                    <a:ext uri="{9D8B030D-6E8A-4147-A177-3AD203B41FA5}">
                      <a16:colId xmlns:a16="http://schemas.microsoft.com/office/drawing/2014/main" val="1121343071"/>
                    </a:ext>
                  </a:extLst>
                </a:gridCol>
                <a:gridCol w="4020371">
                  <a:extLst>
                    <a:ext uri="{9D8B030D-6E8A-4147-A177-3AD203B41FA5}">
                      <a16:colId xmlns:a16="http://schemas.microsoft.com/office/drawing/2014/main" val="375382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: 7 = 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: 2 = 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5899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045D4F6-0810-438A-833D-92FA924F5A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71" y="1097919"/>
            <a:ext cx="1252686" cy="1125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FACC4B-4C5C-48FB-B43D-6923E7FE80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60" y="635484"/>
            <a:ext cx="1270052" cy="14796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823931-8363-4DAB-93BE-9334147A0E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7" y="2084337"/>
            <a:ext cx="1290289" cy="14336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798A78-B6DD-43FE-9FF1-6DF5B590B1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36" y="2386641"/>
            <a:ext cx="1125672" cy="11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12F1CB-3C01-48D8-9100-F0F100C74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83CAF3-0A14-4A67-BC76-D75CA06E2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FE75EB-45C8-469B-8003-04029ABB66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5" b="91759" l="10000" r="90000">
                        <a14:foregroundMark x1="24857" y1="2315" x2="22000" y2="16389"/>
                        <a14:foregroundMark x1="52000" y1="19167" x2="55429" y2="28241"/>
                        <a14:foregroundMark x1="54286" y1="19352" x2="54857" y2="26759"/>
                        <a14:foregroundMark x1="67429" y1="42500" x2="67143" y2="50833"/>
                        <a14:foregroundMark x1="75143" y1="45093" x2="75143" y2="45093"/>
                        <a14:foregroundMark x1="34286" y1="83611" x2="45286" y2="87593"/>
                        <a14:foregroundMark x1="45286" y1="87593" x2="56857" y2="88333"/>
                        <a14:foregroundMark x1="56857" y1="88333" x2="78571" y2="85556"/>
                        <a14:foregroundMark x1="78571" y1="85556" x2="80571" y2="84352"/>
                        <a14:foregroundMark x1="34571" y1="88796" x2="44857" y2="91759"/>
                        <a14:foregroundMark x1="44857" y1="91759" x2="84000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10444292" y="4119335"/>
            <a:ext cx="1747708" cy="2486284"/>
          </a:xfrm>
          <a:prstGeom prst="rect">
            <a:avLst/>
          </a:prstGeom>
        </p:spPr>
      </p:pic>
      <p:pic>
        <p:nvPicPr>
          <p:cNvPr id="15" name="Vào http://fb.com/nkpowerskills tải game miễn phí">
            <a:extLst>
              <a:ext uri="{FF2B5EF4-FFF2-40B4-BE49-F238E27FC236}">
                <a16:creationId xmlns:a16="http://schemas.microsoft.com/office/drawing/2014/main" id="{73770A8A-C298-4081-B984-E0631837E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608" y="4258194"/>
            <a:ext cx="3161610" cy="23712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3C52BC-FC8E-4595-8844-0ABF44D0C9C2}"/>
              </a:ext>
            </a:extLst>
          </p:cNvPr>
          <p:cNvGrpSpPr/>
          <p:nvPr/>
        </p:nvGrpSpPr>
        <p:grpSpPr>
          <a:xfrm>
            <a:off x="244023" y="385591"/>
            <a:ext cx="11608966" cy="616945"/>
            <a:chOff x="474530" y="421321"/>
            <a:chExt cx="3156982" cy="76926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3FA951B-3D99-433B-9215-5F2FF4C5DAB8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685991-F2C0-49B7-A14D-BD0C7EA6EAEA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6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r>
                <a: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  <a:r>
                <a:rPr lang="vi-VN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Mỗi bạn cần đi qua cây cầu nào để lấy được giỏ táo thích hợp?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448068-7088-47A5-BB9F-9E97C2F64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824" y="1306201"/>
            <a:ext cx="7601364" cy="4056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3B392-6B2C-44BA-BEEE-8B0ADD6E7EB9}"/>
              </a:ext>
            </a:extLst>
          </p:cNvPr>
          <p:cNvSpPr txBox="1"/>
          <p:nvPr/>
        </p:nvSpPr>
        <p:spPr>
          <a:xfrm>
            <a:off x="4162953" y="5342976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58D975-DEA9-45ED-955C-232A5943BB3D}"/>
              </a:ext>
            </a:extLst>
          </p:cNvPr>
          <p:cNvSpPr/>
          <p:nvPr/>
        </p:nvSpPr>
        <p:spPr>
          <a:xfrm>
            <a:off x="3481330" y="2655065"/>
            <a:ext cx="4109292" cy="1773716"/>
          </a:xfrm>
          <a:custGeom>
            <a:avLst/>
            <a:gdLst>
              <a:gd name="connsiteX0" fmla="*/ 0 w 4109292"/>
              <a:gd name="connsiteY0" fmla="*/ 0 h 1773716"/>
              <a:gd name="connsiteX1" fmla="*/ 727113 w 4109292"/>
              <a:gd name="connsiteY1" fmla="*/ 33051 h 1773716"/>
              <a:gd name="connsiteX2" fmla="*/ 771181 w 4109292"/>
              <a:gd name="connsiteY2" fmla="*/ 44068 h 1773716"/>
              <a:gd name="connsiteX3" fmla="*/ 815248 w 4109292"/>
              <a:gd name="connsiteY3" fmla="*/ 77118 h 1773716"/>
              <a:gd name="connsiteX4" fmla="*/ 837282 w 4109292"/>
              <a:gd name="connsiteY4" fmla="*/ 132202 h 1773716"/>
              <a:gd name="connsiteX5" fmla="*/ 925417 w 4109292"/>
              <a:gd name="connsiteY5" fmla="*/ 275422 h 1773716"/>
              <a:gd name="connsiteX6" fmla="*/ 969484 w 4109292"/>
              <a:gd name="connsiteY6" fmla="*/ 330506 h 1773716"/>
              <a:gd name="connsiteX7" fmla="*/ 980501 w 4109292"/>
              <a:gd name="connsiteY7" fmla="*/ 407624 h 1773716"/>
              <a:gd name="connsiteX8" fmla="*/ 1013552 w 4109292"/>
              <a:gd name="connsiteY8" fmla="*/ 495759 h 1773716"/>
              <a:gd name="connsiteX9" fmla="*/ 1046603 w 4109292"/>
              <a:gd name="connsiteY9" fmla="*/ 594911 h 1773716"/>
              <a:gd name="connsiteX10" fmla="*/ 1079653 w 4109292"/>
              <a:gd name="connsiteY10" fmla="*/ 672029 h 1773716"/>
              <a:gd name="connsiteX11" fmla="*/ 1090670 w 4109292"/>
              <a:gd name="connsiteY11" fmla="*/ 716096 h 1773716"/>
              <a:gd name="connsiteX12" fmla="*/ 1123721 w 4109292"/>
              <a:gd name="connsiteY12" fmla="*/ 771181 h 1773716"/>
              <a:gd name="connsiteX13" fmla="*/ 1167788 w 4109292"/>
              <a:gd name="connsiteY13" fmla="*/ 859316 h 1773716"/>
              <a:gd name="connsiteX14" fmla="*/ 1178805 w 4109292"/>
              <a:gd name="connsiteY14" fmla="*/ 892366 h 1773716"/>
              <a:gd name="connsiteX15" fmla="*/ 1189822 w 4109292"/>
              <a:gd name="connsiteY15" fmla="*/ 936434 h 1773716"/>
              <a:gd name="connsiteX16" fmla="*/ 1222872 w 4109292"/>
              <a:gd name="connsiteY16" fmla="*/ 980501 h 1773716"/>
              <a:gd name="connsiteX17" fmla="*/ 1288974 w 4109292"/>
              <a:gd name="connsiteY17" fmla="*/ 1057619 h 1773716"/>
              <a:gd name="connsiteX18" fmla="*/ 1322024 w 4109292"/>
              <a:gd name="connsiteY18" fmla="*/ 1068636 h 1773716"/>
              <a:gd name="connsiteX19" fmla="*/ 1476260 w 4109292"/>
              <a:gd name="connsiteY19" fmla="*/ 1090670 h 1773716"/>
              <a:gd name="connsiteX20" fmla="*/ 2489812 w 4109292"/>
              <a:gd name="connsiteY20" fmla="*/ 1079653 h 1773716"/>
              <a:gd name="connsiteX21" fmla="*/ 2919470 w 4109292"/>
              <a:gd name="connsiteY21" fmla="*/ 1068636 h 1773716"/>
              <a:gd name="connsiteX22" fmla="*/ 3602516 w 4109292"/>
              <a:gd name="connsiteY22" fmla="*/ 1090670 h 1773716"/>
              <a:gd name="connsiteX23" fmla="*/ 3646583 w 4109292"/>
              <a:gd name="connsiteY23" fmla="*/ 1101687 h 1773716"/>
              <a:gd name="connsiteX24" fmla="*/ 3800819 w 4109292"/>
              <a:gd name="connsiteY24" fmla="*/ 1167788 h 1773716"/>
              <a:gd name="connsiteX25" fmla="*/ 3888954 w 4109292"/>
              <a:gd name="connsiteY25" fmla="*/ 1222872 h 1773716"/>
              <a:gd name="connsiteX26" fmla="*/ 4065224 w 4109292"/>
              <a:gd name="connsiteY26" fmla="*/ 1476260 h 1773716"/>
              <a:gd name="connsiteX27" fmla="*/ 4098275 w 4109292"/>
              <a:gd name="connsiteY27" fmla="*/ 1630496 h 1773716"/>
              <a:gd name="connsiteX28" fmla="*/ 4109292 w 4109292"/>
              <a:gd name="connsiteY28" fmla="*/ 1773716 h 17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09292" h="1773716">
                <a:moveTo>
                  <a:pt x="0" y="0"/>
                </a:moveTo>
                <a:lnTo>
                  <a:pt x="727113" y="33051"/>
                </a:lnTo>
                <a:cubicBezTo>
                  <a:pt x="742230" y="33915"/>
                  <a:pt x="757638" y="37297"/>
                  <a:pt x="771181" y="44068"/>
                </a:cubicBezTo>
                <a:cubicBezTo>
                  <a:pt x="787604" y="52279"/>
                  <a:pt x="800559" y="66101"/>
                  <a:pt x="815248" y="77118"/>
                </a:cubicBezTo>
                <a:cubicBezTo>
                  <a:pt x="822593" y="95479"/>
                  <a:pt x="828438" y="114514"/>
                  <a:pt x="837282" y="132202"/>
                </a:cubicBezTo>
                <a:cubicBezTo>
                  <a:pt x="858079" y="173796"/>
                  <a:pt x="897492" y="237024"/>
                  <a:pt x="925417" y="275422"/>
                </a:cubicBezTo>
                <a:cubicBezTo>
                  <a:pt x="939247" y="294439"/>
                  <a:pt x="954795" y="312145"/>
                  <a:pt x="969484" y="330506"/>
                </a:cubicBezTo>
                <a:cubicBezTo>
                  <a:pt x="973156" y="356212"/>
                  <a:pt x="973810" y="382534"/>
                  <a:pt x="980501" y="407624"/>
                </a:cubicBezTo>
                <a:cubicBezTo>
                  <a:pt x="988586" y="437941"/>
                  <a:pt x="1003109" y="466172"/>
                  <a:pt x="1013552" y="495759"/>
                </a:cubicBezTo>
                <a:cubicBezTo>
                  <a:pt x="1025147" y="528611"/>
                  <a:pt x="1034370" y="562291"/>
                  <a:pt x="1046603" y="594911"/>
                </a:cubicBezTo>
                <a:cubicBezTo>
                  <a:pt x="1056423" y="621098"/>
                  <a:pt x="1070095" y="645746"/>
                  <a:pt x="1079653" y="672029"/>
                </a:cubicBezTo>
                <a:cubicBezTo>
                  <a:pt x="1084827" y="686259"/>
                  <a:pt x="1084521" y="702260"/>
                  <a:pt x="1090670" y="716096"/>
                </a:cubicBezTo>
                <a:cubicBezTo>
                  <a:pt x="1099367" y="735664"/>
                  <a:pt x="1113569" y="752327"/>
                  <a:pt x="1123721" y="771181"/>
                </a:cubicBezTo>
                <a:cubicBezTo>
                  <a:pt x="1139293" y="800101"/>
                  <a:pt x="1154196" y="829414"/>
                  <a:pt x="1167788" y="859316"/>
                </a:cubicBezTo>
                <a:cubicBezTo>
                  <a:pt x="1172593" y="869888"/>
                  <a:pt x="1175615" y="881200"/>
                  <a:pt x="1178805" y="892366"/>
                </a:cubicBezTo>
                <a:cubicBezTo>
                  <a:pt x="1182965" y="906925"/>
                  <a:pt x="1183051" y="922891"/>
                  <a:pt x="1189822" y="936434"/>
                </a:cubicBezTo>
                <a:cubicBezTo>
                  <a:pt x="1198033" y="952857"/>
                  <a:pt x="1213141" y="964931"/>
                  <a:pt x="1222872" y="980501"/>
                </a:cubicBezTo>
                <a:cubicBezTo>
                  <a:pt x="1255997" y="1033501"/>
                  <a:pt x="1228548" y="1023090"/>
                  <a:pt x="1288974" y="1057619"/>
                </a:cubicBezTo>
                <a:cubicBezTo>
                  <a:pt x="1299057" y="1063380"/>
                  <a:pt x="1310588" y="1066618"/>
                  <a:pt x="1322024" y="1068636"/>
                </a:cubicBezTo>
                <a:cubicBezTo>
                  <a:pt x="1373168" y="1077662"/>
                  <a:pt x="1424848" y="1083325"/>
                  <a:pt x="1476260" y="1090670"/>
                </a:cubicBezTo>
                <a:lnTo>
                  <a:pt x="2489812" y="1079653"/>
                </a:lnTo>
                <a:cubicBezTo>
                  <a:pt x="2633062" y="1077466"/>
                  <a:pt x="2776211" y="1067218"/>
                  <a:pt x="2919470" y="1068636"/>
                </a:cubicBezTo>
                <a:cubicBezTo>
                  <a:pt x="3147259" y="1070891"/>
                  <a:pt x="3374834" y="1083325"/>
                  <a:pt x="3602516" y="1090670"/>
                </a:cubicBezTo>
                <a:cubicBezTo>
                  <a:pt x="3617205" y="1094342"/>
                  <a:pt x="3632024" y="1097527"/>
                  <a:pt x="3646583" y="1101687"/>
                </a:cubicBezTo>
                <a:cubicBezTo>
                  <a:pt x="3696571" y="1115970"/>
                  <a:pt x="3765189" y="1149036"/>
                  <a:pt x="3800819" y="1167788"/>
                </a:cubicBezTo>
                <a:cubicBezTo>
                  <a:pt x="3831476" y="1183923"/>
                  <a:pt x="3863726" y="1199128"/>
                  <a:pt x="3888954" y="1222872"/>
                </a:cubicBezTo>
                <a:cubicBezTo>
                  <a:pt x="3972623" y="1301619"/>
                  <a:pt x="4008519" y="1379052"/>
                  <a:pt x="4065224" y="1476260"/>
                </a:cubicBezTo>
                <a:cubicBezTo>
                  <a:pt x="4078876" y="1530868"/>
                  <a:pt x="4092459" y="1575240"/>
                  <a:pt x="4098275" y="1630496"/>
                </a:cubicBezTo>
                <a:cubicBezTo>
                  <a:pt x="4103287" y="1678114"/>
                  <a:pt x="4105620" y="1725976"/>
                  <a:pt x="4109292" y="1773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67E14A-F500-4B81-BD92-76BB99DCF510}"/>
              </a:ext>
            </a:extLst>
          </p:cNvPr>
          <p:cNvSpPr txBox="1"/>
          <p:nvPr/>
        </p:nvSpPr>
        <p:spPr>
          <a:xfrm>
            <a:off x="3887368" y="5346241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B994BA-0274-4F14-A3F7-7D9642417760}"/>
              </a:ext>
            </a:extLst>
          </p:cNvPr>
          <p:cNvSpPr/>
          <p:nvPr/>
        </p:nvSpPr>
        <p:spPr>
          <a:xfrm>
            <a:off x="5056742" y="2338026"/>
            <a:ext cx="3437263" cy="1377128"/>
          </a:xfrm>
          <a:custGeom>
            <a:avLst/>
            <a:gdLst>
              <a:gd name="connsiteX0" fmla="*/ 0 w 3437263"/>
              <a:gd name="connsiteY0" fmla="*/ 515343 h 1377128"/>
              <a:gd name="connsiteX1" fmla="*/ 44068 w 3437263"/>
              <a:gd name="connsiteY1" fmla="*/ 460258 h 1377128"/>
              <a:gd name="connsiteX2" fmla="*/ 253388 w 3437263"/>
              <a:gd name="connsiteY2" fmla="*/ 239921 h 1377128"/>
              <a:gd name="connsiteX3" fmla="*/ 352540 w 3437263"/>
              <a:gd name="connsiteY3" fmla="*/ 74668 h 1377128"/>
              <a:gd name="connsiteX4" fmla="*/ 451692 w 3437263"/>
              <a:gd name="connsiteY4" fmla="*/ 63651 h 1377128"/>
              <a:gd name="connsiteX5" fmla="*/ 2016087 w 3437263"/>
              <a:gd name="connsiteY5" fmla="*/ 140769 h 1377128"/>
              <a:gd name="connsiteX6" fmla="*/ 2060154 w 3437263"/>
              <a:gd name="connsiteY6" fmla="*/ 162803 h 1377128"/>
              <a:gd name="connsiteX7" fmla="*/ 2104222 w 3437263"/>
              <a:gd name="connsiteY7" fmla="*/ 195854 h 1377128"/>
              <a:gd name="connsiteX8" fmla="*/ 2137272 w 3437263"/>
              <a:gd name="connsiteY8" fmla="*/ 217887 h 1377128"/>
              <a:gd name="connsiteX9" fmla="*/ 2247441 w 3437263"/>
              <a:gd name="connsiteY9" fmla="*/ 383140 h 1377128"/>
              <a:gd name="connsiteX10" fmla="*/ 2335576 w 3437263"/>
              <a:gd name="connsiteY10" fmla="*/ 559410 h 1377128"/>
              <a:gd name="connsiteX11" fmla="*/ 2357610 w 3437263"/>
              <a:gd name="connsiteY11" fmla="*/ 647545 h 1377128"/>
              <a:gd name="connsiteX12" fmla="*/ 2379644 w 3437263"/>
              <a:gd name="connsiteY12" fmla="*/ 945001 h 1377128"/>
              <a:gd name="connsiteX13" fmla="*/ 2390660 w 3437263"/>
              <a:gd name="connsiteY13" fmla="*/ 1033135 h 1377128"/>
              <a:gd name="connsiteX14" fmla="*/ 2412694 w 3437263"/>
              <a:gd name="connsiteY14" fmla="*/ 1099237 h 1377128"/>
              <a:gd name="connsiteX15" fmla="*/ 2522863 w 3437263"/>
              <a:gd name="connsiteY15" fmla="*/ 1165338 h 1377128"/>
              <a:gd name="connsiteX16" fmla="*/ 2577947 w 3437263"/>
              <a:gd name="connsiteY16" fmla="*/ 1187372 h 1377128"/>
              <a:gd name="connsiteX17" fmla="*/ 2622015 w 3437263"/>
              <a:gd name="connsiteY17" fmla="*/ 1209405 h 1377128"/>
              <a:gd name="connsiteX18" fmla="*/ 2721166 w 3437263"/>
              <a:gd name="connsiteY18" fmla="*/ 1231439 h 1377128"/>
              <a:gd name="connsiteX19" fmla="*/ 2831335 w 3437263"/>
              <a:gd name="connsiteY19" fmla="*/ 1275507 h 1377128"/>
              <a:gd name="connsiteX20" fmla="*/ 2919470 w 3437263"/>
              <a:gd name="connsiteY20" fmla="*/ 1297540 h 1377128"/>
              <a:gd name="connsiteX21" fmla="*/ 2985571 w 3437263"/>
              <a:gd name="connsiteY21" fmla="*/ 1319574 h 1377128"/>
              <a:gd name="connsiteX22" fmla="*/ 3117774 w 3437263"/>
              <a:gd name="connsiteY22" fmla="*/ 1352625 h 1377128"/>
              <a:gd name="connsiteX23" fmla="*/ 3194892 w 3437263"/>
              <a:gd name="connsiteY23" fmla="*/ 1374658 h 1377128"/>
              <a:gd name="connsiteX24" fmla="*/ 3437263 w 3437263"/>
              <a:gd name="connsiteY24" fmla="*/ 1374658 h 137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37263" h="1377128">
                <a:moveTo>
                  <a:pt x="0" y="515343"/>
                </a:moveTo>
                <a:cubicBezTo>
                  <a:pt x="14689" y="496981"/>
                  <a:pt x="28147" y="477563"/>
                  <a:pt x="44068" y="460258"/>
                </a:cubicBezTo>
                <a:cubicBezTo>
                  <a:pt x="112657" y="385705"/>
                  <a:pt x="192215" y="320670"/>
                  <a:pt x="253388" y="239921"/>
                </a:cubicBezTo>
                <a:cubicBezTo>
                  <a:pt x="262975" y="227266"/>
                  <a:pt x="291370" y="89961"/>
                  <a:pt x="352540" y="74668"/>
                </a:cubicBezTo>
                <a:cubicBezTo>
                  <a:pt x="384801" y="66603"/>
                  <a:pt x="418641" y="67323"/>
                  <a:pt x="451692" y="63651"/>
                </a:cubicBezTo>
                <a:cubicBezTo>
                  <a:pt x="2390558" y="106737"/>
                  <a:pt x="1483227" y="-149882"/>
                  <a:pt x="2016087" y="140769"/>
                </a:cubicBezTo>
                <a:cubicBezTo>
                  <a:pt x="2030505" y="148633"/>
                  <a:pt x="2046227" y="154099"/>
                  <a:pt x="2060154" y="162803"/>
                </a:cubicBezTo>
                <a:cubicBezTo>
                  <a:pt x="2075725" y="172535"/>
                  <a:pt x="2089280" y="185182"/>
                  <a:pt x="2104222" y="195854"/>
                </a:cubicBezTo>
                <a:cubicBezTo>
                  <a:pt x="2114996" y="203550"/>
                  <a:pt x="2126255" y="210543"/>
                  <a:pt x="2137272" y="217887"/>
                </a:cubicBezTo>
                <a:cubicBezTo>
                  <a:pt x="2189521" y="287552"/>
                  <a:pt x="2185317" y="279600"/>
                  <a:pt x="2247441" y="383140"/>
                </a:cubicBezTo>
                <a:cubicBezTo>
                  <a:pt x="2276831" y="432124"/>
                  <a:pt x="2316684" y="502735"/>
                  <a:pt x="2335576" y="559410"/>
                </a:cubicBezTo>
                <a:cubicBezTo>
                  <a:pt x="2345152" y="588138"/>
                  <a:pt x="2350265" y="618167"/>
                  <a:pt x="2357610" y="647545"/>
                </a:cubicBezTo>
                <a:cubicBezTo>
                  <a:pt x="2364955" y="746697"/>
                  <a:pt x="2371153" y="845941"/>
                  <a:pt x="2379644" y="945001"/>
                </a:cubicBezTo>
                <a:cubicBezTo>
                  <a:pt x="2382172" y="974499"/>
                  <a:pt x="2384457" y="1004186"/>
                  <a:pt x="2390660" y="1033135"/>
                </a:cubicBezTo>
                <a:cubicBezTo>
                  <a:pt x="2395526" y="1055845"/>
                  <a:pt x="2400744" y="1079321"/>
                  <a:pt x="2412694" y="1099237"/>
                </a:cubicBezTo>
                <a:cubicBezTo>
                  <a:pt x="2444020" y="1151447"/>
                  <a:pt x="2469662" y="1145992"/>
                  <a:pt x="2522863" y="1165338"/>
                </a:cubicBezTo>
                <a:cubicBezTo>
                  <a:pt x="2541448" y="1172096"/>
                  <a:pt x="2559876" y="1179340"/>
                  <a:pt x="2577947" y="1187372"/>
                </a:cubicBezTo>
                <a:cubicBezTo>
                  <a:pt x="2592955" y="1194042"/>
                  <a:pt x="2606435" y="1204212"/>
                  <a:pt x="2622015" y="1209405"/>
                </a:cubicBezTo>
                <a:cubicBezTo>
                  <a:pt x="2737176" y="1247791"/>
                  <a:pt x="2622360" y="1196151"/>
                  <a:pt x="2721166" y="1231439"/>
                </a:cubicBezTo>
                <a:cubicBezTo>
                  <a:pt x="2758414" y="1244742"/>
                  <a:pt x="2793813" y="1263000"/>
                  <a:pt x="2831335" y="1275507"/>
                </a:cubicBezTo>
                <a:cubicBezTo>
                  <a:pt x="2860063" y="1285083"/>
                  <a:pt x="2890353" y="1289221"/>
                  <a:pt x="2919470" y="1297540"/>
                </a:cubicBezTo>
                <a:cubicBezTo>
                  <a:pt x="2941802" y="1303920"/>
                  <a:pt x="2963193" y="1313358"/>
                  <a:pt x="2985571" y="1319574"/>
                </a:cubicBezTo>
                <a:cubicBezTo>
                  <a:pt x="3029338" y="1331732"/>
                  <a:pt x="3073846" y="1341065"/>
                  <a:pt x="3117774" y="1352625"/>
                </a:cubicBezTo>
                <a:cubicBezTo>
                  <a:pt x="3143628" y="1359429"/>
                  <a:pt x="3168221" y="1372819"/>
                  <a:pt x="3194892" y="1374658"/>
                </a:cubicBezTo>
                <a:cubicBezTo>
                  <a:pt x="3275491" y="1380216"/>
                  <a:pt x="3356473" y="1374658"/>
                  <a:pt x="3437263" y="13746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13415-B05B-45FB-A386-046F02D03B2A}"/>
              </a:ext>
            </a:extLst>
          </p:cNvPr>
          <p:cNvSpPr txBox="1"/>
          <p:nvPr/>
        </p:nvSpPr>
        <p:spPr>
          <a:xfrm>
            <a:off x="4000384" y="5644024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81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8DD309-9EC6-427E-9C2F-92A2C0CAA5C8}"/>
              </a:ext>
            </a:extLst>
          </p:cNvPr>
          <p:cNvSpPr/>
          <p:nvPr/>
        </p:nvSpPr>
        <p:spPr>
          <a:xfrm>
            <a:off x="4142342" y="3305060"/>
            <a:ext cx="3591531" cy="1002535"/>
          </a:xfrm>
          <a:custGeom>
            <a:avLst/>
            <a:gdLst>
              <a:gd name="connsiteX0" fmla="*/ 0 w 3591531"/>
              <a:gd name="connsiteY0" fmla="*/ 1002535 h 1002535"/>
              <a:gd name="connsiteX1" fmla="*/ 44068 w 3591531"/>
              <a:gd name="connsiteY1" fmla="*/ 936434 h 1002535"/>
              <a:gd name="connsiteX2" fmla="*/ 198304 w 3591531"/>
              <a:gd name="connsiteY2" fmla="*/ 848299 h 1002535"/>
              <a:gd name="connsiteX3" fmla="*/ 264405 w 3591531"/>
              <a:gd name="connsiteY3" fmla="*/ 804232 h 1002535"/>
              <a:gd name="connsiteX4" fmla="*/ 297456 w 3591531"/>
              <a:gd name="connsiteY4" fmla="*/ 793215 h 1002535"/>
              <a:gd name="connsiteX5" fmla="*/ 352540 w 3591531"/>
              <a:gd name="connsiteY5" fmla="*/ 760164 h 1002535"/>
              <a:gd name="connsiteX6" fmla="*/ 429658 w 3591531"/>
              <a:gd name="connsiteY6" fmla="*/ 727113 h 1002535"/>
              <a:gd name="connsiteX7" fmla="*/ 462709 w 3591531"/>
              <a:gd name="connsiteY7" fmla="*/ 705080 h 1002535"/>
              <a:gd name="connsiteX8" fmla="*/ 517793 w 3591531"/>
              <a:gd name="connsiteY8" fmla="*/ 683046 h 1002535"/>
              <a:gd name="connsiteX9" fmla="*/ 672029 w 3591531"/>
              <a:gd name="connsiteY9" fmla="*/ 627962 h 1002535"/>
              <a:gd name="connsiteX10" fmla="*/ 903383 w 3591531"/>
              <a:gd name="connsiteY10" fmla="*/ 561860 h 1002535"/>
              <a:gd name="connsiteX11" fmla="*/ 991518 w 3591531"/>
              <a:gd name="connsiteY11" fmla="*/ 528810 h 1002535"/>
              <a:gd name="connsiteX12" fmla="*/ 1035586 w 3591531"/>
              <a:gd name="connsiteY12" fmla="*/ 517793 h 1002535"/>
              <a:gd name="connsiteX13" fmla="*/ 1112704 w 3591531"/>
              <a:gd name="connsiteY13" fmla="*/ 495759 h 1002535"/>
              <a:gd name="connsiteX14" fmla="*/ 1685581 w 3591531"/>
              <a:gd name="connsiteY14" fmla="*/ 473726 h 1002535"/>
              <a:gd name="connsiteX15" fmla="*/ 3172858 w 3591531"/>
              <a:gd name="connsiteY15" fmla="*/ 451692 h 1002535"/>
              <a:gd name="connsiteX16" fmla="*/ 3272010 w 3591531"/>
              <a:gd name="connsiteY16" fmla="*/ 429658 h 1002535"/>
              <a:gd name="connsiteX17" fmla="*/ 3393195 w 3591531"/>
              <a:gd name="connsiteY17" fmla="*/ 407624 h 1002535"/>
              <a:gd name="connsiteX18" fmla="*/ 3426246 w 3591531"/>
              <a:gd name="connsiteY18" fmla="*/ 385591 h 1002535"/>
              <a:gd name="connsiteX19" fmla="*/ 3481330 w 3591531"/>
              <a:gd name="connsiteY19" fmla="*/ 363557 h 1002535"/>
              <a:gd name="connsiteX20" fmla="*/ 3503364 w 3591531"/>
              <a:gd name="connsiteY20" fmla="*/ 286439 h 1002535"/>
              <a:gd name="connsiteX21" fmla="*/ 3525398 w 3591531"/>
              <a:gd name="connsiteY21" fmla="*/ 253388 h 1002535"/>
              <a:gd name="connsiteX22" fmla="*/ 3536415 w 3591531"/>
              <a:gd name="connsiteY22" fmla="*/ 187287 h 1002535"/>
              <a:gd name="connsiteX23" fmla="*/ 3558448 w 3591531"/>
              <a:gd name="connsiteY23" fmla="*/ 143220 h 1002535"/>
              <a:gd name="connsiteX24" fmla="*/ 3580482 w 3591531"/>
              <a:gd name="connsiteY24" fmla="*/ 88135 h 1002535"/>
              <a:gd name="connsiteX25" fmla="*/ 3591499 w 3591531"/>
              <a:gd name="connsiteY25" fmla="*/ 0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91531" h="1002535">
                <a:moveTo>
                  <a:pt x="0" y="1002535"/>
                </a:moveTo>
                <a:cubicBezTo>
                  <a:pt x="14689" y="980501"/>
                  <a:pt x="25343" y="955159"/>
                  <a:pt x="44068" y="936434"/>
                </a:cubicBezTo>
                <a:cubicBezTo>
                  <a:pt x="79854" y="900648"/>
                  <a:pt x="157983" y="871339"/>
                  <a:pt x="198304" y="848299"/>
                </a:cubicBezTo>
                <a:cubicBezTo>
                  <a:pt x="221296" y="835161"/>
                  <a:pt x="241256" y="817092"/>
                  <a:pt x="264405" y="804232"/>
                </a:cubicBezTo>
                <a:cubicBezTo>
                  <a:pt x="274557" y="798592"/>
                  <a:pt x="287069" y="798409"/>
                  <a:pt x="297456" y="793215"/>
                </a:cubicBezTo>
                <a:cubicBezTo>
                  <a:pt x="316608" y="783639"/>
                  <a:pt x="333388" y="769740"/>
                  <a:pt x="352540" y="760164"/>
                </a:cubicBezTo>
                <a:cubicBezTo>
                  <a:pt x="377555" y="747656"/>
                  <a:pt x="404643" y="739620"/>
                  <a:pt x="429658" y="727113"/>
                </a:cubicBezTo>
                <a:cubicBezTo>
                  <a:pt x="441501" y="721192"/>
                  <a:pt x="450866" y="711001"/>
                  <a:pt x="462709" y="705080"/>
                </a:cubicBezTo>
                <a:cubicBezTo>
                  <a:pt x="480397" y="696236"/>
                  <a:pt x="499237" y="689883"/>
                  <a:pt x="517793" y="683046"/>
                </a:cubicBezTo>
                <a:cubicBezTo>
                  <a:pt x="569019" y="664173"/>
                  <a:pt x="619948" y="644330"/>
                  <a:pt x="672029" y="627962"/>
                </a:cubicBezTo>
                <a:cubicBezTo>
                  <a:pt x="748543" y="603915"/>
                  <a:pt x="828915" y="591646"/>
                  <a:pt x="903383" y="561860"/>
                </a:cubicBezTo>
                <a:cubicBezTo>
                  <a:pt x="932474" y="550224"/>
                  <a:pt x="961302" y="537443"/>
                  <a:pt x="991518" y="528810"/>
                </a:cubicBezTo>
                <a:cubicBezTo>
                  <a:pt x="1006077" y="524650"/>
                  <a:pt x="1020978" y="521777"/>
                  <a:pt x="1035586" y="517793"/>
                </a:cubicBezTo>
                <a:cubicBezTo>
                  <a:pt x="1061379" y="510759"/>
                  <a:pt x="1086031" y="497567"/>
                  <a:pt x="1112704" y="495759"/>
                </a:cubicBezTo>
                <a:cubicBezTo>
                  <a:pt x="1303367" y="482833"/>
                  <a:pt x="1494525" y="477813"/>
                  <a:pt x="1685581" y="473726"/>
                </a:cubicBezTo>
                <a:lnTo>
                  <a:pt x="3172858" y="451692"/>
                </a:lnTo>
                <a:cubicBezTo>
                  <a:pt x="3205909" y="444347"/>
                  <a:pt x="3238811" y="436298"/>
                  <a:pt x="3272010" y="429658"/>
                </a:cubicBezTo>
                <a:cubicBezTo>
                  <a:pt x="3312270" y="421606"/>
                  <a:pt x="3353717" y="418903"/>
                  <a:pt x="3393195" y="407624"/>
                </a:cubicBezTo>
                <a:cubicBezTo>
                  <a:pt x="3405926" y="403987"/>
                  <a:pt x="3414403" y="391512"/>
                  <a:pt x="3426246" y="385591"/>
                </a:cubicBezTo>
                <a:cubicBezTo>
                  <a:pt x="3443934" y="376747"/>
                  <a:pt x="3462969" y="370902"/>
                  <a:pt x="3481330" y="363557"/>
                </a:cubicBezTo>
                <a:cubicBezTo>
                  <a:pt x="3488675" y="337851"/>
                  <a:pt x="3493435" y="311261"/>
                  <a:pt x="3503364" y="286439"/>
                </a:cubicBezTo>
                <a:cubicBezTo>
                  <a:pt x="3508282" y="274145"/>
                  <a:pt x="3521211" y="265949"/>
                  <a:pt x="3525398" y="253388"/>
                </a:cubicBezTo>
                <a:cubicBezTo>
                  <a:pt x="3532462" y="232197"/>
                  <a:pt x="3529996" y="208683"/>
                  <a:pt x="3536415" y="187287"/>
                </a:cubicBezTo>
                <a:cubicBezTo>
                  <a:pt x="3541134" y="171557"/>
                  <a:pt x="3551778" y="158227"/>
                  <a:pt x="3558448" y="143220"/>
                </a:cubicBezTo>
                <a:cubicBezTo>
                  <a:pt x="3566480" y="125148"/>
                  <a:pt x="3573137" y="106497"/>
                  <a:pt x="3580482" y="88135"/>
                </a:cubicBezTo>
                <a:cubicBezTo>
                  <a:pt x="3592706" y="14789"/>
                  <a:pt x="3591499" y="44372"/>
                  <a:pt x="359149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77FC7-E4CE-40F5-9D2C-793E43E6B38F}"/>
              </a:ext>
            </a:extLst>
          </p:cNvPr>
          <p:cNvSpPr txBox="1"/>
          <p:nvPr/>
        </p:nvSpPr>
        <p:spPr>
          <a:xfrm>
            <a:off x="3887368" y="5777041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AF9680-241B-4814-809D-5851645A5AB8}"/>
              </a:ext>
            </a:extLst>
          </p:cNvPr>
          <p:cNvSpPr/>
          <p:nvPr/>
        </p:nvSpPr>
        <p:spPr>
          <a:xfrm>
            <a:off x="3668508" y="2335576"/>
            <a:ext cx="4351663" cy="2291508"/>
          </a:xfrm>
          <a:custGeom>
            <a:avLst/>
            <a:gdLst>
              <a:gd name="connsiteX0" fmla="*/ 0 w 4351663"/>
              <a:gd name="connsiteY0" fmla="*/ 2291508 h 2291508"/>
              <a:gd name="connsiteX1" fmla="*/ 77118 w 4351663"/>
              <a:gd name="connsiteY1" fmla="*/ 2258458 h 2291508"/>
              <a:gd name="connsiteX2" fmla="*/ 154237 w 4351663"/>
              <a:gd name="connsiteY2" fmla="*/ 2236424 h 2291508"/>
              <a:gd name="connsiteX3" fmla="*/ 264405 w 4351663"/>
              <a:gd name="connsiteY3" fmla="*/ 2181340 h 2291508"/>
              <a:gd name="connsiteX4" fmla="*/ 308473 w 4351663"/>
              <a:gd name="connsiteY4" fmla="*/ 2137272 h 2291508"/>
              <a:gd name="connsiteX5" fmla="*/ 418641 w 4351663"/>
              <a:gd name="connsiteY5" fmla="*/ 2038120 h 2291508"/>
              <a:gd name="connsiteX6" fmla="*/ 473726 w 4351663"/>
              <a:gd name="connsiteY6" fmla="*/ 1961002 h 2291508"/>
              <a:gd name="connsiteX7" fmla="*/ 528810 w 4351663"/>
              <a:gd name="connsiteY7" fmla="*/ 1894901 h 2291508"/>
              <a:gd name="connsiteX8" fmla="*/ 583894 w 4351663"/>
              <a:gd name="connsiteY8" fmla="*/ 1806766 h 2291508"/>
              <a:gd name="connsiteX9" fmla="*/ 616945 w 4351663"/>
              <a:gd name="connsiteY9" fmla="*/ 1762699 h 2291508"/>
              <a:gd name="connsiteX10" fmla="*/ 694063 w 4351663"/>
              <a:gd name="connsiteY10" fmla="*/ 1575412 h 2291508"/>
              <a:gd name="connsiteX11" fmla="*/ 782198 w 4351663"/>
              <a:gd name="connsiteY11" fmla="*/ 1388125 h 2291508"/>
              <a:gd name="connsiteX12" fmla="*/ 815249 w 4351663"/>
              <a:gd name="connsiteY12" fmla="*/ 1299990 h 2291508"/>
              <a:gd name="connsiteX13" fmla="*/ 826265 w 4351663"/>
              <a:gd name="connsiteY13" fmla="*/ 1244906 h 2291508"/>
              <a:gd name="connsiteX14" fmla="*/ 859316 w 4351663"/>
              <a:gd name="connsiteY14" fmla="*/ 1211855 h 2291508"/>
              <a:gd name="connsiteX15" fmla="*/ 881350 w 4351663"/>
              <a:gd name="connsiteY15" fmla="*/ 1178805 h 2291508"/>
              <a:gd name="connsiteX16" fmla="*/ 903384 w 4351663"/>
              <a:gd name="connsiteY16" fmla="*/ 1134737 h 2291508"/>
              <a:gd name="connsiteX17" fmla="*/ 1002535 w 4351663"/>
              <a:gd name="connsiteY17" fmla="*/ 991518 h 2291508"/>
              <a:gd name="connsiteX18" fmla="*/ 1057620 w 4351663"/>
              <a:gd name="connsiteY18" fmla="*/ 914400 h 2291508"/>
              <a:gd name="connsiteX19" fmla="*/ 1090670 w 4351663"/>
              <a:gd name="connsiteY19" fmla="*/ 881349 h 2291508"/>
              <a:gd name="connsiteX20" fmla="*/ 1145755 w 4351663"/>
              <a:gd name="connsiteY20" fmla="*/ 815248 h 2291508"/>
              <a:gd name="connsiteX21" fmla="*/ 1211856 w 4351663"/>
              <a:gd name="connsiteY21" fmla="*/ 760164 h 2291508"/>
              <a:gd name="connsiteX22" fmla="*/ 1299991 w 4351663"/>
              <a:gd name="connsiteY22" fmla="*/ 661012 h 2291508"/>
              <a:gd name="connsiteX23" fmla="*/ 1366092 w 4351663"/>
              <a:gd name="connsiteY23" fmla="*/ 561860 h 2291508"/>
              <a:gd name="connsiteX24" fmla="*/ 1487278 w 4351663"/>
              <a:gd name="connsiteY24" fmla="*/ 462708 h 2291508"/>
              <a:gd name="connsiteX25" fmla="*/ 1509311 w 4351663"/>
              <a:gd name="connsiteY25" fmla="*/ 429658 h 2291508"/>
              <a:gd name="connsiteX26" fmla="*/ 1542362 w 4351663"/>
              <a:gd name="connsiteY26" fmla="*/ 396607 h 2291508"/>
              <a:gd name="connsiteX27" fmla="*/ 1729649 w 4351663"/>
              <a:gd name="connsiteY27" fmla="*/ 253388 h 2291508"/>
              <a:gd name="connsiteX28" fmla="*/ 1773716 w 4351663"/>
              <a:gd name="connsiteY28" fmla="*/ 220337 h 2291508"/>
              <a:gd name="connsiteX29" fmla="*/ 1839817 w 4351663"/>
              <a:gd name="connsiteY29" fmla="*/ 198304 h 2291508"/>
              <a:gd name="connsiteX30" fmla="*/ 1994053 w 4351663"/>
              <a:gd name="connsiteY30" fmla="*/ 165253 h 2291508"/>
              <a:gd name="connsiteX31" fmla="*/ 2071171 w 4351663"/>
              <a:gd name="connsiteY31" fmla="*/ 132202 h 2291508"/>
              <a:gd name="connsiteX32" fmla="*/ 2269475 w 4351663"/>
              <a:gd name="connsiteY32" fmla="*/ 99152 h 2291508"/>
              <a:gd name="connsiteX33" fmla="*/ 2346593 w 4351663"/>
              <a:gd name="connsiteY33" fmla="*/ 77118 h 2291508"/>
              <a:gd name="connsiteX34" fmla="*/ 2555914 w 4351663"/>
              <a:gd name="connsiteY34" fmla="*/ 66101 h 2291508"/>
              <a:gd name="connsiteX35" fmla="*/ 2610998 w 4351663"/>
              <a:gd name="connsiteY35" fmla="*/ 55084 h 2291508"/>
              <a:gd name="connsiteX36" fmla="*/ 2644049 w 4351663"/>
              <a:gd name="connsiteY36" fmla="*/ 33051 h 2291508"/>
              <a:gd name="connsiteX37" fmla="*/ 3327094 w 4351663"/>
              <a:gd name="connsiteY37" fmla="*/ 22034 h 2291508"/>
              <a:gd name="connsiteX38" fmla="*/ 4351663 w 4351663"/>
              <a:gd name="connsiteY38" fmla="*/ 0 h 229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51663" h="2291508">
                <a:moveTo>
                  <a:pt x="0" y="2291508"/>
                </a:moveTo>
                <a:cubicBezTo>
                  <a:pt x="25706" y="2280491"/>
                  <a:pt x="50780" y="2267864"/>
                  <a:pt x="77118" y="2258458"/>
                </a:cubicBezTo>
                <a:cubicBezTo>
                  <a:pt x="102295" y="2249466"/>
                  <a:pt x="129516" y="2246603"/>
                  <a:pt x="154237" y="2236424"/>
                </a:cubicBezTo>
                <a:cubicBezTo>
                  <a:pt x="192202" y="2220792"/>
                  <a:pt x="264405" y="2181340"/>
                  <a:pt x="264405" y="2181340"/>
                </a:cubicBezTo>
                <a:cubicBezTo>
                  <a:pt x="279094" y="2166651"/>
                  <a:pt x="293032" y="2151169"/>
                  <a:pt x="308473" y="2137272"/>
                </a:cubicBezTo>
                <a:cubicBezTo>
                  <a:pt x="346247" y="2103276"/>
                  <a:pt x="386369" y="2077563"/>
                  <a:pt x="418641" y="2038120"/>
                </a:cubicBezTo>
                <a:cubicBezTo>
                  <a:pt x="438645" y="2013670"/>
                  <a:pt x="454465" y="1986041"/>
                  <a:pt x="473726" y="1961002"/>
                </a:cubicBezTo>
                <a:cubicBezTo>
                  <a:pt x="491213" y="1938268"/>
                  <a:pt x="512139" y="1918240"/>
                  <a:pt x="528810" y="1894901"/>
                </a:cubicBezTo>
                <a:cubicBezTo>
                  <a:pt x="548947" y="1866710"/>
                  <a:pt x="564677" y="1835592"/>
                  <a:pt x="583894" y="1806766"/>
                </a:cubicBezTo>
                <a:cubicBezTo>
                  <a:pt x="594079" y="1791488"/>
                  <a:pt x="605928" y="1777388"/>
                  <a:pt x="616945" y="1762699"/>
                </a:cubicBezTo>
                <a:cubicBezTo>
                  <a:pt x="678459" y="1578158"/>
                  <a:pt x="617374" y="1745834"/>
                  <a:pt x="694063" y="1575412"/>
                </a:cubicBezTo>
                <a:cubicBezTo>
                  <a:pt x="777644" y="1389676"/>
                  <a:pt x="715497" y="1499293"/>
                  <a:pt x="782198" y="1388125"/>
                </a:cubicBezTo>
                <a:cubicBezTo>
                  <a:pt x="823761" y="1221879"/>
                  <a:pt x="757632" y="1472844"/>
                  <a:pt x="815249" y="1299990"/>
                </a:cubicBezTo>
                <a:cubicBezTo>
                  <a:pt x="821170" y="1282226"/>
                  <a:pt x="817891" y="1261654"/>
                  <a:pt x="826265" y="1244906"/>
                </a:cubicBezTo>
                <a:cubicBezTo>
                  <a:pt x="833233" y="1230970"/>
                  <a:pt x="849342" y="1223824"/>
                  <a:pt x="859316" y="1211855"/>
                </a:cubicBezTo>
                <a:cubicBezTo>
                  <a:pt x="867792" y="1201683"/>
                  <a:pt x="874781" y="1190301"/>
                  <a:pt x="881350" y="1178805"/>
                </a:cubicBezTo>
                <a:cubicBezTo>
                  <a:pt x="889498" y="1164546"/>
                  <a:pt x="894462" y="1148525"/>
                  <a:pt x="903384" y="1134737"/>
                </a:cubicBezTo>
                <a:cubicBezTo>
                  <a:pt x="934927" y="1085988"/>
                  <a:pt x="969640" y="1039365"/>
                  <a:pt x="1002535" y="991518"/>
                </a:cubicBezTo>
                <a:cubicBezTo>
                  <a:pt x="1022729" y="962145"/>
                  <a:pt x="1033300" y="942773"/>
                  <a:pt x="1057620" y="914400"/>
                </a:cubicBezTo>
                <a:cubicBezTo>
                  <a:pt x="1067759" y="902571"/>
                  <a:pt x="1080319" y="892994"/>
                  <a:pt x="1090670" y="881349"/>
                </a:cubicBezTo>
                <a:cubicBezTo>
                  <a:pt x="1109725" y="859912"/>
                  <a:pt x="1125474" y="835529"/>
                  <a:pt x="1145755" y="815248"/>
                </a:cubicBezTo>
                <a:cubicBezTo>
                  <a:pt x="1166036" y="794967"/>
                  <a:pt x="1191575" y="780445"/>
                  <a:pt x="1211856" y="760164"/>
                </a:cubicBezTo>
                <a:cubicBezTo>
                  <a:pt x="1243124" y="728896"/>
                  <a:pt x="1272842" y="695917"/>
                  <a:pt x="1299991" y="661012"/>
                </a:cubicBezTo>
                <a:cubicBezTo>
                  <a:pt x="1324378" y="629657"/>
                  <a:pt x="1333769" y="584948"/>
                  <a:pt x="1366092" y="561860"/>
                </a:cubicBezTo>
                <a:cubicBezTo>
                  <a:pt x="1422911" y="521275"/>
                  <a:pt x="1445338" y="511639"/>
                  <a:pt x="1487278" y="462708"/>
                </a:cubicBezTo>
                <a:cubicBezTo>
                  <a:pt x="1495895" y="452655"/>
                  <a:pt x="1500835" y="439830"/>
                  <a:pt x="1509311" y="429658"/>
                </a:cubicBezTo>
                <a:cubicBezTo>
                  <a:pt x="1519285" y="417689"/>
                  <a:pt x="1530196" y="406340"/>
                  <a:pt x="1542362" y="396607"/>
                </a:cubicBezTo>
                <a:cubicBezTo>
                  <a:pt x="1603731" y="347512"/>
                  <a:pt x="1667136" y="301017"/>
                  <a:pt x="1729649" y="253388"/>
                </a:cubicBezTo>
                <a:cubicBezTo>
                  <a:pt x="1744254" y="242260"/>
                  <a:pt x="1756297" y="226143"/>
                  <a:pt x="1773716" y="220337"/>
                </a:cubicBezTo>
                <a:cubicBezTo>
                  <a:pt x="1795750" y="212993"/>
                  <a:pt x="1817285" y="203937"/>
                  <a:pt x="1839817" y="198304"/>
                </a:cubicBezTo>
                <a:cubicBezTo>
                  <a:pt x="1950753" y="170570"/>
                  <a:pt x="1863960" y="208618"/>
                  <a:pt x="1994053" y="165253"/>
                </a:cubicBezTo>
                <a:cubicBezTo>
                  <a:pt x="2020585" y="156409"/>
                  <a:pt x="2043976" y="138729"/>
                  <a:pt x="2071171" y="132202"/>
                </a:cubicBezTo>
                <a:cubicBezTo>
                  <a:pt x="2136334" y="116563"/>
                  <a:pt x="2205040" y="117562"/>
                  <a:pt x="2269475" y="99152"/>
                </a:cubicBezTo>
                <a:cubicBezTo>
                  <a:pt x="2295181" y="91807"/>
                  <a:pt x="2320035" y="80182"/>
                  <a:pt x="2346593" y="77118"/>
                </a:cubicBezTo>
                <a:cubicBezTo>
                  <a:pt x="2416003" y="69109"/>
                  <a:pt x="2486140" y="69773"/>
                  <a:pt x="2555914" y="66101"/>
                </a:cubicBezTo>
                <a:cubicBezTo>
                  <a:pt x="2574275" y="62429"/>
                  <a:pt x="2593465" y="61659"/>
                  <a:pt x="2610998" y="55084"/>
                </a:cubicBezTo>
                <a:cubicBezTo>
                  <a:pt x="2623396" y="50435"/>
                  <a:pt x="2630822" y="33661"/>
                  <a:pt x="2644049" y="33051"/>
                </a:cubicBezTo>
                <a:cubicBezTo>
                  <a:pt x="2871518" y="22553"/>
                  <a:pt x="3099402" y="25010"/>
                  <a:pt x="3327094" y="22034"/>
                </a:cubicBezTo>
                <a:cubicBezTo>
                  <a:pt x="4342164" y="8765"/>
                  <a:pt x="4030607" y="160528"/>
                  <a:pt x="435166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16" grpId="0"/>
      <p:bldP spid="16" grpId="1"/>
      <p:bldP spid="7" grpId="0" animBg="1"/>
      <p:bldP spid="17" grpId="0"/>
      <p:bldP spid="17" grpId="1"/>
      <p:bldP spid="14" grpId="0" animBg="1"/>
      <p:bldP spid="1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9299C8-A9BC-4AFA-B208-8AE005C3C9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6B14A-3FE5-4EF6-83A5-2DE9FB9B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3" name="ĐC SHARE MIỄN PHÍ BỞI NK POWERSKILLS">
            <a:extLst>
              <a:ext uri="{FF2B5EF4-FFF2-40B4-BE49-F238E27FC236}">
                <a16:creationId xmlns:a16="http://schemas.microsoft.com/office/drawing/2014/main" id="{25BAD896-33FC-4F91-A6A6-77AE61871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57" y="4310633"/>
            <a:ext cx="2301522" cy="2301522"/>
          </a:xfrm>
          <a:prstGeom prst="rect">
            <a:avLst/>
          </a:prstGeom>
        </p:spPr>
      </p:pic>
      <p:pic>
        <p:nvPicPr>
          <p:cNvPr id="15" name="ĐC SHARE MIỄN PHÍ BỞI NK POWERSKILLS">
            <a:extLst>
              <a:ext uri="{FF2B5EF4-FFF2-40B4-BE49-F238E27FC236}">
                <a16:creationId xmlns:a16="http://schemas.microsoft.com/office/drawing/2014/main" id="{BAF1FC36-B2E2-45AA-924E-0425290A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91" y="4251677"/>
            <a:ext cx="2301522" cy="23015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CA8B9D-7098-4483-AE58-9F1AFBB0FE57}"/>
              </a:ext>
            </a:extLst>
          </p:cNvPr>
          <p:cNvGrpSpPr/>
          <p:nvPr/>
        </p:nvGrpSpPr>
        <p:grpSpPr>
          <a:xfrm>
            <a:off x="244023" y="385591"/>
            <a:ext cx="11608966" cy="1024568"/>
            <a:chOff x="474530" y="421321"/>
            <a:chExt cx="3156982" cy="7692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949C7CC-CED0-4004-B2B1-DABB550107ED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F5B46D-9B52-4BE2-B697-2F78D55C82E4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71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3</a:t>
              </a:r>
              <a:r>
                <a: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  <a:r>
                <a:rPr lang="vi-VN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Mai làm được 27 tấm thiệp, số tấm thiệp làm được của Rô-bốt gấp 3 lần của Mai. Hỏi Rô-bốt làm được bao nhiêu tấm thiệp?</a:t>
              </a:r>
            </a:p>
          </p:txBody>
        </p:sp>
      </p:grpSp>
      <p:sp>
        <p:nvSpPr>
          <p:cNvPr id="16" name="Text Box 158">
            <a:extLst>
              <a:ext uri="{FF2B5EF4-FFF2-40B4-BE49-F238E27FC236}">
                <a16:creationId xmlns:a16="http://schemas.microsoft.com/office/drawing/2014/main" id="{8B33C387-4B00-44E0-ACFB-64ACF4AF52DF}"/>
              </a:ext>
            </a:extLst>
          </p:cNvPr>
          <p:cNvSpPr txBox="1"/>
          <p:nvPr/>
        </p:nvSpPr>
        <p:spPr>
          <a:xfrm>
            <a:off x="703683" y="2295808"/>
            <a:ext cx="1177925" cy="310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Mai:</a:t>
            </a:r>
          </a:p>
        </p:txBody>
      </p:sp>
      <p:sp>
        <p:nvSpPr>
          <p:cNvPr id="17" name="Text Box 159">
            <a:extLst>
              <a:ext uri="{FF2B5EF4-FFF2-40B4-BE49-F238E27FC236}">
                <a16:creationId xmlns:a16="http://schemas.microsoft.com/office/drawing/2014/main" id="{8948F004-9DA2-41BF-A0AF-2F7917F34C0A}"/>
              </a:ext>
            </a:extLst>
          </p:cNvPr>
          <p:cNvSpPr txBox="1"/>
          <p:nvPr/>
        </p:nvSpPr>
        <p:spPr>
          <a:xfrm>
            <a:off x="585627" y="2883616"/>
            <a:ext cx="1828801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 Box 158">
            <a:extLst>
              <a:ext uri="{FF2B5EF4-FFF2-40B4-BE49-F238E27FC236}">
                <a16:creationId xmlns:a16="http://schemas.microsoft.com/office/drawing/2014/main" id="{0287A6A5-8364-4783-9D89-910DE5D88743}"/>
              </a:ext>
            </a:extLst>
          </p:cNvPr>
          <p:cNvSpPr txBox="1"/>
          <p:nvPr/>
        </p:nvSpPr>
        <p:spPr>
          <a:xfrm>
            <a:off x="1457950" y="1486643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13459C-D36C-4118-AF4D-08C052D40F7C}"/>
              </a:ext>
            </a:extLst>
          </p:cNvPr>
          <p:cNvGrpSpPr/>
          <p:nvPr/>
        </p:nvGrpSpPr>
        <p:grpSpPr>
          <a:xfrm>
            <a:off x="2431288" y="2332075"/>
            <a:ext cx="1159833" cy="252572"/>
            <a:chOff x="3051544" y="3800176"/>
            <a:chExt cx="2147777" cy="18267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7FBD68-0CDC-4B41-A924-3CED5E8803E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E3164A-3D2A-4201-89A8-FC8C3D133C8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044E11-F677-48AF-B84B-4C570F6F41BD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AB1321-977D-4DCF-85E9-14DEAABF2BAF}"/>
              </a:ext>
            </a:extLst>
          </p:cNvPr>
          <p:cNvGrpSpPr/>
          <p:nvPr/>
        </p:nvGrpSpPr>
        <p:grpSpPr>
          <a:xfrm>
            <a:off x="2421012" y="3010328"/>
            <a:ext cx="3332515" cy="215757"/>
            <a:chOff x="3040911" y="3793144"/>
            <a:chExt cx="3332515" cy="2157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A06EFB-3C66-45AF-9158-91E64232BB36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3332515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D01614-28A8-4D5D-B4A2-DB7C535DC7D2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2087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8D8E3C-0F08-4999-85DD-DBC15FB4345F}"/>
                </a:ext>
              </a:extLst>
            </p:cNvPr>
            <p:cNvCxnSpPr>
              <a:cxnSpLocks/>
            </p:cNvCxnSpPr>
            <p:nvPr/>
          </p:nvCxnSpPr>
          <p:spPr>
            <a:xfrm>
              <a:off x="5274091" y="3793144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40AC4C-E661-43FE-B3CB-A5F3CB840C98}"/>
                </a:ext>
              </a:extLst>
            </p:cNvPr>
            <p:cNvCxnSpPr>
              <a:cxnSpLocks/>
            </p:cNvCxnSpPr>
            <p:nvPr/>
          </p:nvCxnSpPr>
          <p:spPr>
            <a:xfrm>
              <a:off x="6363152" y="3793144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491D952-9DAD-4C35-A292-E11BA5DFF21B}"/>
              </a:ext>
            </a:extLst>
          </p:cNvPr>
          <p:cNvSpPr txBox="1"/>
          <p:nvPr/>
        </p:nvSpPr>
        <p:spPr>
          <a:xfrm>
            <a:off x="2480239" y="1990739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27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thiệp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0BE8A-C062-4B7F-A768-ECBE6A03FDD8}"/>
              </a:ext>
            </a:extLst>
          </p:cNvPr>
          <p:cNvCxnSpPr>
            <a:cxnSpLocks/>
          </p:cNvCxnSpPr>
          <p:nvPr/>
        </p:nvCxnSpPr>
        <p:spPr>
          <a:xfrm>
            <a:off x="2431287" y="2447244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D85E0-0A21-44D9-9EF0-AFD812AB7298}"/>
              </a:ext>
            </a:extLst>
          </p:cNvPr>
          <p:cNvCxnSpPr>
            <a:cxnSpLocks/>
          </p:cNvCxnSpPr>
          <p:nvPr/>
        </p:nvCxnSpPr>
        <p:spPr>
          <a:xfrm>
            <a:off x="3591121" y="2497642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4F3AFFAD-2450-4DB0-A7F3-1556FB7431F8}"/>
              </a:ext>
            </a:extLst>
          </p:cNvPr>
          <p:cNvSpPr/>
          <p:nvPr/>
        </p:nvSpPr>
        <p:spPr>
          <a:xfrm rot="16200000">
            <a:off x="3882153" y="1693034"/>
            <a:ext cx="420519" cy="3301683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C40938-969B-41F7-A9FC-F841BF49D87C}"/>
              </a:ext>
            </a:extLst>
          </p:cNvPr>
          <p:cNvSpPr txBox="1"/>
          <p:nvPr/>
        </p:nvSpPr>
        <p:spPr>
          <a:xfrm>
            <a:off x="3051672" y="3690620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thiệp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68FC8B-140C-46DE-AA20-A5A8B9B1481C}"/>
              </a:ext>
            </a:extLst>
          </p:cNvPr>
          <p:cNvCxnSpPr>
            <a:cxnSpLocks/>
          </p:cNvCxnSpPr>
          <p:nvPr/>
        </p:nvCxnSpPr>
        <p:spPr>
          <a:xfrm>
            <a:off x="3591121" y="3017360"/>
            <a:ext cx="0" cy="219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6BEECE7-79AB-4F88-B479-6B612F6C2447}"/>
              </a:ext>
            </a:extLst>
          </p:cNvPr>
          <p:cNvSpPr txBox="1"/>
          <p:nvPr/>
        </p:nvSpPr>
        <p:spPr>
          <a:xfrm>
            <a:off x="6399680" y="1870410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14641-14C4-4649-AEE0-84CACA3536B4}"/>
              </a:ext>
            </a:extLst>
          </p:cNvPr>
          <p:cNvSpPr txBox="1"/>
          <p:nvPr/>
        </p:nvSpPr>
        <p:spPr>
          <a:xfrm>
            <a:off x="6008849" y="2470714"/>
            <a:ext cx="4776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Số tấm thiệp Rô - bốt làm được là: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9A126F-3217-4113-9886-C37E229D4E25}"/>
              </a:ext>
            </a:extLst>
          </p:cNvPr>
          <p:cNvSpPr txBox="1"/>
          <p:nvPr/>
        </p:nvSpPr>
        <p:spPr>
          <a:xfrm>
            <a:off x="6147361" y="3601527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27 x 3 = 81 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322D9B-D525-4F04-A665-0713FC61ECED}"/>
              </a:ext>
            </a:extLst>
          </p:cNvPr>
          <p:cNvSpPr txBox="1"/>
          <p:nvPr/>
        </p:nvSpPr>
        <p:spPr>
          <a:xfrm>
            <a:off x="7102382" y="4267906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81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8" grpId="0"/>
      <p:bldP spid="32" grpId="0" animBg="1"/>
      <p:bldP spid="33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D51415-F198-4F6B-ACCE-BB138A609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BAB2F-285D-4BDD-921A-6705EFE44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B69E3-DD3E-4CDA-8492-09F1D6B4E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39" y="4424371"/>
            <a:ext cx="2704454" cy="27044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3643341-FE92-4349-9B0E-3F165CCFCC41}"/>
              </a:ext>
            </a:extLst>
          </p:cNvPr>
          <p:cNvGrpSpPr/>
          <p:nvPr/>
        </p:nvGrpSpPr>
        <p:grpSpPr>
          <a:xfrm>
            <a:off x="244023" y="385591"/>
            <a:ext cx="11608966" cy="1553378"/>
            <a:chOff x="474530" y="421321"/>
            <a:chExt cx="3156982" cy="7692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20D4135-116C-4388-863C-6B88D4F13534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71E89A-609B-4AF6-A4A0-A9C69A28F99A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685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  <a:r>
                <a: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vi-VN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Buổi sáng cửa hàng bán được 30kg gạo. Số gạo buổi chiều bán được bằng số gạo buổi sáng giảm đi 2 lần. Hỏi buổi chiều cửa hàng đó bán được bao nhiêu ki-lô-gam?</a:t>
              </a:r>
            </a:p>
          </p:txBody>
        </p:sp>
      </p:grpSp>
      <p:sp>
        <p:nvSpPr>
          <p:cNvPr id="13" name="Text Box 158">
            <a:extLst>
              <a:ext uri="{FF2B5EF4-FFF2-40B4-BE49-F238E27FC236}">
                <a16:creationId xmlns:a16="http://schemas.microsoft.com/office/drawing/2014/main" id="{E0EE3D8C-A26B-4840-9F48-EA6218396C6D}"/>
              </a:ext>
            </a:extLst>
          </p:cNvPr>
          <p:cNvSpPr txBox="1"/>
          <p:nvPr/>
        </p:nvSpPr>
        <p:spPr>
          <a:xfrm>
            <a:off x="374108" y="2976732"/>
            <a:ext cx="1967242" cy="3468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59">
            <a:extLst>
              <a:ext uri="{FF2B5EF4-FFF2-40B4-BE49-F238E27FC236}">
                <a16:creationId xmlns:a16="http://schemas.microsoft.com/office/drawing/2014/main" id="{7DF0C2C5-998E-4A65-BD40-9D87CA625116}"/>
              </a:ext>
            </a:extLst>
          </p:cNvPr>
          <p:cNvSpPr txBox="1"/>
          <p:nvPr/>
        </p:nvSpPr>
        <p:spPr>
          <a:xfrm>
            <a:off x="386320" y="3642853"/>
            <a:ext cx="2054153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158">
            <a:extLst>
              <a:ext uri="{FF2B5EF4-FFF2-40B4-BE49-F238E27FC236}">
                <a16:creationId xmlns:a16="http://schemas.microsoft.com/office/drawing/2014/main" id="{854D9295-A03D-4A3C-9E7C-FCC45A7900DA}"/>
              </a:ext>
            </a:extLst>
          </p:cNvPr>
          <p:cNvSpPr txBox="1"/>
          <p:nvPr/>
        </p:nvSpPr>
        <p:spPr>
          <a:xfrm>
            <a:off x="1456853" y="2167567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3A4CD7-C3BF-4706-A4A7-CBD09B1984A6}"/>
              </a:ext>
            </a:extLst>
          </p:cNvPr>
          <p:cNvGrpSpPr/>
          <p:nvPr/>
        </p:nvGrpSpPr>
        <p:grpSpPr>
          <a:xfrm>
            <a:off x="2429840" y="3766194"/>
            <a:ext cx="1692523" cy="252572"/>
            <a:chOff x="3051544" y="3800176"/>
            <a:chExt cx="3134211" cy="18267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254C8AC-1B31-4CA6-A198-46B1A20D4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1544" y="3891516"/>
              <a:ext cx="3115173" cy="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F5CCFA-F6A3-4887-887E-FEDB72AD40B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60EC91-D6D3-4726-89F7-50F308B1E01C}"/>
                </a:ext>
              </a:extLst>
            </p:cNvPr>
            <p:cNvCxnSpPr>
              <a:cxnSpLocks/>
            </p:cNvCxnSpPr>
            <p:nvPr/>
          </p:nvCxnSpPr>
          <p:spPr>
            <a:xfrm>
              <a:off x="6185755" y="3800176"/>
              <a:ext cx="0" cy="1773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46D7ED-98CC-43D3-AAAF-64241CB5B337}"/>
              </a:ext>
            </a:extLst>
          </p:cNvPr>
          <p:cNvGrpSpPr/>
          <p:nvPr/>
        </p:nvGrpSpPr>
        <p:grpSpPr>
          <a:xfrm>
            <a:off x="2430190" y="3099961"/>
            <a:ext cx="3261693" cy="223596"/>
            <a:chOff x="3040911" y="3800176"/>
            <a:chExt cx="3261693" cy="22359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3DF0C6-4BDC-41A7-84AF-C4D784D93ED0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3261693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89E621-C10F-4408-A43B-FB6C83D03C2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D3FF64C-9044-49F6-989A-BE0D6470C4AB}"/>
                </a:ext>
              </a:extLst>
            </p:cNvPr>
            <p:cNvCxnSpPr>
              <a:cxnSpLocks/>
            </p:cNvCxnSpPr>
            <p:nvPr/>
          </p:nvCxnSpPr>
          <p:spPr>
            <a:xfrm>
              <a:off x="4722803" y="3800176"/>
              <a:ext cx="0" cy="2235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EE6F20-FD06-4306-AD18-2E80F201B88D}"/>
                </a:ext>
              </a:extLst>
            </p:cNvPr>
            <p:cNvCxnSpPr>
              <a:cxnSpLocks/>
            </p:cNvCxnSpPr>
            <p:nvPr/>
          </p:nvCxnSpPr>
          <p:spPr>
            <a:xfrm>
              <a:off x="6302604" y="3813285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6F0EAC-047F-4093-8C55-68129D6A04EC}"/>
              </a:ext>
            </a:extLst>
          </p:cNvPr>
          <p:cNvSpPr txBox="1"/>
          <p:nvPr/>
        </p:nvSpPr>
        <p:spPr>
          <a:xfrm>
            <a:off x="3523217" y="2307815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1450D5-72D9-473B-9335-15C02B309261}"/>
              </a:ext>
            </a:extLst>
          </p:cNvPr>
          <p:cNvCxnSpPr>
            <a:cxnSpLocks/>
          </p:cNvCxnSpPr>
          <p:nvPr/>
        </p:nvCxnSpPr>
        <p:spPr>
          <a:xfrm>
            <a:off x="2430190" y="3128168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9DB09B-1D84-4FC2-B320-6C99E869320E}"/>
              </a:ext>
            </a:extLst>
          </p:cNvPr>
          <p:cNvCxnSpPr>
            <a:cxnSpLocks/>
          </p:cNvCxnSpPr>
          <p:nvPr/>
        </p:nvCxnSpPr>
        <p:spPr>
          <a:xfrm>
            <a:off x="4122714" y="3282640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3DE1E8C8-F852-4C0A-962E-D279B6D929AB}"/>
              </a:ext>
            </a:extLst>
          </p:cNvPr>
          <p:cNvSpPr/>
          <p:nvPr/>
        </p:nvSpPr>
        <p:spPr>
          <a:xfrm rot="5400000">
            <a:off x="3812673" y="1346875"/>
            <a:ext cx="496734" cy="3241137"/>
          </a:xfrm>
          <a:prstGeom prst="leftBrace">
            <a:avLst>
              <a:gd name="adj1" fmla="val 3892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DBF6FE-BF3D-4021-8310-7E90016577E8}"/>
              </a:ext>
            </a:extLst>
          </p:cNvPr>
          <p:cNvSpPr txBox="1"/>
          <p:nvPr/>
        </p:nvSpPr>
        <p:spPr>
          <a:xfrm>
            <a:off x="2967209" y="4338683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kg </a:t>
            </a: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22DA8942-1835-44F9-9FA5-067BE12A99CF}"/>
              </a:ext>
            </a:extLst>
          </p:cNvPr>
          <p:cNvSpPr/>
          <p:nvPr/>
        </p:nvSpPr>
        <p:spPr>
          <a:xfrm rot="16200000">
            <a:off x="3108043" y="3326587"/>
            <a:ext cx="331330" cy="1676752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C63615-BEB1-481A-992C-5BC7F80EF0C1}"/>
              </a:ext>
            </a:extLst>
          </p:cNvPr>
          <p:cNvSpPr txBox="1"/>
          <p:nvPr/>
        </p:nvSpPr>
        <p:spPr>
          <a:xfrm>
            <a:off x="6579550" y="2088442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563059-8E33-4F23-A643-9A1A529A0A8C}"/>
              </a:ext>
            </a:extLst>
          </p:cNvPr>
          <p:cNvSpPr txBox="1"/>
          <p:nvPr/>
        </p:nvSpPr>
        <p:spPr>
          <a:xfrm>
            <a:off x="6188719" y="2688746"/>
            <a:ext cx="477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F55456-5D39-406A-BAF1-BA981ABD5CB3}"/>
              </a:ext>
            </a:extLst>
          </p:cNvPr>
          <p:cNvSpPr txBox="1"/>
          <p:nvPr/>
        </p:nvSpPr>
        <p:spPr>
          <a:xfrm>
            <a:off x="6327231" y="3819559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2 = 15 (kg)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1DE3A6-8A28-4637-BEB8-1896B1C620FD}"/>
              </a:ext>
            </a:extLst>
          </p:cNvPr>
          <p:cNvSpPr txBox="1"/>
          <p:nvPr/>
        </p:nvSpPr>
        <p:spPr>
          <a:xfrm>
            <a:off x="7239722" y="4602897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 kg</a:t>
            </a:r>
          </a:p>
        </p:txBody>
      </p:sp>
    </p:spTree>
    <p:extLst>
      <p:ext uri="{BB962C8B-B14F-4D97-AF65-F5344CB8AC3E}">
        <p14:creationId xmlns:p14="http://schemas.microsoft.com/office/powerpoint/2010/main" val="8237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/>
      <p:bldP spid="28" grpId="0" animBg="1"/>
      <p:bldP spid="29" grpId="0"/>
      <p:bldP spid="57" grpId="0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92B61-C906-4A25-A0E1-03FD81970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51876-E0BF-4C05-BE55-41806B77B6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31" b="59231" l="82800" r="98000">
                        <a14:foregroundMark x1="86600" y1="4231" x2="90300" y2="5128"/>
                        <a14:foregroundMark x1="89000" y1="7179" x2="89800" y2="12564"/>
                        <a14:foregroundMark x1="87200" y1="7179" x2="90500" y2="16923"/>
                        <a14:foregroundMark x1="91200" y1="34359" x2="91600" y2="38974"/>
                        <a14:foregroundMark x1="89800" y1="56410" x2="90400" y2="58077"/>
                        <a14:foregroundMark x1="88800" y1="59231" x2="91400" y2="59231"/>
                        <a14:foregroundMark x1="88600" y1="6667" x2="89700" y2="11026"/>
                        <a14:foregroundMark x1="89700" y1="11026" x2="89700" y2="11154"/>
                        <a14:foregroundMark x1="92900" y1="42308" x2="92800" y2="4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8" b="36618"/>
          <a:stretch/>
        </p:blipFill>
        <p:spPr>
          <a:xfrm>
            <a:off x="5987292" y="1894218"/>
            <a:ext cx="1839769" cy="4778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03165-2B73-4E79-B3D8-C435C25786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000" y="3890750"/>
            <a:ext cx="2662435" cy="242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242CB-3B48-4146-AA99-0A73BBBAA7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7626" y="3890750"/>
            <a:ext cx="2743200" cy="237113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1F1F7E9-CCAE-463F-BA54-5FEB59F6085E}"/>
              </a:ext>
            </a:extLst>
          </p:cNvPr>
          <p:cNvSpPr/>
          <p:nvPr/>
        </p:nvSpPr>
        <p:spPr>
          <a:xfrm>
            <a:off x="1177047" y="370218"/>
            <a:ext cx="4156953" cy="1524000"/>
          </a:xfrm>
          <a:prstGeom prst="wedgeRoundRectCallout">
            <a:avLst>
              <a:gd name="adj1" fmla="val 1162"/>
              <a:gd name="adj2" fmla="val 18095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97FF7-547F-4184-8A7F-3579907C1C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9083" y="2443264"/>
            <a:ext cx="3731075" cy="4066384"/>
          </a:xfrm>
          <a:prstGeom prst="rect">
            <a:avLst/>
          </a:prstGeom>
        </p:spPr>
      </p:pic>
      <p:pic>
        <p:nvPicPr>
          <p:cNvPr id="2" name="tải xuống (8)">
            <a:hlinkClick r:id="" action="ppaction://media"/>
            <a:extLst>
              <a:ext uri="{FF2B5EF4-FFF2-40B4-BE49-F238E27FC236}">
                <a16:creationId xmlns:a16="http://schemas.microsoft.com/office/drawing/2014/main" id="{395BEA29-9CEB-3912-F98A-24F3E6C2D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99386" y="748414"/>
            <a:ext cx="406400" cy="406400"/>
          </a:xfrm>
          <a:prstGeom prst="rect">
            <a:avLst/>
          </a:prstGeom>
        </p:spPr>
      </p:pic>
      <p:pic>
        <p:nvPicPr>
          <p:cNvPr id="4" name="Picture 3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735F7159-9407-AAF0-FACC-6CC261EA73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14" y="2719868"/>
            <a:ext cx="265274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320</Words>
  <Application>Microsoft Office PowerPoint</Application>
  <PresentationFormat>Widescreen</PresentationFormat>
  <Paragraphs>55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等线 Light</vt:lpstr>
      <vt:lpstr>#9Slide02 Noi dung dai</vt:lpstr>
      <vt:lpstr>#9Slide02 Tieu de dai</vt:lpstr>
      <vt:lpstr>Arial</vt:lpstr>
      <vt:lpstr>Calibri</vt:lpstr>
      <vt:lpstr>Cambria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51</cp:revision>
  <dcterms:created xsi:type="dcterms:W3CDTF">2022-08-25T06:32:29Z</dcterms:created>
  <dcterms:modified xsi:type="dcterms:W3CDTF">2025-11-26T05:48:37Z</dcterms:modified>
</cp:coreProperties>
</file>