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8" r:id="rId2"/>
    <p:sldMasterId id="2147483715" r:id="rId3"/>
    <p:sldMasterId id="2147483727" r:id="rId4"/>
    <p:sldMasterId id="2147483734" r:id="rId5"/>
    <p:sldMasterId id="2147483741" r:id="rId6"/>
    <p:sldMasterId id="2147483753" r:id="rId7"/>
  </p:sldMasterIdLst>
  <p:notesMasterIdLst>
    <p:notesMasterId r:id="rId20"/>
  </p:notesMasterIdLst>
  <p:sldIdLst>
    <p:sldId id="7171" r:id="rId8"/>
    <p:sldId id="256" r:id="rId9"/>
    <p:sldId id="7179" r:id="rId10"/>
    <p:sldId id="358" r:id="rId11"/>
    <p:sldId id="361" r:id="rId12"/>
    <p:sldId id="7180" r:id="rId13"/>
    <p:sldId id="359" r:id="rId14"/>
    <p:sldId id="360" r:id="rId15"/>
    <p:sldId id="7181" r:id="rId16"/>
    <p:sldId id="284" r:id="rId17"/>
    <p:sldId id="283" r:id="rId18"/>
    <p:sldId id="71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2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5.png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472</Words>
  <Application>Microsoft Office PowerPoint</Application>
  <PresentationFormat>Widescreen</PresentationFormat>
  <Paragraphs>90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40" baseType="lpstr">
      <vt:lpstr>等线</vt:lpstr>
      <vt:lpstr>等线 Light</vt:lpstr>
      <vt:lpstr>微软雅黑</vt:lpstr>
      <vt:lpstr>#9Slide07 Pangolin</vt:lpstr>
      <vt:lpstr>Arial</vt:lpstr>
      <vt:lpstr>Calibri</vt:lpstr>
      <vt:lpstr>Calibri Light</vt:lpstr>
      <vt:lpstr>Cambria</vt:lpstr>
      <vt:lpstr>Fira Sans Extra Condensed Medium</vt:lpstr>
      <vt:lpstr>Lato</vt:lpstr>
      <vt:lpstr>Life Savers</vt:lpstr>
      <vt:lpstr>Life Savers ExtraBold</vt:lpstr>
      <vt:lpstr>Livvic</vt:lpstr>
      <vt:lpstr>Nunito black</vt:lpstr>
      <vt:lpstr>Patrick Hand</vt:lpstr>
      <vt:lpstr>Roboto Condensed Light</vt:lpstr>
      <vt:lpstr>Roboto Slab Light</vt:lpstr>
      <vt:lpstr>SVN-Newton</vt:lpstr>
      <vt:lpstr>SVN-Ready</vt:lpstr>
      <vt:lpstr>Times New Roman</vt:lpstr>
      <vt:lpstr>UTM Cookies</vt:lpstr>
      <vt:lpstr>Elementary Geography Lesson by Slidesgo</vt:lpstr>
      <vt:lpstr>Office Theme</vt:lpstr>
      <vt:lpstr>2_Office Theme</vt:lpstr>
      <vt:lpstr>4_Office 主题​​</vt:lpstr>
      <vt:lpstr>5_Office 主题​​</vt:lpstr>
      <vt:lpstr>6_Office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74</cp:revision>
  <dcterms:created xsi:type="dcterms:W3CDTF">2022-08-24T01:31:48Z</dcterms:created>
  <dcterms:modified xsi:type="dcterms:W3CDTF">2025-11-26T05:43:48Z</dcterms:modified>
</cp:coreProperties>
</file>