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76" r:id="rId4"/>
    <p:sldId id="277" r:id="rId5"/>
    <p:sldId id="266" r:id="rId6"/>
    <p:sldId id="278" r:id="rId7"/>
    <p:sldId id="265" r:id="rId8"/>
    <p:sldId id="268" r:id="rId9"/>
    <p:sldId id="269" r:id="rId10"/>
    <p:sldId id="271" r:id="rId11"/>
    <p:sldId id="270" r:id="rId12"/>
    <p:sldId id="272"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13F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4" autoAdjust="0"/>
    <p:restoredTop sz="94660"/>
  </p:normalViewPr>
  <p:slideViewPr>
    <p:cSldViewPr snapToGrid="0">
      <p:cViewPr varScale="1">
        <p:scale>
          <a:sx n="80" d="100"/>
          <a:sy n="80" d="100"/>
        </p:scale>
        <p:origin x="77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10294-3101-4407-A738-3FE73C6B6AD2}" type="datetimeFigureOut">
              <a:rPr lang="en-US" smtClean="0"/>
              <a:t>11/26/2025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62E9C-B276-4619-8296-3CE912864671}" type="slidenum">
              <a:rPr lang="en-US" smtClean="0"/>
              <a:t>‹#›</a:t>
            </a:fld>
            <a:endParaRPr lang="en-US"/>
          </a:p>
        </p:txBody>
      </p:sp>
    </p:spTree>
    <p:extLst>
      <p:ext uri="{BB962C8B-B14F-4D97-AF65-F5344CB8AC3E}">
        <p14:creationId xmlns:p14="http://schemas.microsoft.com/office/powerpoint/2010/main" val="58062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BC0B672-DE31-487A-9DF8-13F06B40AEB8}"/>
              </a:ext>
            </a:extLst>
          </p:cNvPr>
          <p:cNvSpPr/>
          <p:nvPr userDrawn="1"/>
        </p:nvSpPr>
        <p:spPr>
          <a:xfrm>
            <a:off x="10927830" y="0"/>
            <a:ext cx="1264170" cy="1139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89F76E-8FE6-4AEE-8FAA-6ECC2404D2C7}"/>
              </a:ext>
            </a:extLst>
          </p:cNvPr>
          <p:cNvSpPr/>
          <p:nvPr userDrawn="1"/>
        </p:nvSpPr>
        <p:spPr>
          <a:xfrm>
            <a:off x="0" y="6415790"/>
            <a:ext cx="5876144" cy="4422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i="1">
                <a:latin typeface="HP001 4 hàng" panose="020B0603050302020204" pitchFamily="34" charset="0"/>
              </a:rPr>
              <a:t>Hà Thị Hương Quỳnh - 0985809437</a:t>
            </a:r>
          </a:p>
        </p:txBody>
      </p:sp>
    </p:spTree>
    <p:extLst>
      <p:ext uri="{BB962C8B-B14F-4D97-AF65-F5344CB8AC3E}">
        <p14:creationId xmlns:p14="http://schemas.microsoft.com/office/powerpoint/2010/main" val="177589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C2F02A-7D4C-403E-AC9C-1624884DFB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19F7F4C-AAB6-4BE2-9642-80122E43FFC0}"/>
              </a:ext>
            </a:extLst>
          </p:cNvPr>
          <p:cNvSpPr/>
          <p:nvPr userDrawn="1"/>
        </p:nvSpPr>
        <p:spPr>
          <a:xfrm>
            <a:off x="6217382" y="6436316"/>
            <a:ext cx="5876144" cy="30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a:solidFill>
                  <a:schemeClr val="tx1"/>
                </a:solidFill>
                <a:latin typeface="HP001 4 hàng" panose="020B0603050302020204" pitchFamily="34" charset="0"/>
              </a:rPr>
              <a:t>Hà Thị Hương Quỳnh - 0985809437</a:t>
            </a:r>
          </a:p>
        </p:txBody>
      </p:sp>
      <p:sp>
        <p:nvSpPr>
          <p:cNvPr id="4" name="Rectangle 3">
            <a:extLst>
              <a:ext uri="{FF2B5EF4-FFF2-40B4-BE49-F238E27FC236}">
                <a16:creationId xmlns:a16="http://schemas.microsoft.com/office/drawing/2014/main" id="{13EB5074-8BB8-44C1-9AE0-B6612EF415A5}"/>
              </a:ext>
            </a:extLst>
          </p:cNvPr>
          <p:cNvSpPr/>
          <p:nvPr userDrawn="1"/>
        </p:nvSpPr>
        <p:spPr>
          <a:xfrm>
            <a:off x="10927830" y="0"/>
            <a:ext cx="1264170" cy="1139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637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D666A-A39E-4B9D-A029-BAC386491C4D}"/>
              </a:ext>
            </a:extLst>
          </p:cNvPr>
          <p:cNvSpPr/>
          <p:nvPr userDrawn="1"/>
        </p:nvSpPr>
        <p:spPr>
          <a:xfrm>
            <a:off x="6315856" y="6520723"/>
            <a:ext cx="5876144" cy="30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a:solidFill>
                  <a:schemeClr val="tx1"/>
                </a:solidFill>
                <a:latin typeface="HP001 4 hàng" panose="020B0603050302020204" pitchFamily="34" charset="0"/>
              </a:rPr>
              <a:t>Hà Thị Hương Quỳnh - 0985809437</a:t>
            </a:r>
          </a:p>
        </p:txBody>
      </p:sp>
    </p:spTree>
    <p:extLst>
      <p:ext uri="{BB962C8B-B14F-4D97-AF65-F5344CB8AC3E}">
        <p14:creationId xmlns:p14="http://schemas.microsoft.com/office/powerpoint/2010/main" val="405847135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3">
            <a:extLst>
              <a:ext uri="{FF2B5EF4-FFF2-40B4-BE49-F238E27FC236}">
                <a16:creationId xmlns:a16="http://schemas.microsoft.com/office/drawing/2014/main" id="{7F77090D-28D8-4BD4-8D64-19BD47346377}"/>
              </a:ext>
            </a:extLst>
          </p:cNvPr>
          <p:cNvGrpSpPr/>
          <p:nvPr/>
        </p:nvGrpSpPr>
        <p:grpSpPr>
          <a:xfrm>
            <a:off x="0" y="0"/>
            <a:ext cx="12192000" cy="6858000"/>
            <a:chOff x="198" y="179"/>
            <a:chExt cx="20158" cy="10821"/>
          </a:xfrm>
        </p:grpSpPr>
        <p:grpSp>
          <p:nvGrpSpPr>
            <p:cNvPr id="3" name="组合 123">
              <a:extLst>
                <a:ext uri="{FF2B5EF4-FFF2-40B4-BE49-F238E27FC236}">
                  <a16:creationId xmlns:a16="http://schemas.microsoft.com/office/drawing/2014/main" id="{CF4C321E-F680-4BE2-85B0-B4950E048E62}"/>
                </a:ext>
              </a:extLst>
            </p:cNvPr>
            <p:cNvGrpSpPr/>
            <p:nvPr/>
          </p:nvGrpSpPr>
          <p:grpSpPr>
            <a:xfrm>
              <a:off x="9572" y="179"/>
              <a:ext cx="10784" cy="10801"/>
              <a:chOff x="-2" y="-76"/>
              <a:chExt cx="19220" cy="11142"/>
            </a:xfrm>
          </p:grpSpPr>
          <p:grpSp>
            <p:nvGrpSpPr>
              <p:cNvPr id="29" name="组合 124">
                <a:extLst>
                  <a:ext uri="{FF2B5EF4-FFF2-40B4-BE49-F238E27FC236}">
                    <a16:creationId xmlns:a16="http://schemas.microsoft.com/office/drawing/2014/main" id="{719B2B09-C82D-47FF-B59D-23A07E4F0CFE}"/>
                  </a:ext>
                </a:extLst>
              </p:cNvPr>
              <p:cNvGrpSpPr/>
              <p:nvPr/>
            </p:nvGrpSpPr>
            <p:grpSpPr>
              <a:xfrm rot="5400000">
                <a:off x="4736" y="-3915"/>
                <a:ext cx="9744" cy="19220"/>
                <a:chOff x="4789" y="266"/>
                <a:chExt cx="9744" cy="11143"/>
              </a:xfrm>
            </p:grpSpPr>
            <p:cxnSp>
              <p:nvCxnSpPr>
                <p:cNvPr id="45" name="直接连接符 125">
                  <a:extLst>
                    <a:ext uri="{FF2B5EF4-FFF2-40B4-BE49-F238E27FC236}">
                      <a16:creationId xmlns:a16="http://schemas.microsoft.com/office/drawing/2014/main" id="{09261A7C-F547-4C69-AB80-13EF4318C6B4}"/>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46" name="直接连接符 126">
                  <a:extLst>
                    <a:ext uri="{FF2B5EF4-FFF2-40B4-BE49-F238E27FC236}">
                      <a16:creationId xmlns:a16="http://schemas.microsoft.com/office/drawing/2014/main" id="{8D6619F1-EDB7-41CC-AD27-7EFB5A33BCDC}"/>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47" name="直接连接符 127">
                  <a:extLst>
                    <a:ext uri="{FF2B5EF4-FFF2-40B4-BE49-F238E27FC236}">
                      <a16:creationId xmlns:a16="http://schemas.microsoft.com/office/drawing/2014/main" id="{A5A5DB30-B08F-4ACC-BBF4-A1AFECB43453}"/>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48" name="直接连接符 128">
                  <a:extLst>
                    <a:ext uri="{FF2B5EF4-FFF2-40B4-BE49-F238E27FC236}">
                      <a16:creationId xmlns:a16="http://schemas.microsoft.com/office/drawing/2014/main" id="{8D28FD8F-E90D-4F14-861B-4AF412D1E507}"/>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49" name="直接连接符 129">
                  <a:extLst>
                    <a:ext uri="{FF2B5EF4-FFF2-40B4-BE49-F238E27FC236}">
                      <a16:creationId xmlns:a16="http://schemas.microsoft.com/office/drawing/2014/main" id="{6C431C42-9A34-47C5-87EF-AA1F7829BBF6}"/>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50" name="直接连接符 130">
                  <a:extLst>
                    <a:ext uri="{FF2B5EF4-FFF2-40B4-BE49-F238E27FC236}">
                      <a16:creationId xmlns:a16="http://schemas.microsoft.com/office/drawing/2014/main" id="{F8ACB92A-48A0-4E1B-BA32-8C847AA49ED0}"/>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51" name="直接连接符 131">
                  <a:extLst>
                    <a:ext uri="{FF2B5EF4-FFF2-40B4-BE49-F238E27FC236}">
                      <a16:creationId xmlns:a16="http://schemas.microsoft.com/office/drawing/2014/main" id="{2FF8BD4D-9C5C-4D8A-97CB-CD69B1A9484B}"/>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52" name="直接连接符 132">
                  <a:extLst>
                    <a:ext uri="{FF2B5EF4-FFF2-40B4-BE49-F238E27FC236}">
                      <a16:creationId xmlns:a16="http://schemas.microsoft.com/office/drawing/2014/main" id="{F6118863-8B04-44E5-ABE1-0E3038B8A162}"/>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30" name="组合 133">
                <a:extLst>
                  <a:ext uri="{FF2B5EF4-FFF2-40B4-BE49-F238E27FC236}">
                    <a16:creationId xmlns:a16="http://schemas.microsoft.com/office/drawing/2014/main" id="{BF35374A-5039-44BF-9AC0-B3A76F0E77CE}"/>
                  </a:ext>
                </a:extLst>
              </p:cNvPr>
              <p:cNvGrpSpPr/>
              <p:nvPr/>
            </p:nvGrpSpPr>
            <p:grpSpPr>
              <a:xfrm>
                <a:off x="499" y="-76"/>
                <a:ext cx="18096" cy="11142"/>
                <a:chOff x="613" y="266"/>
                <a:chExt cx="18096" cy="11142"/>
              </a:xfrm>
            </p:grpSpPr>
            <p:cxnSp>
              <p:nvCxnSpPr>
                <p:cNvPr id="31" name="直接连接符 134">
                  <a:extLst>
                    <a:ext uri="{FF2B5EF4-FFF2-40B4-BE49-F238E27FC236}">
                      <a16:creationId xmlns:a16="http://schemas.microsoft.com/office/drawing/2014/main" id="{EE7F3A6D-EB70-472E-B9C4-08204D89694F}"/>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32" name="直接连接符 135">
                  <a:extLst>
                    <a:ext uri="{FF2B5EF4-FFF2-40B4-BE49-F238E27FC236}">
                      <a16:creationId xmlns:a16="http://schemas.microsoft.com/office/drawing/2014/main" id="{871A23C8-BDB5-4F20-8492-A80F8C9B5487}"/>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33" name="直接连接符 136">
                  <a:extLst>
                    <a:ext uri="{FF2B5EF4-FFF2-40B4-BE49-F238E27FC236}">
                      <a16:creationId xmlns:a16="http://schemas.microsoft.com/office/drawing/2014/main" id="{14B3FD3F-B9F2-4248-84E2-7176051B8795}"/>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34" name="直接连接符 137">
                  <a:extLst>
                    <a:ext uri="{FF2B5EF4-FFF2-40B4-BE49-F238E27FC236}">
                      <a16:creationId xmlns:a16="http://schemas.microsoft.com/office/drawing/2014/main" id="{6A383493-118A-458B-8143-D0547CA285EC}"/>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35" name="直接连接符 138">
                  <a:extLst>
                    <a:ext uri="{FF2B5EF4-FFF2-40B4-BE49-F238E27FC236}">
                      <a16:creationId xmlns:a16="http://schemas.microsoft.com/office/drawing/2014/main" id="{D27CBF40-7AC3-4BB8-8908-B7F979A9BC63}"/>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36" name="直接连接符 139">
                  <a:extLst>
                    <a:ext uri="{FF2B5EF4-FFF2-40B4-BE49-F238E27FC236}">
                      <a16:creationId xmlns:a16="http://schemas.microsoft.com/office/drawing/2014/main" id="{450E0723-3262-412F-9CA5-F1B6547634E1}"/>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37" name="直接连接符 140">
                  <a:extLst>
                    <a:ext uri="{FF2B5EF4-FFF2-40B4-BE49-F238E27FC236}">
                      <a16:creationId xmlns:a16="http://schemas.microsoft.com/office/drawing/2014/main" id="{66BA57A2-638B-4AF9-BFE8-A43EDF082560}"/>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38" name="直接连接符 141">
                  <a:extLst>
                    <a:ext uri="{FF2B5EF4-FFF2-40B4-BE49-F238E27FC236}">
                      <a16:creationId xmlns:a16="http://schemas.microsoft.com/office/drawing/2014/main" id="{637D2519-41AB-4365-90D0-030EC6744317}"/>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39" name="直接连接符 142">
                  <a:extLst>
                    <a:ext uri="{FF2B5EF4-FFF2-40B4-BE49-F238E27FC236}">
                      <a16:creationId xmlns:a16="http://schemas.microsoft.com/office/drawing/2014/main" id="{C8C803C7-617B-4CEF-B89B-649DECA73465}"/>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40" name="直接连接符 143">
                  <a:extLst>
                    <a:ext uri="{FF2B5EF4-FFF2-40B4-BE49-F238E27FC236}">
                      <a16:creationId xmlns:a16="http://schemas.microsoft.com/office/drawing/2014/main" id="{46B5DA95-0CA3-4E26-8A1C-D07F0683842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41" name="直接连接符 144">
                  <a:extLst>
                    <a:ext uri="{FF2B5EF4-FFF2-40B4-BE49-F238E27FC236}">
                      <a16:creationId xmlns:a16="http://schemas.microsoft.com/office/drawing/2014/main" id="{BC885CA0-091A-445D-90BA-FC2976689165}"/>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42" name="直接连接符 145">
                  <a:extLst>
                    <a:ext uri="{FF2B5EF4-FFF2-40B4-BE49-F238E27FC236}">
                      <a16:creationId xmlns:a16="http://schemas.microsoft.com/office/drawing/2014/main" id="{232CF804-3BCB-4DEE-B7E4-3190CC01F20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43" name="直接连接符 146">
                  <a:extLst>
                    <a:ext uri="{FF2B5EF4-FFF2-40B4-BE49-F238E27FC236}">
                      <a16:creationId xmlns:a16="http://schemas.microsoft.com/office/drawing/2014/main" id="{3501AE9A-32DE-4A94-ABA7-3123A349AC11}"/>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44" name="直接连接符 147">
                  <a:extLst>
                    <a:ext uri="{FF2B5EF4-FFF2-40B4-BE49-F238E27FC236}">
                      <a16:creationId xmlns:a16="http://schemas.microsoft.com/office/drawing/2014/main" id="{AB18BFBF-FC97-452B-A14A-3E8F1D7B1A06}"/>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nvGrpSpPr>
            <p:cNvPr id="4" name="组合 148">
              <a:extLst>
                <a:ext uri="{FF2B5EF4-FFF2-40B4-BE49-F238E27FC236}">
                  <a16:creationId xmlns:a16="http://schemas.microsoft.com/office/drawing/2014/main" id="{62020092-0CE0-47DD-801D-C7F5DD2B8B44}"/>
                </a:ext>
              </a:extLst>
            </p:cNvPr>
            <p:cNvGrpSpPr/>
            <p:nvPr/>
          </p:nvGrpSpPr>
          <p:grpSpPr>
            <a:xfrm>
              <a:off x="198" y="200"/>
              <a:ext cx="10784" cy="10801"/>
              <a:chOff x="-2" y="-76"/>
              <a:chExt cx="19220" cy="11142"/>
            </a:xfrm>
          </p:grpSpPr>
          <p:grpSp>
            <p:nvGrpSpPr>
              <p:cNvPr id="5" name="组合 149">
                <a:extLst>
                  <a:ext uri="{FF2B5EF4-FFF2-40B4-BE49-F238E27FC236}">
                    <a16:creationId xmlns:a16="http://schemas.microsoft.com/office/drawing/2014/main" id="{63B79572-8C8F-4224-8554-9DA732E130C5}"/>
                  </a:ext>
                </a:extLst>
              </p:cNvPr>
              <p:cNvGrpSpPr/>
              <p:nvPr/>
            </p:nvGrpSpPr>
            <p:grpSpPr>
              <a:xfrm rot="5400000">
                <a:off x="4736" y="-3915"/>
                <a:ext cx="9744" cy="19220"/>
                <a:chOff x="4789" y="266"/>
                <a:chExt cx="9744" cy="11143"/>
              </a:xfrm>
            </p:grpSpPr>
            <p:cxnSp>
              <p:nvCxnSpPr>
                <p:cNvPr id="21" name="直接连接符 150">
                  <a:extLst>
                    <a:ext uri="{FF2B5EF4-FFF2-40B4-BE49-F238E27FC236}">
                      <a16:creationId xmlns:a16="http://schemas.microsoft.com/office/drawing/2014/main" id="{C7F29183-147D-4DA1-9AF7-37F2D2309821}"/>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22" name="直接连接符 151">
                  <a:extLst>
                    <a:ext uri="{FF2B5EF4-FFF2-40B4-BE49-F238E27FC236}">
                      <a16:creationId xmlns:a16="http://schemas.microsoft.com/office/drawing/2014/main" id="{EB17D1F8-4BB9-4C8E-B318-845CB264FA9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23" name="直接连接符 152">
                  <a:extLst>
                    <a:ext uri="{FF2B5EF4-FFF2-40B4-BE49-F238E27FC236}">
                      <a16:creationId xmlns:a16="http://schemas.microsoft.com/office/drawing/2014/main" id="{7C8763CC-308D-4FBD-B482-C063C482A0D6}"/>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24" name="直接连接符 153">
                  <a:extLst>
                    <a:ext uri="{FF2B5EF4-FFF2-40B4-BE49-F238E27FC236}">
                      <a16:creationId xmlns:a16="http://schemas.microsoft.com/office/drawing/2014/main" id="{82556E9A-7EF6-4B05-B46B-AAC1059D4EC4}"/>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25" name="直接连接符 154">
                  <a:extLst>
                    <a:ext uri="{FF2B5EF4-FFF2-40B4-BE49-F238E27FC236}">
                      <a16:creationId xmlns:a16="http://schemas.microsoft.com/office/drawing/2014/main" id="{D14FF175-15B4-42F5-AF89-5455C8B9F9A5}"/>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26" name="直接连接符 155">
                  <a:extLst>
                    <a:ext uri="{FF2B5EF4-FFF2-40B4-BE49-F238E27FC236}">
                      <a16:creationId xmlns:a16="http://schemas.microsoft.com/office/drawing/2014/main" id="{3522736E-8DCD-4C65-AAAD-B3BB7D0D1308}"/>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27" name="直接连接符 156">
                  <a:extLst>
                    <a:ext uri="{FF2B5EF4-FFF2-40B4-BE49-F238E27FC236}">
                      <a16:creationId xmlns:a16="http://schemas.microsoft.com/office/drawing/2014/main" id="{FA9DE77C-A3AB-44F0-890E-8787E28BAA5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28" name="直接连接符 157">
                  <a:extLst>
                    <a:ext uri="{FF2B5EF4-FFF2-40B4-BE49-F238E27FC236}">
                      <a16:creationId xmlns:a16="http://schemas.microsoft.com/office/drawing/2014/main" id="{F122491A-D42A-4515-87E0-B6EDC2375F45}"/>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6" name="组合 158">
                <a:extLst>
                  <a:ext uri="{FF2B5EF4-FFF2-40B4-BE49-F238E27FC236}">
                    <a16:creationId xmlns:a16="http://schemas.microsoft.com/office/drawing/2014/main" id="{5ECBA24D-A34D-4685-B724-9457952BB3EC}"/>
                  </a:ext>
                </a:extLst>
              </p:cNvPr>
              <p:cNvGrpSpPr/>
              <p:nvPr/>
            </p:nvGrpSpPr>
            <p:grpSpPr>
              <a:xfrm>
                <a:off x="499" y="-76"/>
                <a:ext cx="18096" cy="11142"/>
                <a:chOff x="613" y="266"/>
                <a:chExt cx="18096" cy="11142"/>
              </a:xfrm>
            </p:grpSpPr>
            <p:cxnSp>
              <p:nvCxnSpPr>
                <p:cNvPr id="7" name="直接连接符 159">
                  <a:extLst>
                    <a:ext uri="{FF2B5EF4-FFF2-40B4-BE49-F238E27FC236}">
                      <a16:creationId xmlns:a16="http://schemas.microsoft.com/office/drawing/2014/main" id="{084CA1C9-3E2C-4B89-BF87-7DC47A833004}"/>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8" name="直接连接符 160">
                  <a:extLst>
                    <a:ext uri="{FF2B5EF4-FFF2-40B4-BE49-F238E27FC236}">
                      <a16:creationId xmlns:a16="http://schemas.microsoft.com/office/drawing/2014/main" id="{3DED5906-BA4E-49CC-B1B9-C79CC23503D1}"/>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9" name="直接连接符 161">
                  <a:extLst>
                    <a:ext uri="{FF2B5EF4-FFF2-40B4-BE49-F238E27FC236}">
                      <a16:creationId xmlns:a16="http://schemas.microsoft.com/office/drawing/2014/main" id="{EBE5F26C-7980-45B0-92D3-2D252A9142B2}"/>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10" name="直接连接符 162">
                  <a:extLst>
                    <a:ext uri="{FF2B5EF4-FFF2-40B4-BE49-F238E27FC236}">
                      <a16:creationId xmlns:a16="http://schemas.microsoft.com/office/drawing/2014/main" id="{FF24D238-1B48-4BB9-9354-1EDC25F39882}"/>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11" name="直接连接符 163">
                  <a:extLst>
                    <a:ext uri="{FF2B5EF4-FFF2-40B4-BE49-F238E27FC236}">
                      <a16:creationId xmlns:a16="http://schemas.microsoft.com/office/drawing/2014/main" id="{B2E2C644-C667-4776-8AF9-85E86491737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12" name="直接连接符 164">
                  <a:extLst>
                    <a:ext uri="{FF2B5EF4-FFF2-40B4-BE49-F238E27FC236}">
                      <a16:creationId xmlns:a16="http://schemas.microsoft.com/office/drawing/2014/main" id="{C35BFF48-528D-4E9E-AF80-5D8C78CEE3DF}"/>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13" name="直接连接符 165">
                  <a:extLst>
                    <a:ext uri="{FF2B5EF4-FFF2-40B4-BE49-F238E27FC236}">
                      <a16:creationId xmlns:a16="http://schemas.microsoft.com/office/drawing/2014/main" id="{7D006BB0-F169-4AF7-B36A-105350435AFD}"/>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14" name="直接连接符 166">
                  <a:extLst>
                    <a:ext uri="{FF2B5EF4-FFF2-40B4-BE49-F238E27FC236}">
                      <a16:creationId xmlns:a16="http://schemas.microsoft.com/office/drawing/2014/main" id="{B636211E-6189-4AFA-B334-1A589EB9BBA4}"/>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15" name="直接连接符 167">
                  <a:extLst>
                    <a:ext uri="{FF2B5EF4-FFF2-40B4-BE49-F238E27FC236}">
                      <a16:creationId xmlns:a16="http://schemas.microsoft.com/office/drawing/2014/main" id="{0AFE3E39-F0DF-4827-9339-860786C576AE}"/>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16" name="直接连接符 168">
                  <a:extLst>
                    <a:ext uri="{FF2B5EF4-FFF2-40B4-BE49-F238E27FC236}">
                      <a16:creationId xmlns:a16="http://schemas.microsoft.com/office/drawing/2014/main" id="{1F4A9D0D-CF75-4159-AA5D-B8753D5AEA40}"/>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17" name="直接连接符 169">
                  <a:extLst>
                    <a:ext uri="{FF2B5EF4-FFF2-40B4-BE49-F238E27FC236}">
                      <a16:creationId xmlns:a16="http://schemas.microsoft.com/office/drawing/2014/main" id="{119EE94C-15DB-4435-AAB1-5C6CB5F8C7FB}"/>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18" name="直接连接符 170">
                  <a:extLst>
                    <a:ext uri="{FF2B5EF4-FFF2-40B4-BE49-F238E27FC236}">
                      <a16:creationId xmlns:a16="http://schemas.microsoft.com/office/drawing/2014/main" id="{7C3E79CC-48FA-4B7D-9C5A-73BB2A8AA63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19" name="直接连接符 171">
                  <a:extLst>
                    <a:ext uri="{FF2B5EF4-FFF2-40B4-BE49-F238E27FC236}">
                      <a16:creationId xmlns:a16="http://schemas.microsoft.com/office/drawing/2014/main" id="{E35FD72A-941D-459D-B713-000D6A0D08C3}"/>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20" name="直接连接符 172">
                  <a:extLst>
                    <a:ext uri="{FF2B5EF4-FFF2-40B4-BE49-F238E27FC236}">
                      <a16:creationId xmlns:a16="http://schemas.microsoft.com/office/drawing/2014/main" id="{8C242784-CBB5-452D-9CA1-939ED413C675}"/>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pic>
        <p:nvPicPr>
          <p:cNvPr id="53" name="图片 81" descr="D:\资料\图层 2.png图层 2">
            <a:extLst>
              <a:ext uri="{FF2B5EF4-FFF2-40B4-BE49-F238E27FC236}">
                <a16:creationId xmlns:a16="http://schemas.microsoft.com/office/drawing/2014/main" id="{EBFFDCF6-CF51-48F6-9167-6F45FA94FA4E}"/>
              </a:ext>
            </a:extLst>
          </p:cNvPr>
          <p:cNvPicPr>
            <a:picLocks noChangeAspect="1"/>
          </p:cNvPicPr>
          <p:nvPr/>
        </p:nvPicPr>
        <p:blipFill>
          <a:blip r:embed="rId2"/>
          <a:srcRect/>
          <a:stretch>
            <a:fillRect/>
          </a:stretch>
        </p:blipFill>
        <p:spPr>
          <a:xfrm>
            <a:off x="238814" y="205800"/>
            <a:ext cx="11370100" cy="6105796"/>
          </a:xfrm>
          <a:prstGeom prst="rect">
            <a:avLst/>
          </a:prstGeom>
        </p:spPr>
      </p:pic>
      <p:grpSp>
        <p:nvGrpSpPr>
          <p:cNvPr id="54" name="组合 37">
            <a:extLst>
              <a:ext uri="{FF2B5EF4-FFF2-40B4-BE49-F238E27FC236}">
                <a16:creationId xmlns:a16="http://schemas.microsoft.com/office/drawing/2014/main" id="{92E5539E-1614-459C-B66A-BBB4CF851F2D}"/>
              </a:ext>
            </a:extLst>
          </p:cNvPr>
          <p:cNvGrpSpPr/>
          <p:nvPr/>
        </p:nvGrpSpPr>
        <p:grpSpPr>
          <a:xfrm>
            <a:off x="3983542" y="3469081"/>
            <a:ext cx="1017267" cy="189247"/>
            <a:chOff x="11167" y="8133"/>
            <a:chExt cx="1704" cy="298"/>
          </a:xfrm>
        </p:grpSpPr>
        <p:sp>
          <p:nvSpPr>
            <p:cNvPr id="55" name="椭圆 17">
              <a:extLst>
                <a:ext uri="{FF2B5EF4-FFF2-40B4-BE49-F238E27FC236}">
                  <a16:creationId xmlns:a16="http://schemas.microsoft.com/office/drawing/2014/main" id="{88AEB71F-B840-45AA-98A4-87EFFD518C8A}"/>
                </a:ext>
              </a:extLst>
            </p:cNvPr>
            <p:cNvSpPr/>
            <p:nvPr/>
          </p:nvSpPr>
          <p:spPr>
            <a:xfrm>
              <a:off x="11167" y="8133"/>
              <a:ext cx="299" cy="299"/>
            </a:xfrm>
            <a:prstGeom prst="ellipse">
              <a:avLst/>
            </a:prstGeom>
            <a:solidFill>
              <a:srgbClr val="F4E418"/>
            </a:solidFill>
            <a:ln w="25400">
              <a:solidFill>
                <a:srgbClr val="003849"/>
              </a:solidFill>
            </a:ln>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rgbClr val="000000"/>
                </a:solidFill>
                <a:effectLst/>
                <a:uLnTx/>
                <a:uFillTx/>
                <a:latin typeface="Arial"/>
                <a:cs typeface="+mn-ea"/>
                <a:sym typeface="+mn-lt"/>
              </a:endParaRPr>
            </a:p>
          </p:txBody>
        </p:sp>
        <p:sp>
          <p:nvSpPr>
            <p:cNvPr id="56" name="椭圆 18">
              <a:extLst>
                <a:ext uri="{FF2B5EF4-FFF2-40B4-BE49-F238E27FC236}">
                  <a16:creationId xmlns:a16="http://schemas.microsoft.com/office/drawing/2014/main" id="{8EB58DC5-8409-485A-99AE-093E7DD1129B}"/>
                </a:ext>
              </a:extLst>
            </p:cNvPr>
            <p:cNvSpPr/>
            <p:nvPr/>
          </p:nvSpPr>
          <p:spPr>
            <a:xfrm>
              <a:off x="11834" y="8133"/>
              <a:ext cx="299" cy="299"/>
            </a:xfrm>
            <a:prstGeom prst="ellipse">
              <a:avLst/>
            </a:prstGeom>
            <a:solidFill>
              <a:srgbClr val="F4E418"/>
            </a:solidFill>
            <a:ln w="25400">
              <a:solidFill>
                <a:srgbClr val="003849"/>
              </a:solidFill>
            </a:ln>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rgbClr val="000000"/>
                </a:solidFill>
                <a:effectLst/>
                <a:uLnTx/>
                <a:uFillTx/>
                <a:latin typeface="Arial"/>
                <a:cs typeface="+mn-ea"/>
                <a:sym typeface="+mn-lt"/>
              </a:endParaRPr>
            </a:p>
          </p:txBody>
        </p:sp>
        <p:sp>
          <p:nvSpPr>
            <p:cNvPr id="57" name="椭圆 19">
              <a:extLst>
                <a:ext uri="{FF2B5EF4-FFF2-40B4-BE49-F238E27FC236}">
                  <a16:creationId xmlns:a16="http://schemas.microsoft.com/office/drawing/2014/main" id="{EF81D562-C52E-46A7-A588-3450A80369B6}"/>
                </a:ext>
              </a:extLst>
            </p:cNvPr>
            <p:cNvSpPr/>
            <p:nvPr/>
          </p:nvSpPr>
          <p:spPr>
            <a:xfrm>
              <a:off x="12573" y="8133"/>
              <a:ext cx="299" cy="299"/>
            </a:xfrm>
            <a:prstGeom prst="ellipse">
              <a:avLst/>
            </a:prstGeom>
            <a:solidFill>
              <a:srgbClr val="F4E418"/>
            </a:solidFill>
            <a:ln w="25400">
              <a:solidFill>
                <a:srgbClr val="003849"/>
              </a:solidFill>
            </a:ln>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zh-CN" altLang="en-US" sz="2400" b="0" i="0" u="none" strike="noStrike" kern="0" cap="none" spc="0" normalizeH="0" baseline="0" noProof="0">
                <a:ln>
                  <a:noFill/>
                </a:ln>
                <a:solidFill>
                  <a:srgbClr val="000000"/>
                </a:solidFill>
                <a:effectLst/>
                <a:uLnTx/>
                <a:uFillTx/>
                <a:latin typeface="Arial"/>
                <a:cs typeface="+mn-ea"/>
                <a:sym typeface="+mn-lt"/>
              </a:endParaRPr>
            </a:p>
          </p:txBody>
        </p:sp>
      </p:grpSp>
      <p:grpSp>
        <p:nvGrpSpPr>
          <p:cNvPr id="58" name="组合 64">
            <a:extLst>
              <a:ext uri="{FF2B5EF4-FFF2-40B4-BE49-F238E27FC236}">
                <a16:creationId xmlns:a16="http://schemas.microsoft.com/office/drawing/2014/main" id="{7E32912D-E85C-486A-A9FB-906DD1F79C57}"/>
              </a:ext>
            </a:extLst>
          </p:cNvPr>
          <p:cNvGrpSpPr/>
          <p:nvPr/>
        </p:nvGrpSpPr>
        <p:grpSpPr>
          <a:xfrm>
            <a:off x="907603" y="49565"/>
            <a:ext cx="9170921" cy="6032423"/>
            <a:chOff x="1556" y="392"/>
            <a:chExt cx="15362" cy="9499"/>
          </a:xfrm>
        </p:grpSpPr>
        <p:grpSp>
          <p:nvGrpSpPr>
            <p:cNvPr id="59" name="组合 65">
              <a:extLst>
                <a:ext uri="{FF2B5EF4-FFF2-40B4-BE49-F238E27FC236}">
                  <a16:creationId xmlns:a16="http://schemas.microsoft.com/office/drawing/2014/main" id="{27D5F925-C1C5-45CB-AA99-54AAF19DBEBC}"/>
                </a:ext>
              </a:extLst>
            </p:cNvPr>
            <p:cNvGrpSpPr/>
            <p:nvPr/>
          </p:nvGrpSpPr>
          <p:grpSpPr>
            <a:xfrm>
              <a:off x="1556" y="431"/>
              <a:ext cx="15362" cy="8286"/>
              <a:chOff x="2107" y="864"/>
              <a:chExt cx="15362" cy="8286"/>
            </a:xfrm>
          </p:grpSpPr>
          <p:pic>
            <p:nvPicPr>
              <p:cNvPr id="62" name="图形 8">
                <a:extLst>
                  <a:ext uri="{FF2B5EF4-FFF2-40B4-BE49-F238E27FC236}">
                    <a16:creationId xmlns:a16="http://schemas.microsoft.com/office/drawing/2014/main" id="{F0F4F112-7DC2-4837-9D83-D0639AC36FF6}"/>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400" y="2456"/>
                <a:ext cx="1010" cy="1250"/>
              </a:xfrm>
              <a:prstGeom prst="rect">
                <a:avLst/>
              </a:prstGeom>
            </p:spPr>
          </p:pic>
          <p:pic>
            <p:nvPicPr>
              <p:cNvPr id="63" name="图形 9">
                <a:extLst>
                  <a:ext uri="{FF2B5EF4-FFF2-40B4-BE49-F238E27FC236}">
                    <a16:creationId xmlns:a16="http://schemas.microsoft.com/office/drawing/2014/main" id="{DA87C76A-F319-4D28-B82B-A2AE0CEB0EC1}"/>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6578" y="4855"/>
                <a:ext cx="891" cy="1103"/>
              </a:xfrm>
              <a:prstGeom prst="rect">
                <a:avLst/>
              </a:prstGeom>
            </p:spPr>
          </p:pic>
          <p:pic>
            <p:nvPicPr>
              <p:cNvPr id="64" name="图形 10">
                <a:extLst>
                  <a:ext uri="{FF2B5EF4-FFF2-40B4-BE49-F238E27FC236}">
                    <a16:creationId xmlns:a16="http://schemas.microsoft.com/office/drawing/2014/main" id="{16A18442-4F58-4E5A-BC66-6A46362B7977}"/>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596" y="7609"/>
                <a:ext cx="1245" cy="1541"/>
              </a:xfrm>
              <a:prstGeom prst="rect">
                <a:avLst/>
              </a:prstGeom>
            </p:spPr>
          </p:pic>
          <p:pic>
            <p:nvPicPr>
              <p:cNvPr id="65" name="图形 15">
                <a:extLst>
                  <a:ext uri="{FF2B5EF4-FFF2-40B4-BE49-F238E27FC236}">
                    <a16:creationId xmlns:a16="http://schemas.microsoft.com/office/drawing/2014/main" id="{FAAB0B6C-88CC-48BE-B281-6C8B92F87138}"/>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5090" y="864"/>
                <a:ext cx="753" cy="1130"/>
              </a:xfrm>
              <a:prstGeom prst="rect">
                <a:avLst/>
              </a:prstGeom>
            </p:spPr>
          </p:pic>
          <p:pic>
            <p:nvPicPr>
              <p:cNvPr id="66" name="图形 16">
                <a:extLst>
                  <a:ext uri="{FF2B5EF4-FFF2-40B4-BE49-F238E27FC236}">
                    <a16:creationId xmlns:a16="http://schemas.microsoft.com/office/drawing/2014/main" id="{C4D611AE-C9E3-4E44-AAFB-8531680A1F9C}"/>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2107" y="4841"/>
                <a:ext cx="722" cy="1084"/>
              </a:xfrm>
              <a:prstGeom prst="rect">
                <a:avLst/>
              </a:prstGeom>
            </p:spPr>
          </p:pic>
        </p:grpSp>
        <p:pic>
          <p:nvPicPr>
            <p:cNvPr id="60" name="图形 10">
              <a:extLst>
                <a:ext uri="{FF2B5EF4-FFF2-40B4-BE49-F238E27FC236}">
                  <a16:creationId xmlns:a16="http://schemas.microsoft.com/office/drawing/2014/main" id="{11AB02E2-34A8-450C-B7B1-679815DE6EBF}"/>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3842" y="392"/>
              <a:ext cx="1245" cy="1541"/>
            </a:xfrm>
            <a:prstGeom prst="rect">
              <a:avLst/>
            </a:prstGeom>
          </p:spPr>
        </p:pic>
        <p:pic>
          <p:nvPicPr>
            <p:cNvPr id="61" name="图形 10">
              <a:extLst>
                <a:ext uri="{FF2B5EF4-FFF2-40B4-BE49-F238E27FC236}">
                  <a16:creationId xmlns:a16="http://schemas.microsoft.com/office/drawing/2014/main" id="{901F4023-A209-47FC-A6DA-F32B54405149}"/>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4580" y="8350"/>
              <a:ext cx="1245" cy="1541"/>
            </a:xfrm>
            <a:prstGeom prst="rect">
              <a:avLst/>
            </a:prstGeom>
          </p:spPr>
        </p:pic>
      </p:grpSp>
      <p:grpSp>
        <p:nvGrpSpPr>
          <p:cNvPr id="67" name="组合 82">
            <a:extLst>
              <a:ext uri="{FF2B5EF4-FFF2-40B4-BE49-F238E27FC236}">
                <a16:creationId xmlns:a16="http://schemas.microsoft.com/office/drawing/2014/main" id="{F3D048FB-E63B-48BC-B1D5-4F73D7956AA2}"/>
              </a:ext>
            </a:extLst>
          </p:cNvPr>
          <p:cNvGrpSpPr/>
          <p:nvPr/>
        </p:nvGrpSpPr>
        <p:grpSpPr>
          <a:xfrm>
            <a:off x="301995" y="49565"/>
            <a:ext cx="11674687" cy="6845939"/>
            <a:chOff x="-28" y="0"/>
            <a:chExt cx="19556" cy="11162"/>
          </a:xfrm>
        </p:grpSpPr>
        <p:pic>
          <p:nvPicPr>
            <p:cNvPr id="68" name="图片 83" descr="橡皮">
              <a:extLst>
                <a:ext uri="{FF2B5EF4-FFF2-40B4-BE49-F238E27FC236}">
                  <a16:creationId xmlns:a16="http://schemas.microsoft.com/office/drawing/2014/main" id="{ED4E1124-2244-4295-B04A-099501B5D368}"/>
                </a:ext>
              </a:extLst>
            </p:cNvPr>
            <p:cNvPicPr>
              <a:picLocks noChangeAspect="1"/>
            </p:cNvPicPr>
            <p:nvPr/>
          </p:nvPicPr>
          <p:blipFill>
            <a:blip r:embed="rId7"/>
            <a:stretch>
              <a:fillRect/>
            </a:stretch>
          </p:blipFill>
          <p:spPr>
            <a:xfrm>
              <a:off x="16088" y="6391"/>
              <a:ext cx="3112" cy="3112"/>
            </a:xfrm>
            <a:prstGeom prst="rect">
              <a:avLst/>
            </a:prstGeom>
          </p:spPr>
        </p:pic>
        <p:pic>
          <p:nvPicPr>
            <p:cNvPr id="69" name="图片 84" descr="纸张">
              <a:extLst>
                <a:ext uri="{FF2B5EF4-FFF2-40B4-BE49-F238E27FC236}">
                  <a16:creationId xmlns:a16="http://schemas.microsoft.com/office/drawing/2014/main" id="{DDAEA364-40CD-4799-92AC-83D90CFB4E2A}"/>
                </a:ext>
              </a:extLst>
            </p:cNvPr>
            <p:cNvPicPr>
              <a:picLocks noChangeAspect="1"/>
            </p:cNvPicPr>
            <p:nvPr/>
          </p:nvPicPr>
          <p:blipFill>
            <a:blip r:embed="rId8"/>
            <a:stretch>
              <a:fillRect/>
            </a:stretch>
          </p:blipFill>
          <p:spPr>
            <a:xfrm>
              <a:off x="9813" y="7490"/>
              <a:ext cx="3672" cy="3672"/>
            </a:xfrm>
            <a:prstGeom prst="rect">
              <a:avLst/>
            </a:prstGeom>
          </p:spPr>
        </p:pic>
        <p:pic>
          <p:nvPicPr>
            <p:cNvPr id="70" name="图片 86" descr="书本">
              <a:extLst>
                <a:ext uri="{FF2B5EF4-FFF2-40B4-BE49-F238E27FC236}">
                  <a16:creationId xmlns:a16="http://schemas.microsoft.com/office/drawing/2014/main" id="{92722AD8-22B9-42F6-936D-6D9EB7D8986D}"/>
                </a:ext>
              </a:extLst>
            </p:cNvPr>
            <p:cNvPicPr>
              <a:picLocks noChangeAspect="1"/>
            </p:cNvPicPr>
            <p:nvPr/>
          </p:nvPicPr>
          <p:blipFill>
            <a:blip r:embed="rId9"/>
            <a:stretch>
              <a:fillRect/>
            </a:stretch>
          </p:blipFill>
          <p:spPr>
            <a:xfrm>
              <a:off x="-28" y="0"/>
              <a:ext cx="3055" cy="3055"/>
            </a:xfrm>
            <a:prstGeom prst="rect">
              <a:avLst/>
            </a:prstGeom>
          </p:spPr>
        </p:pic>
        <p:pic>
          <p:nvPicPr>
            <p:cNvPr id="71" name="图片 88" descr="冰激凌">
              <a:extLst>
                <a:ext uri="{FF2B5EF4-FFF2-40B4-BE49-F238E27FC236}">
                  <a16:creationId xmlns:a16="http://schemas.microsoft.com/office/drawing/2014/main" id="{E7BAFA54-8F5E-4A26-A028-E585FE5A0220}"/>
                </a:ext>
              </a:extLst>
            </p:cNvPr>
            <p:cNvPicPr>
              <a:picLocks noChangeAspect="1"/>
            </p:cNvPicPr>
            <p:nvPr/>
          </p:nvPicPr>
          <p:blipFill>
            <a:blip r:embed="rId10"/>
            <a:stretch>
              <a:fillRect/>
            </a:stretch>
          </p:blipFill>
          <p:spPr>
            <a:xfrm>
              <a:off x="15830" y="431"/>
              <a:ext cx="3698" cy="3698"/>
            </a:xfrm>
            <a:prstGeom prst="rect">
              <a:avLst/>
            </a:prstGeom>
          </p:spPr>
        </p:pic>
        <p:pic>
          <p:nvPicPr>
            <p:cNvPr id="72" name="图片 89" descr="笔">
              <a:extLst>
                <a:ext uri="{FF2B5EF4-FFF2-40B4-BE49-F238E27FC236}">
                  <a16:creationId xmlns:a16="http://schemas.microsoft.com/office/drawing/2014/main" id="{3F1437DC-D611-4431-84BF-B259095D17C6}"/>
                </a:ext>
              </a:extLst>
            </p:cNvPr>
            <p:cNvPicPr>
              <a:picLocks noChangeAspect="1"/>
            </p:cNvPicPr>
            <p:nvPr/>
          </p:nvPicPr>
          <p:blipFill>
            <a:blip r:embed="rId11"/>
            <a:stretch>
              <a:fillRect/>
            </a:stretch>
          </p:blipFill>
          <p:spPr>
            <a:xfrm>
              <a:off x="8569" y="226"/>
              <a:ext cx="2467" cy="2467"/>
            </a:xfrm>
            <a:prstGeom prst="rect">
              <a:avLst/>
            </a:prstGeom>
          </p:spPr>
        </p:pic>
        <p:pic>
          <p:nvPicPr>
            <p:cNvPr id="73" name="图片 90" descr="草莓">
              <a:extLst>
                <a:ext uri="{FF2B5EF4-FFF2-40B4-BE49-F238E27FC236}">
                  <a16:creationId xmlns:a16="http://schemas.microsoft.com/office/drawing/2014/main" id="{01ED8B42-9B01-4519-9F8D-2130AC31CC96}"/>
                </a:ext>
              </a:extLst>
            </p:cNvPr>
            <p:cNvPicPr>
              <a:picLocks noChangeAspect="1"/>
            </p:cNvPicPr>
            <p:nvPr/>
          </p:nvPicPr>
          <p:blipFill>
            <a:blip r:embed="rId12"/>
            <a:stretch>
              <a:fillRect/>
            </a:stretch>
          </p:blipFill>
          <p:spPr>
            <a:xfrm>
              <a:off x="791" y="7193"/>
              <a:ext cx="2698" cy="2698"/>
            </a:xfrm>
            <a:prstGeom prst="rect">
              <a:avLst/>
            </a:prstGeom>
          </p:spPr>
        </p:pic>
      </p:grpSp>
      <p:pic>
        <p:nvPicPr>
          <p:cNvPr id="74" name="图片 174" descr="D:\资料\图片3.png图片3">
            <a:extLst>
              <a:ext uri="{FF2B5EF4-FFF2-40B4-BE49-F238E27FC236}">
                <a16:creationId xmlns:a16="http://schemas.microsoft.com/office/drawing/2014/main" id="{517114B5-53B2-495D-B4E8-DF126F233158}"/>
              </a:ext>
            </a:extLst>
          </p:cNvPr>
          <p:cNvPicPr>
            <a:picLocks noChangeAspect="1"/>
          </p:cNvPicPr>
          <p:nvPr/>
        </p:nvPicPr>
        <p:blipFill>
          <a:blip r:embed="rId13"/>
          <a:srcRect/>
          <a:stretch>
            <a:fillRect/>
          </a:stretch>
        </p:blipFill>
        <p:spPr>
          <a:xfrm>
            <a:off x="6318079" y="565032"/>
            <a:ext cx="3584536" cy="5480303"/>
          </a:xfrm>
          <a:prstGeom prst="rect">
            <a:avLst/>
          </a:prstGeom>
        </p:spPr>
      </p:pic>
      <p:pic>
        <p:nvPicPr>
          <p:cNvPr id="75" name="Hình ảnh 74">
            <a:extLst>
              <a:ext uri="{FF2B5EF4-FFF2-40B4-BE49-F238E27FC236}">
                <a16:creationId xmlns:a16="http://schemas.microsoft.com/office/drawing/2014/main" id="{B10C3AFA-52CF-4539-AFDC-469E8B945C48}"/>
              </a:ext>
            </a:extLst>
          </p:cNvPr>
          <p:cNvPicPr>
            <a:picLocks noChangeAspect="1"/>
          </p:cNvPicPr>
          <p:nvPr/>
        </p:nvPicPr>
        <p:blipFill>
          <a:blip r:embed="rId14"/>
          <a:stretch>
            <a:fillRect/>
          </a:stretch>
        </p:blipFill>
        <p:spPr>
          <a:xfrm>
            <a:off x="1609678" y="1085346"/>
            <a:ext cx="5722608" cy="3051856"/>
          </a:xfrm>
          <a:prstGeom prst="rect">
            <a:avLst/>
          </a:prstGeom>
        </p:spPr>
      </p:pic>
    </p:spTree>
    <p:extLst>
      <p:ext uri="{BB962C8B-B14F-4D97-AF65-F5344CB8AC3E}">
        <p14:creationId xmlns:p14="http://schemas.microsoft.com/office/powerpoint/2010/main" val="3916561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strVal val="#ppt_w+.3"/>
                                          </p:val>
                                        </p:tav>
                                        <p:tav tm="100000">
                                          <p:val>
                                            <p:strVal val="#ppt_w"/>
                                          </p:val>
                                        </p:tav>
                                      </p:tavLst>
                                    </p:anim>
                                    <p:anim calcmode="lin" valueType="num">
                                      <p:cBhvr>
                                        <p:cTn id="8" dur="1000" fill="hold"/>
                                        <p:tgtEl>
                                          <p:spTgt spid="54"/>
                                        </p:tgtEl>
                                        <p:attrNameLst>
                                          <p:attrName>ppt_h</p:attrName>
                                        </p:attrNameLst>
                                      </p:cBhvr>
                                      <p:tavLst>
                                        <p:tav tm="0">
                                          <p:val>
                                            <p:strVal val="#ppt_h"/>
                                          </p:val>
                                        </p:tav>
                                        <p:tav tm="100000">
                                          <p:val>
                                            <p:strVal val="#ppt_h"/>
                                          </p:val>
                                        </p:tav>
                                      </p:tavLst>
                                    </p:anim>
                                    <p:animEffect transition="in" filter="fade">
                                      <p:cBhvr>
                                        <p:cTn id="9" dur="1000"/>
                                        <p:tgtEl>
                                          <p:spTgt spid="5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barn(inVertical)">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ox(in)">
                                      <p:cBhvr>
                                        <p:cTn id="19" dur="2000"/>
                                        <p:tgtEl>
                                          <p:spTgt spid="6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barn(inVertical)">
                                      <p:cBhvr>
                                        <p:cTn id="24" dur="500"/>
                                        <p:tgtEl>
                                          <p:spTgt spid="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barn(inVertical)">
                                      <p:cBhvr>
                                        <p:cTn id="2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3">
            <a:extLst>
              <a:ext uri="{FF2B5EF4-FFF2-40B4-BE49-F238E27FC236}">
                <a16:creationId xmlns:a16="http://schemas.microsoft.com/office/drawing/2014/main" id="{7F77090D-28D8-4BD4-8D64-19BD47346377}"/>
              </a:ext>
            </a:extLst>
          </p:cNvPr>
          <p:cNvGrpSpPr/>
          <p:nvPr/>
        </p:nvGrpSpPr>
        <p:grpSpPr>
          <a:xfrm>
            <a:off x="0" y="0"/>
            <a:ext cx="12192000" cy="6858000"/>
            <a:chOff x="198" y="179"/>
            <a:chExt cx="20158" cy="10821"/>
          </a:xfrm>
        </p:grpSpPr>
        <p:grpSp>
          <p:nvGrpSpPr>
            <p:cNvPr id="3" name="组合 123">
              <a:extLst>
                <a:ext uri="{FF2B5EF4-FFF2-40B4-BE49-F238E27FC236}">
                  <a16:creationId xmlns:a16="http://schemas.microsoft.com/office/drawing/2014/main" id="{CF4C321E-F680-4BE2-85B0-B4950E048E62}"/>
                </a:ext>
              </a:extLst>
            </p:cNvPr>
            <p:cNvGrpSpPr/>
            <p:nvPr/>
          </p:nvGrpSpPr>
          <p:grpSpPr>
            <a:xfrm>
              <a:off x="9572" y="179"/>
              <a:ext cx="10784" cy="10801"/>
              <a:chOff x="-2" y="-76"/>
              <a:chExt cx="19220" cy="11142"/>
            </a:xfrm>
          </p:grpSpPr>
          <p:grpSp>
            <p:nvGrpSpPr>
              <p:cNvPr id="29" name="组合 124">
                <a:extLst>
                  <a:ext uri="{FF2B5EF4-FFF2-40B4-BE49-F238E27FC236}">
                    <a16:creationId xmlns:a16="http://schemas.microsoft.com/office/drawing/2014/main" id="{719B2B09-C82D-47FF-B59D-23A07E4F0CFE}"/>
                  </a:ext>
                </a:extLst>
              </p:cNvPr>
              <p:cNvGrpSpPr/>
              <p:nvPr/>
            </p:nvGrpSpPr>
            <p:grpSpPr>
              <a:xfrm rot="5400000">
                <a:off x="4736" y="-3915"/>
                <a:ext cx="9744" cy="19220"/>
                <a:chOff x="4789" y="266"/>
                <a:chExt cx="9744" cy="11143"/>
              </a:xfrm>
            </p:grpSpPr>
            <p:cxnSp>
              <p:nvCxnSpPr>
                <p:cNvPr id="45" name="直接连接符 125">
                  <a:extLst>
                    <a:ext uri="{FF2B5EF4-FFF2-40B4-BE49-F238E27FC236}">
                      <a16:creationId xmlns:a16="http://schemas.microsoft.com/office/drawing/2014/main" id="{09261A7C-F547-4C69-AB80-13EF4318C6B4}"/>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46" name="直接连接符 126">
                  <a:extLst>
                    <a:ext uri="{FF2B5EF4-FFF2-40B4-BE49-F238E27FC236}">
                      <a16:creationId xmlns:a16="http://schemas.microsoft.com/office/drawing/2014/main" id="{8D6619F1-EDB7-41CC-AD27-7EFB5A33BCDC}"/>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47" name="直接连接符 127">
                  <a:extLst>
                    <a:ext uri="{FF2B5EF4-FFF2-40B4-BE49-F238E27FC236}">
                      <a16:creationId xmlns:a16="http://schemas.microsoft.com/office/drawing/2014/main" id="{A5A5DB30-B08F-4ACC-BBF4-A1AFECB43453}"/>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48" name="直接连接符 128">
                  <a:extLst>
                    <a:ext uri="{FF2B5EF4-FFF2-40B4-BE49-F238E27FC236}">
                      <a16:creationId xmlns:a16="http://schemas.microsoft.com/office/drawing/2014/main" id="{8D28FD8F-E90D-4F14-861B-4AF412D1E507}"/>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49" name="直接连接符 129">
                  <a:extLst>
                    <a:ext uri="{FF2B5EF4-FFF2-40B4-BE49-F238E27FC236}">
                      <a16:creationId xmlns:a16="http://schemas.microsoft.com/office/drawing/2014/main" id="{6C431C42-9A34-47C5-87EF-AA1F7829BBF6}"/>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50" name="直接连接符 130">
                  <a:extLst>
                    <a:ext uri="{FF2B5EF4-FFF2-40B4-BE49-F238E27FC236}">
                      <a16:creationId xmlns:a16="http://schemas.microsoft.com/office/drawing/2014/main" id="{F8ACB92A-48A0-4E1B-BA32-8C847AA49ED0}"/>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51" name="直接连接符 131">
                  <a:extLst>
                    <a:ext uri="{FF2B5EF4-FFF2-40B4-BE49-F238E27FC236}">
                      <a16:creationId xmlns:a16="http://schemas.microsoft.com/office/drawing/2014/main" id="{2FF8BD4D-9C5C-4D8A-97CB-CD69B1A9484B}"/>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52" name="直接连接符 132">
                  <a:extLst>
                    <a:ext uri="{FF2B5EF4-FFF2-40B4-BE49-F238E27FC236}">
                      <a16:creationId xmlns:a16="http://schemas.microsoft.com/office/drawing/2014/main" id="{F6118863-8B04-44E5-ABE1-0E3038B8A162}"/>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30" name="组合 133">
                <a:extLst>
                  <a:ext uri="{FF2B5EF4-FFF2-40B4-BE49-F238E27FC236}">
                    <a16:creationId xmlns:a16="http://schemas.microsoft.com/office/drawing/2014/main" id="{BF35374A-5039-44BF-9AC0-B3A76F0E77CE}"/>
                  </a:ext>
                </a:extLst>
              </p:cNvPr>
              <p:cNvGrpSpPr/>
              <p:nvPr/>
            </p:nvGrpSpPr>
            <p:grpSpPr>
              <a:xfrm>
                <a:off x="499" y="-76"/>
                <a:ext cx="18096" cy="11142"/>
                <a:chOff x="613" y="266"/>
                <a:chExt cx="18096" cy="11142"/>
              </a:xfrm>
            </p:grpSpPr>
            <p:cxnSp>
              <p:nvCxnSpPr>
                <p:cNvPr id="31" name="直接连接符 134">
                  <a:extLst>
                    <a:ext uri="{FF2B5EF4-FFF2-40B4-BE49-F238E27FC236}">
                      <a16:creationId xmlns:a16="http://schemas.microsoft.com/office/drawing/2014/main" id="{EE7F3A6D-EB70-472E-B9C4-08204D89694F}"/>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32" name="直接连接符 135">
                  <a:extLst>
                    <a:ext uri="{FF2B5EF4-FFF2-40B4-BE49-F238E27FC236}">
                      <a16:creationId xmlns:a16="http://schemas.microsoft.com/office/drawing/2014/main" id="{871A23C8-BDB5-4F20-8492-A80F8C9B5487}"/>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33" name="直接连接符 136">
                  <a:extLst>
                    <a:ext uri="{FF2B5EF4-FFF2-40B4-BE49-F238E27FC236}">
                      <a16:creationId xmlns:a16="http://schemas.microsoft.com/office/drawing/2014/main" id="{14B3FD3F-B9F2-4248-84E2-7176051B8795}"/>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34" name="直接连接符 137">
                  <a:extLst>
                    <a:ext uri="{FF2B5EF4-FFF2-40B4-BE49-F238E27FC236}">
                      <a16:creationId xmlns:a16="http://schemas.microsoft.com/office/drawing/2014/main" id="{6A383493-118A-458B-8143-D0547CA285EC}"/>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35" name="直接连接符 138">
                  <a:extLst>
                    <a:ext uri="{FF2B5EF4-FFF2-40B4-BE49-F238E27FC236}">
                      <a16:creationId xmlns:a16="http://schemas.microsoft.com/office/drawing/2014/main" id="{D27CBF40-7AC3-4BB8-8908-B7F979A9BC63}"/>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36" name="直接连接符 139">
                  <a:extLst>
                    <a:ext uri="{FF2B5EF4-FFF2-40B4-BE49-F238E27FC236}">
                      <a16:creationId xmlns:a16="http://schemas.microsoft.com/office/drawing/2014/main" id="{450E0723-3262-412F-9CA5-F1B6547634E1}"/>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37" name="直接连接符 140">
                  <a:extLst>
                    <a:ext uri="{FF2B5EF4-FFF2-40B4-BE49-F238E27FC236}">
                      <a16:creationId xmlns:a16="http://schemas.microsoft.com/office/drawing/2014/main" id="{66BA57A2-638B-4AF9-BFE8-A43EDF082560}"/>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38" name="直接连接符 141">
                  <a:extLst>
                    <a:ext uri="{FF2B5EF4-FFF2-40B4-BE49-F238E27FC236}">
                      <a16:creationId xmlns:a16="http://schemas.microsoft.com/office/drawing/2014/main" id="{637D2519-41AB-4365-90D0-030EC6744317}"/>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39" name="直接连接符 142">
                  <a:extLst>
                    <a:ext uri="{FF2B5EF4-FFF2-40B4-BE49-F238E27FC236}">
                      <a16:creationId xmlns:a16="http://schemas.microsoft.com/office/drawing/2014/main" id="{C8C803C7-617B-4CEF-B89B-649DECA73465}"/>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40" name="直接连接符 143">
                  <a:extLst>
                    <a:ext uri="{FF2B5EF4-FFF2-40B4-BE49-F238E27FC236}">
                      <a16:creationId xmlns:a16="http://schemas.microsoft.com/office/drawing/2014/main" id="{46B5DA95-0CA3-4E26-8A1C-D07F0683842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41" name="直接连接符 144">
                  <a:extLst>
                    <a:ext uri="{FF2B5EF4-FFF2-40B4-BE49-F238E27FC236}">
                      <a16:creationId xmlns:a16="http://schemas.microsoft.com/office/drawing/2014/main" id="{BC885CA0-091A-445D-90BA-FC2976689165}"/>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42" name="直接连接符 145">
                  <a:extLst>
                    <a:ext uri="{FF2B5EF4-FFF2-40B4-BE49-F238E27FC236}">
                      <a16:creationId xmlns:a16="http://schemas.microsoft.com/office/drawing/2014/main" id="{232CF804-3BCB-4DEE-B7E4-3190CC01F20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43" name="直接连接符 146">
                  <a:extLst>
                    <a:ext uri="{FF2B5EF4-FFF2-40B4-BE49-F238E27FC236}">
                      <a16:creationId xmlns:a16="http://schemas.microsoft.com/office/drawing/2014/main" id="{3501AE9A-32DE-4A94-ABA7-3123A349AC11}"/>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44" name="直接连接符 147">
                  <a:extLst>
                    <a:ext uri="{FF2B5EF4-FFF2-40B4-BE49-F238E27FC236}">
                      <a16:creationId xmlns:a16="http://schemas.microsoft.com/office/drawing/2014/main" id="{AB18BFBF-FC97-452B-A14A-3E8F1D7B1A06}"/>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nvGrpSpPr>
            <p:cNvPr id="4" name="组合 148">
              <a:extLst>
                <a:ext uri="{FF2B5EF4-FFF2-40B4-BE49-F238E27FC236}">
                  <a16:creationId xmlns:a16="http://schemas.microsoft.com/office/drawing/2014/main" id="{62020092-0CE0-47DD-801D-C7F5DD2B8B44}"/>
                </a:ext>
              </a:extLst>
            </p:cNvPr>
            <p:cNvGrpSpPr/>
            <p:nvPr/>
          </p:nvGrpSpPr>
          <p:grpSpPr>
            <a:xfrm>
              <a:off x="198" y="200"/>
              <a:ext cx="10784" cy="10801"/>
              <a:chOff x="-2" y="-76"/>
              <a:chExt cx="19220" cy="11142"/>
            </a:xfrm>
          </p:grpSpPr>
          <p:grpSp>
            <p:nvGrpSpPr>
              <p:cNvPr id="5" name="组合 149">
                <a:extLst>
                  <a:ext uri="{FF2B5EF4-FFF2-40B4-BE49-F238E27FC236}">
                    <a16:creationId xmlns:a16="http://schemas.microsoft.com/office/drawing/2014/main" id="{63B79572-8C8F-4224-8554-9DA732E130C5}"/>
                  </a:ext>
                </a:extLst>
              </p:cNvPr>
              <p:cNvGrpSpPr/>
              <p:nvPr/>
            </p:nvGrpSpPr>
            <p:grpSpPr>
              <a:xfrm rot="5400000">
                <a:off x="4736" y="-3915"/>
                <a:ext cx="9744" cy="19220"/>
                <a:chOff x="4789" y="266"/>
                <a:chExt cx="9744" cy="11143"/>
              </a:xfrm>
            </p:grpSpPr>
            <p:cxnSp>
              <p:nvCxnSpPr>
                <p:cNvPr id="21" name="直接连接符 150">
                  <a:extLst>
                    <a:ext uri="{FF2B5EF4-FFF2-40B4-BE49-F238E27FC236}">
                      <a16:creationId xmlns:a16="http://schemas.microsoft.com/office/drawing/2014/main" id="{C7F29183-147D-4DA1-9AF7-37F2D2309821}"/>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22" name="直接连接符 151">
                  <a:extLst>
                    <a:ext uri="{FF2B5EF4-FFF2-40B4-BE49-F238E27FC236}">
                      <a16:creationId xmlns:a16="http://schemas.microsoft.com/office/drawing/2014/main" id="{EB17D1F8-4BB9-4C8E-B318-845CB264FA9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23" name="直接连接符 152">
                  <a:extLst>
                    <a:ext uri="{FF2B5EF4-FFF2-40B4-BE49-F238E27FC236}">
                      <a16:creationId xmlns:a16="http://schemas.microsoft.com/office/drawing/2014/main" id="{7C8763CC-308D-4FBD-B482-C063C482A0D6}"/>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24" name="直接连接符 153">
                  <a:extLst>
                    <a:ext uri="{FF2B5EF4-FFF2-40B4-BE49-F238E27FC236}">
                      <a16:creationId xmlns:a16="http://schemas.microsoft.com/office/drawing/2014/main" id="{82556E9A-7EF6-4B05-B46B-AAC1059D4EC4}"/>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25" name="直接连接符 154">
                  <a:extLst>
                    <a:ext uri="{FF2B5EF4-FFF2-40B4-BE49-F238E27FC236}">
                      <a16:creationId xmlns:a16="http://schemas.microsoft.com/office/drawing/2014/main" id="{D14FF175-15B4-42F5-AF89-5455C8B9F9A5}"/>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26" name="直接连接符 155">
                  <a:extLst>
                    <a:ext uri="{FF2B5EF4-FFF2-40B4-BE49-F238E27FC236}">
                      <a16:creationId xmlns:a16="http://schemas.microsoft.com/office/drawing/2014/main" id="{3522736E-8DCD-4C65-AAAD-B3BB7D0D1308}"/>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27" name="直接连接符 156">
                  <a:extLst>
                    <a:ext uri="{FF2B5EF4-FFF2-40B4-BE49-F238E27FC236}">
                      <a16:creationId xmlns:a16="http://schemas.microsoft.com/office/drawing/2014/main" id="{FA9DE77C-A3AB-44F0-890E-8787E28BAA5F}"/>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28" name="直接连接符 157">
                  <a:extLst>
                    <a:ext uri="{FF2B5EF4-FFF2-40B4-BE49-F238E27FC236}">
                      <a16:creationId xmlns:a16="http://schemas.microsoft.com/office/drawing/2014/main" id="{F122491A-D42A-4515-87E0-B6EDC2375F45}"/>
                    </a:ext>
                  </a:extLst>
                </p:cNvPr>
                <p:cNvCxnSpPr/>
                <p:nvPr/>
              </p:nvCxnSpPr>
              <p:spPr>
                <a:xfrm>
                  <a:off x="14533" y="266"/>
                  <a:ext cx="0" cy="11143"/>
                </a:xfrm>
                <a:prstGeom prst="line">
                  <a:avLst/>
                </a:prstGeom>
                <a:noFill/>
                <a:ln w="9525" cap="flat" cmpd="sng" algn="ctr">
                  <a:solidFill>
                    <a:srgbClr val="003849"/>
                  </a:solidFill>
                  <a:prstDash val="solid"/>
                </a:ln>
                <a:effectLst/>
              </p:spPr>
            </p:cxnSp>
          </p:grpSp>
          <p:grpSp>
            <p:nvGrpSpPr>
              <p:cNvPr id="6" name="组合 158">
                <a:extLst>
                  <a:ext uri="{FF2B5EF4-FFF2-40B4-BE49-F238E27FC236}">
                    <a16:creationId xmlns:a16="http://schemas.microsoft.com/office/drawing/2014/main" id="{5ECBA24D-A34D-4685-B724-9457952BB3EC}"/>
                  </a:ext>
                </a:extLst>
              </p:cNvPr>
              <p:cNvGrpSpPr/>
              <p:nvPr/>
            </p:nvGrpSpPr>
            <p:grpSpPr>
              <a:xfrm>
                <a:off x="499" y="-76"/>
                <a:ext cx="18096" cy="11142"/>
                <a:chOff x="613" y="266"/>
                <a:chExt cx="18096" cy="11142"/>
              </a:xfrm>
            </p:grpSpPr>
            <p:cxnSp>
              <p:nvCxnSpPr>
                <p:cNvPr id="7" name="直接连接符 159">
                  <a:extLst>
                    <a:ext uri="{FF2B5EF4-FFF2-40B4-BE49-F238E27FC236}">
                      <a16:creationId xmlns:a16="http://schemas.microsoft.com/office/drawing/2014/main" id="{084CA1C9-3E2C-4B89-BF87-7DC47A833004}"/>
                    </a:ext>
                  </a:extLst>
                </p:cNvPr>
                <p:cNvCxnSpPr/>
                <p:nvPr/>
              </p:nvCxnSpPr>
              <p:spPr>
                <a:xfrm>
                  <a:off x="613" y="266"/>
                  <a:ext cx="0" cy="11143"/>
                </a:xfrm>
                <a:prstGeom prst="line">
                  <a:avLst/>
                </a:prstGeom>
                <a:noFill/>
                <a:ln w="9525" cap="flat" cmpd="sng" algn="ctr">
                  <a:solidFill>
                    <a:srgbClr val="003849"/>
                  </a:solidFill>
                  <a:prstDash val="solid"/>
                </a:ln>
                <a:effectLst/>
              </p:spPr>
            </p:cxnSp>
            <p:cxnSp>
              <p:nvCxnSpPr>
                <p:cNvPr id="8" name="直接连接符 160">
                  <a:extLst>
                    <a:ext uri="{FF2B5EF4-FFF2-40B4-BE49-F238E27FC236}">
                      <a16:creationId xmlns:a16="http://schemas.microsoft.com/office/drawing/2014/main" id="{3DED5906-BA4E-49CC-B1B9-C79CC23503D1}"/>
                    </a:ext>
                  </a:extLst>
                </p:cNvPr>
                <p:cNvCxnSpPr/>
                <p:nvPr/>
              </p:nvCxnSpPr>
              <p:spPr>
                <a:xfrm>
                  <a:off x="2005" y="266"/>
                  <a:ext cx="0" cy="11143"/>
                </a:xfrm>
                <a:prstGeom prst="line">
                  <a:avLst/>
                </a:prstGeom>
                <a:noFill/>
                <a:ln w="9525" cap="flat" cmpd="sng" algn="ctr">
                  <a:solidFill>
                    <a:srgbClr val="003849"/>
                  </a:solidFill>
                  <a:prstDash val="solid"/>
                </a:ln>
                <a:effectLst/>
              </p:spPr>
            </p:cxnSp>
            <p:cxnSp>
              <p:nvCxnSpPr>
                <p:cNvPr id="9" name="直接连接符 161">
                  <a:extLst>
                    <a:ext uri="{FF2B5EF4-FFF2-40B4-BE49-F238E27FC236}">
                      <a16:creationId xmlns:a16="http://schemas.microsoft.com/office/drawing/2014/main" id="{EBE5F26C-7980-45B0-92D3-2D252A9142B2}"/>
                    </a:ext>
                  </a:extLst>
                </p:cNvPr>
                <p:cNvCxnSpPr/>
                <p:nvPr/>
              </p:nvCxnSpPr>
              <p:spPr>
                <a:xfrm>
                  <a:off x="3397" y="266"/>
                  <a:ext cx="0" cy="11143"/>
                </a:xfrm>
                <a:prstGeom prst="line">
                  <a:avLst/>
                </a:prstGeom>
                <a:noFill/>
                <a:ln w="9525" cap="flat" cmpd="sng" algn="ctr">
                  <a:solidFill>
                    <a:srgbClr val="003849"/>
                  </a:solidFill>
                  <a:prstDash val="solid"/>
                </a:ln>
                <a:effectLst/>
              </p:spPr>
            </p:cxnSp>
            <p:cxnSp>
              <p:nvCxnSpPr>
                <p:cNvPr id="10" name="直接连接符 162">
                  <a:extLst>
                    <a:ext uri="{FF2B5EF4-FFF2-40B4-BE49-F238E27FC236}">
                      <a16:creationId xmlns:a16="http://schemas.microsoft.com/office/drawing/2014/main" id="{FF24D238-1B48-4BB9-9354-1EDC25F39882}"/>
                    </a:ext>
                  </a:extLst>
                </p:cNvPr>
                <p:cNvCxnSpPr/>
                <p:nvPr/>
              </p:nvCxnSpPr>
              <p:spPr>
                <a:xfrm>
                  <a:off x="4789" y="266"/>
                  <a:ext cx="0" cy="11143"/>
                </a:xfrm>
                <a:prstGeom prst="line">
                  <a:avLst/>
                </a:prstGeom>
                <a:noFill/>
                <a:ln w="9525" cap="flat" cmpd="sng" algn="ctr">
                  <a:solidFill>
                    <a:srgbClr val="003849"/>
                  </a:solidFill>
                  <a:prstDash val="solid"/>
                </a:ln>
                <a:effectLst/>
              </p:spPr>
            </p:cxnSp>
            <p:cxnSp>
              <p:nvCxnSpPr>
                <p:cNvPr id="11" name="直接连接符 163">
                  <a:extLst>
                    <a:ext uri="{FF2B5EF4-FFF2-40B4-BE49-F238E27FC236}">
                      <a16:creationId xmlns:a16="http://schemas.microsoft.com/office/drawing/2014/main" id="{B2E2C644-C667-4776-8AF9-85E86491737A}"/>
                    </a:ext>
                  </a:extLst>
                </p:cNvPr>
                <p:cNvCxnSpPr/>
                <p:nvPr/>
              </p:nvCxnSpPr>
              <p:spPr>
                <a:xfrm>
                  <a:off x="6181" y="266"/>
                  <a:ext cx="0" cy="11143"/>
                </a:xfrm>
                <a:prstGeom prst="line">
                  <a:avLst/>
                </a:prstGeom>
                <a:noFill/>
                <a:ln w="9525" cap="flat" cmpd="sng" algn="ctr">
                  <a:solidFill>
                    <a:srgbClr val="003849"/>
                  </a:solidFill>
                  <a:prstDash val="solid"/>
                </a:ln>
                <a:effectLst/>
              </p:spPr>
            </p:cxnSp>
            <p:cxnSp>
              <p:nvCxnSpPr>
                <p:cNvPr id="12" name="直接连接符 164">
                  <a:extLst>
                    <a:ext uri="{FF2B5EF4-FFF2-40B4-BE49-F238E27FC236}">
                      <a16:creationId xmlns:a16="http://schemas.microsoft.com/office/drawing/2014/main" id="{C35BFF48-528D-4E9E-AF80-5D8C78CEE3DF}"/>
                    </a:ext>
                  </a:extLst>
                </p:cNvPr>
                <p:cNvCxnSpPr/>
                <p:nvPr/>
              </p:nvCxnSpPr>
              <p:spPr>
                <a:xfrm>
                  <a:off x="7573" y="266"/>
                  <a:ext cx="0" cy="11143"/>
                </a:xfrm>
                <a:prstGeom prst="line">
                  <a:avLst/>
                </a:prstGeom>
                <a:noFill/>
                <a:ln w="9525" cap="flat" cmpd="sng" algn="ctr">
                  <a:solidFill>
                    <a:srgbClr val="003849"/>
                  </a:solidFill>
                  <a:prstDash val="solid"/>
                </a:ln>
                <a:effectLst/>
              </p:spPr>
            </p:cxnSp>
            <p:cxnSp>
              <p:nvCxnSpPr>
                <p:cNvPr id="13" name="直接连接符 165">
                  <a:extLst>
                    <a:ext uri="{FF2B5EF4-FFF2-40B4-BE49-F238E27FC236}">
                      <a16:creationId xmlns:a16="http://schemas.microsoft.com/office/drawing/2014/main" id="{7D006BB0-F169-4AF7-B36A-105350435AFD}"/>
                    </a:ext>
                  </a:extLst>
                </p:cNvPr>
                <p:cNvCxnSpPr/>
                <p:nvPr/>
              </p:nvCxnSpPr>
              <p:spPr>
                <a:xfrm>
                  <a:off x="8965" y="266"/>
                  <a:ext cx="0" cy="11143"/>
                </a:xfrm>
                <a:prstGeom prst="line">
                  <a:avLst/>
                </a:prstGeom>
                <a:noFill/>
                <a:ln w="9525" cap="flat" cmpd="sng" algn="ctr">
                  <a:solidFill>
                    <a:srgbClr val="003849"/>
                  </a:solidFill>
                  <a:prstDash val="solid"/>
                </a:ln>
                <a:effectLst/>
              </p:spPr>
            </p:cxnSp>
            <p:cxnSp>
              <p:nvCxnSpPr>
                <p:cNvPr id="14" name="直接连接符 166">
                  <a:extLst>
                    <a:ext uri="{FF2B5EF4-FFF2-40B4-BE49-F238E27FC236}">
                      <a16:creationId xmlns:a16="http://schemas.microsoft.com/office/drawing/2014/main" id="{B636211E-6189-4AFA-B334-1A589EB9BBA4}"/>
                    </a:ext>
                  </a:extLst>
                </p:cNvPr>
                <p:cNvCxnSpPr/>
                <p:nvPr/>
              </p:nvCxnSpPr>
              <p:spPr>
                <a:xfrm>
                  <a:off x="10357" y="266"/>
                  <a:ext cx="0" cy="11143"/>
                </a:xfrm>
                <a:prstGeom prst="line">
                  <a:avLst/>
                </a:prstGeom>
                <a:noFill/>
                <a:ln w="9525" cap="flat" cmpd="sng" algn="ctr">
                  <a:solidFill>
                    <a:srgbClr val="003849"/>
                  </a:solidFill>
                  <a:prstDash val="solid"/>
                </a:ln>
                <a:effectLst/>
              </p:spPr>
            </p:cxnSp>
            <p:cxnSp>
              <p:nvCxnSpPr>
                <p:cNvPr id="15" name="直接连接符 167">
                  <a:extLst>
                    <a:ext uri="{FF2B5EF4-FFF2-40B4-BE49-F238E27FC236}">
                      <a16:creationId xmlns:a16="http://schemas.microsoft.com/office/drawing/2014/main" id="{0AFE3E39-F0DF-4827-9339-860786C576AE}"/>
                    </a:ext>
                  </a:extLst>
                </p:cNvPr>
                <p:cNvCxnSpPr/>
                <p:nvPr/>
              </p:nvCxnSpPr>
              <p:spPr>
                <a:xfrm>
                  <a:off x="11749" y="266"/>
                  <a:ext cx="0" cy="11143"/>
                </a:xfrm>
                <a:prstGeom prst="line">
                  <a:avLst/>
                </a:prstGeom>
                <a:noFill/>
                <a:ln w="9525" cap="flat" cmpd="sng" algn="ctr">
                  <a:solidFill>
                    <a:srgbClr val="003849"/>
                  </a:solidFill>
                  <a:prstDash val="solid"/>
                </a:ln>
                <a:effectLst/>
              </p:spPr>
            </p:cxnSp>
            <p:cxnSp>
              <p:nvCxnSpPr>
                <p:cNvPr id="16" name="直接连接符 168">
                  <a:extLst>
                    <a:ext uri="{FF2B5EF4-FFF2-40B4-BE49-F238E27FC236}">
                      <a16:creationId xmlns:a16="http://schemas.microsoft.com/office/drawing/2014/main" id="{1F4A9D0D-CF75-4159-AA5D-B8753D5AEA40}"/>
                    </a:ext>
                  </a:extLst>
                </p:cNvPr>
                <p:cNvCxnSpPr/>
                <p:nvPr/>
              </p:nvCxnSpPr>
              <p:spPr>
                <a:xfrm>
                  <a:off x="13141" y="266"/>
                  <a:ext cx="0" cy="11143"/>
                </a:xfrm>
                <a:prstGeom prst="line">
                  <a:avLst/>
                </a:prstGeom>
                <a:noFill/>
                <a:ln w="9525" cap="flat" cmpd="sng" algn="ctr">
                  <a:solidFill>
                    <a:srgbClr val="003849"/>
                  </a:solidFill>
                  <a:prstDash val="solid"/>
                </a:ln>
                <a:effectLst/>
              </p:spPr>
            </p:cxnSp>
            <p:cxnSp>
              <p:nvCxnSpPr>
                <p:cNvPr id="17" name="直接连接符 169">
                  <a:extLst>
                    <a:ext uri="{FF2B5EF4-FFF2-40B4-BE49-F238E27FC236}">
                      <a16:creationId xmlns:a16="http://schemas.microsoft.com/office/drawing/2014/main" id="{119EE94C-15DB-4435-AAB1-5C6CB5F8C7FB}"/>
                    </a:ext>
                  </a:extLst>
                </p:cNvPr>
                <p:cNvCxnSpPr/>
                <p:nvPr/>
              </p:nvCxnSpPr>
              <p:spPr>
                <a:xfrm>
                  <a:off x="14533" y="266"/>
                  <a:ext cx="0" cy="11143"/>
                </a:xfrm>
                <a:prstGeom prst="line">
                  <a:avLst/>
                </a:prstGeom>
                <a:noFill/>
                <a:ln w="9525" cap="flat" cmpd="sng" algn="ctr">
                  <a:solidFill>
                    <a:srgbClr val="003849"/>
                  </a:solidFill>
                  <a:prstDash val="solid"/>
                </a:ln>
                <a:effectLst/>
              </p:spPr>
            </p:cxnSp>
            <p:cxnSp>
              <p:nvCxnSpPr>
                <p:cNvPr id="18" name="直接连接符 170">
                  <a:extLst>
                    <a:ext uri="{FF2B5EF4-FFF2-40B4-BE49-F238E27FC236}">
                      <a16:creationId xmlns:a16="http://schemas.microsoft.com/office/drawing/2014/main" id="{7C3E79CC-48FA-4B7D-9C5A-73BB2A8AA631}"/>
                    </a:ext>
                  </a:extLst>
                </p:cNvPr>
                <p:cNvCxnSpPr/>
                <p:nvPr/>
              </p:nvCxnSpPr>
              <p:spPr>
                <a:xfrm>
                  <a:off x="15925" y="266"/>
                  <a:ext cx="0" cy="11143"/>
                </a:xfrm>
                <a:prstGeom prst="line">
                  <a:avLst/>
                </a:prstGeom>
                <a:noFill/>
                <a:ln w="9525" cap="flat" cmpd="sng" algn="ctr">
                  <a:solidFill>
                    <a:srgbClr val="003849"/>
                  </a:solidFill>
                  <a:prstDash val="solid"/>
                </a:ln>
                <a:effectLst/>
              </p:spPr>
            </p:cxnSp>
            <p:cxnSp>
              <p:nvCxnSpPr>
                <p:cNvPr id="19" name="直接连接符 171">
                  <a:extLst>
                    <a:ext uri="{FF2B5EF4-FFF2-40B4-BE49-F238E27FC236}">
                      <a16:creationId xmlns:a16="http://schemas.microsoft.com/office/drawing/2014/main" id="{E35FD72A-941D-459D-B713-000D6A0D08C3}"/>
                    </a:ext>
                  </a:extLst>
                </p:cNvPr>
                <p:cNvCxnSpPr/>
                <p:nvPr/>
              </p:nvCxnSpPr>
              <p:spPr>
                <a:xfrm>
                  <a:off x="17317" y="266"/>
                  <a:ext cx="0" cy="11143"/>
                </a:xfrm>
                <a:prstGeom prst="line">
                  <a:avLst/>
                </a:prstGeom>
                <a:noFill/>
                <a:ln w="9525" cap="flat" cmpd="sng" algn="ctr">
                  <a:solidFill>
                    <a:srgbClr val="003849"/>
                  </a:solidFill>
                  <a:prstDash val="solid"/>
                </a:ln>
                <a:effectLst/>
              </p:spPr>
            </p:cxnSp>
            <p:cxnSp>
              <p:nvCxnSpPr>
                <p:cNvPr id="20" name="直接连接符 172">
                  <a:extLst>
                    <a:ext uri="{FF2B5EF4-FFF2-40B4-BE49-F238E27FC236}">
                      <a16:creationId xmlns:a16="http://schemas.microsoft.com/office/drawing/2014/main" id="{8C242784-CBB5-452D-9CA1-939ED413C675}"/>
                    </a:ext>
                  </a:extLst>
                </p:cNvPr>
                <p:cNvCxnSpPr/>
                <p:nvPr/>
              </p:nvCxnSpPr>
              <p:spPr>
                <a:xfrm>
                  <a:off x="18709" y="266"/>
                  <a:ext cx="0" cy="11143"/>
                </a:xfrm>
                <a:prstGeom prst="line">
                  <a:avLst/>
                </a:prstGeom>
                <a:noFill/>
                <a:ln w="9525" cap="flat" cmpd="sng" algn="ctr">
                  <a:solidFill>
                    <a:srgbClr val="003849"/>
                  </a:solidFill>
                  <a:prstDash val="solid"/>
                </a:ln>
                <a:effectLst/>
              </p:spPr>
            </p:cxnSp>
          </p:grpSp>
        </p:grpSp>
      </p:grpSp>
      <p:pic>
        <p:nvPicPr>
          <p:cNvPr id="53" name="图片 81" descr="D:\资料\图层 2.png图层 2">
            <a:extLst>
              <a:ext uri="{FF2B5EF4-FFF2-40B4-BE49-F238E27FC236}">
                <a16:creationId xmlns:a16="http://schemas.microsoft.com/office/drawing/2014/main" id="{EBFFDCF6-CF51-48F6-9167-6F45FA94FA4E}"/>
              </a:ext>
            </a:extLst>
          </p:cNvPr>
          <p:cNvPicPr>
            <a:picLocks noChangeAspect="1"/>
          </p:cNvPicPr>
          <p:nvPr/>
        </p:nvPicPr>
        <p:blipFill>
          <a:blip r:embed="rId2"/>
          <a:srcRect/>
          <a:stretch>
            <a:fillRect/>
          </a:stretch>
        </p:blipFill>
        <p:spPr>
          <a:xfrm>
            <a:off x="1037062" y="256424"/>
            <a:ext cx="11370100" cy="6105796"/>
          </a:xfrm>
          <a:prstGeom prst="rect">
            <a:avLst/>
          </a:prstGeom>
        </p:spPr>
      </p:pic>
      <p:grpSp>
        <p:nvGrpSpPr>
          <p:cNvPr id="58" name="组合 64">
            <a:extLst>
              <a:ext uri="{FF2B5EF4-FFF2-40B4-BE49-F238E27FC236}">
                <a16:creationId xmlns:a16="http://schemas.microsoft.com/office/drawing/2014/main" id="{7E32912D-E85C-486A-A9FB-906DD1F79C57}"/>
              </a:ext>
            </a:extLst>
          </p:cNvPr>
          <p:cNvGrpSpPr/>
          <p:nvPr/>
        </p:nvGrpSpPr>
        <p:grpSpPr>
          <a:xfrm>
            <a:off x="907603" y="49565"/>
            <a:ext cx="9170921" cy="6032423"/>
            <a:chOff x="1556" y="392"/>
            <a:chExt cx="15362" cy="9499"/>
          </a:xfrm>
        </p:grpSpPr>
        <p:grpSp>
          <p:nvGrpSpPr>
            <p:cNvPr id="59" name="组合 65">
              <a:extLst>
                <a:ext uri="{FF2B5EF4-FFF2-40B4-BE49-F238E27FC236}">
                  <a16:creationId xmlns:a16="http://schemas.microsoft.com/office/drawing/2014/main" id="{27D5F925-C1C5-45CB-AA99-54AAF19DBEBC}"/>
                </a:ext>
              </a:extLst>
            </p:cNvPr>
            <p:cNvGrpSpPr/>
            <p:nvPr/>
          </p:nvGrpSpPr>
          <p:grpSpPr>
            <a:xfrm>
              <a:off x="1556" y="431"/>
              <a:ext cx="15362" cy="8286"/>
              <a:chOff x="2107" y="864"/>
              <a:chExt cx="15362" cy="8286"/>
            </a:xfrm>
          </p:grpSpPr>
          <p:pic>
            <p:nvPicPr>
              <p:cNvPr id="62" name="图形 8">
                <a:extLst>
                  <a:ext uri="{FF2B5EF4-FFF2-40B4-BE49-F238E27FC236}">
                    <a16:creationId xmlns:a16="http://schemas.microsoft.com/office/drawing/2014/main" id="{F0F4F112-7DC2-4837-9D83-D0639AC36FF6}"/>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400" y="2456"/>
                <a:ext cx="1010" cy="1250"/>
              </a:xfrm>
              <a:prstGeom prst="rect">
                <a:avLst/>
              </a:prstGeom>
            </p:spPr>
          </p:pic>
          <p:pic>
            <p:nvPicPr>
              <p:cNvPr id="63" name="图形 9">
                <a:extLst>
                  <a:ext uri="{FF2B5EF4-FFF2-40B4-BE49-F238E27FC236}">
                    <a16:creationId xmlns:a16="http://schemas.microsoft.com/office/drawing/2014/main" id="{DA87C76A-F319-4D28-B82B-A2AE0CEB0EC1}"/>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6578" y="4855"/>
                <a:ext cx="891" cy="1103"/>
              </a:xfrm>
              <a:prstGeom prst="rect">
                <a:avLst/>
              </a:prstGeom>
            </p:spPr>
          </p:pic>
          <p:pic>
            <p:nvPicPr>
              <p:cNvPr id="64" name="图形 10">
                <a:extLst>
                  <a:ext uri="{FF2B5EF4-FFF2-40B4-BE49-F238E27FC236}">
                    <a16:creationId xmlns:a16="http://schemas.microsoft.com/office/drawing/2014/main" id="{16A18442-4F58-4E5A-BC66-6A46362B7977}"/>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2596" y="7609"/>
                <a:ext cx="1245" cy="1541"/>
              </a:xfrm>
              <a:prstGeom prst="rect">
                <a:avLst/>
              </a:prstGeom>
            </p:spPr>
          </p:pic>
          <p:pic>
            <p:nvPicPr>
              <p:cNvPr id="65" name="图形 15">
                <a:extLst>
                  <a:ext uri="{FF2B5EF4-FFF2-40B4-BE49-F238E27FC236}">
                    <a16:creationId xmlns:a16="http://schemas.microsoft.com/office/drawing/2014/main" id="{FAAB0B6C-88CC-48BE-B281-6C8B92F87138}"/>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5090" y="864"/>
                <a:ext cx="753" cy="1130"/>
              </a:xfrm>
              <a:prstGeom prst="rect">
                <a:avLst/>
              </a:prstGeom>
            </p:spPr>
          </p:pic>
          <p:pic>
            <p:nvPicPr>
              <p:cNvPr id="66" name="图形 16">
                <a:extLst>
                  <a:ext uri="{FF2B5EF4-FFF2-40B4-BE49-F238E27FC236}">
                    <a16:creationId xmlns:a16="http://schemas.microsoft.com/office/drawing/2014/main" id="{C4D611AE-C9E3-4E44-AAFB-8531680A1F9C}"/>
                  </a:ext>
                </a:extLst>
              </p:cNvPr>
              <p:cNvPicPr>
                <a:picLocks noChangeAspect="1"/>
              </p:cNvPicPr>
              <p:nvPr/>
            </p:nvPicPr>
            <p:blipFill>
              <a:blip r:embed="rId5" cstate="screen">
                <a:extLst>
                  <a:ext uri="{96DAC541-7B7A-43D3-8B79-37D633B846F1}">
                    <asvg:svgBlip xmlns:asvg="http://schemas.microsoft.com/office/drawing/2016/SVG/main" r:embed="rId6"/>
                  </a:ext>
                </a:extLst>
              </a:blip>
              <a:stretch>
                <a:fillRect/>
              </a:stretch>
            </p:blipFill>
            <p:spPr>
              <a:xfrm>
                <a:off x="2107" y="4841"/>
                <a:ext cx="722" cy="1084"/>
              </a:xfrm>
              <a:prstGeom prst="rect">
                <a:avLst/>
              </a:prstGeom>
            </p:spPr>
          </p:pic>
        </p:grpSp>
        <p:pic>
          <p:nvPicPr>
            <p:cNvPr id="60" name="图形 10">
              <a:extLst>
                <a:ext uri="{FF2B5EF4-FFF2-40B4-BE49-F238E27FC236}">
                  <a16:creationId xmlns:a16="http://schemas.microsoft.com/office/drawing/2014/main" id="{11AB02E2-34A8-450C-B7B1-679815DE6EBF}"/>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3842" y="392"/>
              <a:ext cx="1245" cy="1541"/>
            </a:xfrm>
            <a:prstGeom prst="rect">
              <a:avLst/>
            </a:prstGeom>
          </p:spPr>
        </p:pic>
        <p:pic>
          <p:nvPicPr>
            <p:cNvPr id="61" name="图形 10">
              <a:extLst>
                <a:ext uri="{FF2B5EF4-FFF2-40B4-BE49-F238E27FC236}">
                  <a16:creationId xmlns:a16="http://schemas.microsoft.com/office/drawing/2014/main" id="{901F4023-A209-47FC-A6DA-F32B54405149}"/>
                </a:ext>
              </a:extLst>
            </p:cNvPr>
            <p:cNvPicPr>
              <a:picLocks noChangeAspect="1"/>
            </p:cNvPicPr>
            <p:nvPr/>
          </p:nvPicPr>
          <p:blipFill>
            <a:blip r:embed="rId3" cstate="screen">
              <a:extLst>
                <a:ext uri="{96DAC541-7B7A-43D3-8B79-37D633B846F1}">
                  <asvg:svgBlip xmlns:asvg="http://schemas.microsoft.com/office/drawing/2016/SVG/main" r:embed="rId4"/>
                </a:ext>
              </a:extLst>
            </a:blip>
            <a:stretch>
              <a:fillRect/>
            </a:stretch>
          </p:blipFill>
          <p:spPr>
            <a:xfrm>
              <a:off x="14580" y="8350"/>
              <a:ext cx="1245" cy="1541"/>
            </a:xfrm>
            <a:prstGeom prst="rect">
              <a:avLst/>
            </a:prstGeom>
          </p:spPr>
        </p:pic>
      </p:grpSp>
      <p:grpSp>
        <p:nvGrpSpPr>
          <p:cNvPr id="67" name="组合 82">
            <a:extLst>
              <a:ext uri="{FF2B5EF4-FFF2-40B4-BE49-F238E27FC236}">
                <a16:creationId xmlns:a16="http://schemas.microsoft.com/office/drawing/2014/main" id="{F3D048FB-E63B-48BC-B1D5-4F73D7956AA2}"/>
              </a:ext>
            </a:extLst>
          </p:cNvPr>
          <p:cNvGrpSpPr/>
          <p:nvPr/>
        </p:nvGrpSpPr>
        <p:grpSpPr>
          <a:xfrm>
            <a:off x="301995" y="49565"/>
            <a:ext cx="11674687" cy="7088526"/>
            <a:chOff x="-28" y="0"/>
            <a:chExt cx="19556" cy="11162"/>
          </a:xfrm>
        </p:grpSpPr>
        <p:pic>
          <p:nvPicPr>
            <p:cNvPr id="68" name="图片 83" descr="橡皮">
              <a:extLst>
                <a:ext uri="{FF2B5EF4-FFF2-40B4-BE49-F238E27FC236}">
                  <a16:creationId xmlns:a16="http://schemas.microsoft.com/office/drawing/2014/main" id="{ED4E1124-2244-4295-B04A-099501B5D368}"/>
                </a:ext>
              </a:extLst>
            </p:cNvPr>
            <p:cNvPicPr>
              <a:picLocks noChangeAspect="1"/>
            </p:cNvPicPr>
            <p:nvPr/>
          </p:nvPicPr>
          <p:blipFill>
            <a:blip r:embed="rId7"/>
            <a:stretch>
              <a:fillRect/>
            </a:stretch>
          </p:blipFill>
          <p:spPr>
            <a:xfrm>
              <a:off x="16088" y="6391"/>
              <a:ext cx="3112" cy="3112"/>
            </a:xfrm>
            <a:prstGeom prst="rect">
              <a:avLst/>
            </a:prstGeom>
          </p:spPr>
        </p:pic>
        <p:pic>
          <p:nvPicPr>
            <p:cNvPr id="69" name="图片 84" descr="纸张">
              <a:extLst>
                <a:ext uri="{FF2B5EF4-FFF2-40B4-BE49-F238E27FC236}">
                  <a16:creationId xmlns:a16="http://schemas.microsoft.com/office/drawing/2014/main" id="{DDAEA364-40CD-4799-92AC-83D90CFB4E2A}"/>
                </a:ext>
              </a:extLst>
            </p:cNvPr>
            <p:cNvPicPr>
              <a:picLocks noChangeAspect="1"/>
            </p:cNvPicPr>
            <p:nvPr/>
          </p:nvPicPr>
          <p:blipFill>
            <a:blip r:embed="rId8"/>
            <a:stretch>
              <a:fillRect/>
            </a:stretch>
          </p:blipFill>
          <p:spPr>
            <a:xfrm>
              <a:off x="9813" y="7490"/>
              <a:ext cx="3672" cy="3672"/>
            </a:xfrm>
            <a:prstGeom prst="rect">
              <a:avLst/>
            </a:prstGeom>
          </p:spPr>
        </p:pic>
        <p:pic>
          <p:nvPicPr>
            <p:cNvPr id="70" name="图片 86" descr="书本">
              <a:extLst>
                <a:ext uri="{FF2B5EF4-FFF2-40B4-BE49-F238E27FC236}">
                  <a16:creationId xmlns:a16="http://schemas.microsoft.com/office/drawing/2014/main" id="{92722AD8-22B9-42F6-936D-6D9EB7D8986D}"/>
                </a:ext>
              </a:extLst>
            </p:cNvPr>
            <p:cNvPicPr>
              <a:picLocks noChangeAspect="1"/>
            </p:cNvPicPr>
            <p:nvPr/>
          </p:nvPicPr>
          <p:blipFill>
            <a:blip r:embed="rId9"/>
            <a:stretch>
              <a:fillRect/>
            </a:stretch>
          </p:blipFill>
          <p:spPr>
            <a:xfrm>
              <a:off x="-28" y="0"/>
              <a:ext cx="3055" cy="3055"/>
            </a:xfrm>
            <a:prstGeom prst="rect">
              <a:avLst/>
            </a:prstGeom>
          </p:spPr>
        </p:pic>
        <p:pic>
          <p:nvPicPr>
            <p:cNvPr id="71" name="图片 88" descr="冰激凌">
              <a:extLst>
                <a:ext uri="{FF2B5EF4-FFF2-40B4-BE49-F238E27FC236}">
                  <a16:creationId xmlns:a16="http://schemas.microsoft.com/office/drawing/2014/main" id="{E7BAFA54-8F5E-4A26-A028-E585FE5A0220}"/>
                </a:ext>
              </a:extLst>
            </p:cNvPr>
            <p:cNvPicPr>
              <a:picLocks noChangeAspect="1"/>
            </p:cNvPicPr>
            <p:nvPr/>
          </p:nvPicPr>
          <p:blipFill>
            <a:blip r:embed="rId10"/>
            <a:stretch>
              <a:fillRect/>
            </a:stretch>
          </p:blipFill>
          <p:spPr>
            <a:xfrm>
              <a:off x="15830" y="431"/>
              <a:ext cx="3698" cy="3698"/>
            </a:xfrm>
            <a:prstGeom prst="rect">
              <a:avLst/>
            </a:prstGeom>
          </p:spPr>
        </p:pic>
        <p:pic>
          <p:nvPicPr>
            <p:cNvPr id="72" name="图片 89" descr="笔">
              <a:extLst>
                <a:ext uri="{FF2B5EF4-FFF2-40B4-BE49-F238E27FC236}">
                  <a16:creationId xmlns:a16="http://schemas.microsoft.com/office/drawing/2014/main" id="{3F1437DC-D611-4431-84BF-B259095D17C6}"/>
                </a:ext>
              </a:extLst>
            </p:cNvPr>
            <p:cNvPicPr>
              <a:picLocks noChangeAspect="1"/>
            </p:cNvPicPr>
            <p:nvPr/>
          </p:nvPicPr>
          <p:blipFill>
            <a:blip r:embed="rId11"/>
            <a:stretch>
              <a:fillRect/>
            </a:stretch>
          </p:blipFill>
          <p:spPr>
            <a:xfrm>
              <a:off x="8569" y="226"/>
              <a:ext cx="2467" cy="2467"/>
            </a:xfrm>
            <a:prstGeom prst="rect">
              <a:avLst/>
            </a:prstGeom>
          </p:spPr>
        </p:pic>
        <p:pic>
          <p:nvPicPr>
            <p:cNvPr id="73" name="图片 90" descr="草莓">
              <a:extLst>
                <a:ext uri="{FF2B5EF4-FFF2-40B4-BE49-F238E27FC236}">
                  <a16:creationId xmlns:a16="http://schemas.microsoft.com/office/drawing/2014/main" id="{01ED8B42-9B01-4519-9F8D-2130AC31CC96}"/>
                </a:ext>
              </a:extLst>
            </p:cNvPr>
            <p:cNvPicPr>
              <a:picLocks noChangeAspect="1"/>
            </p:cNvPicPr>
            <p:nvPr/>
          </p:nvPicPr>
          <p:blipFill>
            <a:blip r:embed="rId12"/>
            <a:stretch>
              <a:fillRect/>
            </a:stretch>
          </p:blipFill>
          <p:spPr>
            <a:xfrm>
              <a:off x="791" y="7193"/>
              <a:ext cx="2698" cy="2698"/>
            </a:xfrm>
            <a:prstGeom prst="rect">
              <a:avLst/>
            </a:prstGeom>
          </p:spPr>
        </p:pic>
      </p:grpSp>
      <p:pic>
        <p:nvPicPr>
          <p:cNvPr id="74" name="图片 174" descr="D:\资料\图片3.png图片3">
            <a:extLst>
              <a:ext uri="{FF2B5EF4-FFF2-40B4-BE49-F238E27FC236}">
                <a16:creationId xmlns:a16="http://schemas.microsoft.com/office/drawing/2014/main" id="{517114B5-53B2-495D-B4E8-DF126F233158}"/>
              </a:ext>
            </a:extLst>
          </p:cNvPr>
          <p:cNvPicPr>
            <a:picLocks noChangeAspect="1"/>
          </p:cNvPicPr>
          <p:nvPr/>
        </p:nvPicPr>
        <p:blipFill>
          <a:blip r:embed="rId13"/>
          <a:srcRect/>
          <a:stretch>
            <a:fillRect/>
          </a:stretch>
        </p:blipFill>
        <p:spPr>
          <a:xfrm>
            <a:off x="6472121" y="183909"/>
            <a:ext cx="3584536" cy="5480303"/>
          </a:xfrm>
          <a:prstGeom prst="rect">
            <a:avLst/>
          </a:prstGeom>
        </p:spPr>
      </p:pic>
      <p:sp>
        <p:nvSpPr>
          <p:cNvPr id="76" name="Hình Bầu dục 75">
            <a:extLst>
              <a:ext uri="{FF2B5EF4-FFF2-40B4-BE49-F238E27FC236}">
                <a16:creationId xmlns:a16="http://schemas.microsoft.com/office/drawing/2014/main" id="{17BA3C4D-2967-41C8-8E6C-86FB26B2D9D4}"/>
              </a:ext>
            </a:extLst>
          </p:cNvPr>
          <p:cNvSpPr/>
          <p:nvPr/>
        </p:nvSpPr>
        <p:spPr>
          <a:xfrm>
            <a:off x="2852676" y="1147650"/>
            <a:ext cx="1332078" cy="1332078"/>
          </a:xfrm>
          <a:prstGeom prst="ellipse">
            <a:avLst/>
          </a:prstGeom>
          <a:solidFill>
            <a:schemeClr val="accent6">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tx1"/>
                </a:solidFill>
                <a:latin typeface="AvantGarde" panose="00000400000000000000" pitchFamily="2" charset="0"/>
                <a:ea typeface="AvantGarde" panose="00000400000000000000" pitchFamily="2" charset="0"/>
                <a:cs typeface="AvantGarde" panose="00000400000000000000" pitchFamily="2" charset="0"/>
              </a:rPr>
              <a:t>2</a:t>
            </a:r>
          </a:p>
        </p:txBody>
      </p:sp>
      <p:sp>
        <p:nvSpPr>
          <p:cNvPr id="77" name="Hộp Văn bản 76">
            <a:extLst>
              <a:ext uri="{FF2B5EF4-FFF2-40B4-BE49-F238E27FC236}">
                <a16:creationId xmlns:a16="http://schemas.microsoft.com/office/drawing/2014/main" id="{14593FD2-802B-4AAD-AEF7-E2DB68339C31}"/>
              </a:ext>
            </a:extLst>
          </p:cNvPr>
          <p:cNvSpPr txBox="1"/>
          <p:nvPr/>
        </p:nvSpPr>
        <p:spPr>
          <a:xfrm>
            <a:off x="1603831" y="2951711"/>
            <a:ext cx="4863172" cy="1446550"/>
          </a:xfrm>
          <a:prstGeom prst="rect">
            <a:avLst/>
          </a:prstGeom>
          <a:noFill/>
        </p:spPr>
        <p:txBody>
          <a:bodyPr wrap="square" rtlCol="0">
            <a:spAutoFit/>
          </a:bodyPr>
          <a:lstStyle/>
          <a:p>
            <a:pPr algn="ctr"/>
            <a:r>
              <a:rPr lang="en-US" sz="8800">
                <a:latin typeface="Times New Roman" panose="02020603050405020304" pitchFamily="18" charset="0"/>
                <a:ea typeface="Arial-Rounded" panose="020B0500000000000000" pitchFamily="34" charset="0"/>
                <a:cs typeface="Times New Roman" panose="02020603050405020304" pitchFamily="18" charset="0"/>
              </a:rPr>
              <a:t>Luyện tập</a:t>
            </a:r>
          </a:p>
        </p:txBody>
      </p:sp>
    </p:spTree>
    <p:extLst>
      <p:ext uri="{BB962C8B-B14F-4D97-AF65-F5344CB8AC3E}">
        <p14:creationId xmlns:p14="http://schemas.microsoft.com/office/powerpoint/2010/main" val="1809457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ox(in)">
                                      <p:cBhvr>
                                        <p:cTn id="12" dur="2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randombar(horizontal)">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14BC261-F40B-4B6E-875C-F38E38CD55F2}"/>
              </a:ext>
            </a:extLst>
          </p:cNvPr>
          <p:cNvSpPr txBox="1"/>
          <p:nvPr/>
        </p:nvSpPr>
        <p:spPr>
          <a:xfrm>
            <a:off x="1055225" y="509286"/>
            <a:ext cx="10081550" cy="954107"/>
          </a:xfrm>
          <a:prstGeom prst="rect">
            <a:avLst/>
          </a:prstGeom>
          <a:noFill/>
        </p:spPr>
        <p:txBody>
          <a:bodyPr wrap="square" rtlCol="0">
            <a:spAutoFit/>
          </a:bodyPr>
          <a:lstStyle/>
          <a:p>
            <a:r>
              <a:rPr lang="en-US" sz="2800" b="1">
                <a:latin typeface="Times New Roman" panose="02020603050405020304" pitchFamily="18" charset="0"/>
                <a:ea typeface="Arial-Rounded" panose="020B0500000000000000" pitchFamily="34" charset="0"/>
                <a:cs typeface="Times New Roman" panose="02020603050405020304" pitchFamily="18" charset="0"/>
              </a:rPr>
              <a:t>Tìm các tiếng ghép được với mỗi tiếng dưới đây để tạo từ. Đặt câu với 2 từ đã ghép được</a:t>
            </a:r>
          </a:p>
        </p:txBody>
      </p:sp>
      <p:grpSp>
        <p:nvGrpSpPr>
          <p:cNvPr id="5" name="Nhóm 4">
            <a:extLst>
              <a:ext uri="{FF2B5EF4-FFF2-40B4-BE49-F238E27FC236}">
                <a16:creationId xmlns:a16="http://schemas.microsoft.com/office/drawing/2014/main" id="{F1B2126C-5FED-4998-B4CC-5ECB849DB122}"/>
              </a:ext>
            </a:extLst>
          </p:cNvPr>
          <p:cNvGrpSpPr/>
          <p:nvPr/>
        </p:nvGrpSpPr>
        <p:grpSpPr>
          <a:xfrm>
            <a:off x="254643" y="497711"/>
            <a:ext cx="844952" cy="844952"/>
            <a:chOff x="254643" y="497711"/>
            <a:chExt cx="844952" cy="844952"/>
          </a:xfrm>
        </p:grpSpPr>
        <p:sp>
          <p:nvSpPr>
            <p:cNvPr id="3" name="Hình Bầu dục 2">
              <a:extLst>
                <a:ext uri="{FF2B5EF4-FFF2-40B4-BE49-F238E27FC236}">
                  <a16:creationId xmlns:a16="http://schemas.microsoft.com/office/drawing/2014/main" id="{E93EF7A6-4444-4A96-B041-A74A2AEEFE81}"/>
                </a:ext>
              </a:extLst>
            </p:cNvPr>
            <p:cNvSpPr/>
            <p:nvPr/>
          </p:nvSpPr>
          <p:spPr>
            <a:xfrm>
              <a:off x="254643" y="497711"/>
              <a:ext cx="844952" cy="844952"/>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ình Bầu dục 3">
              <a:extLst>
                <a:ext uri="{FF2B5EF4-FFF2-40B4-BE49-F238E27FC236}">
                  <a16:creationId xmlns:a16="http://schemas.microsoft.com/office/drawing/2014/main" id="{43F19C1B-38E1-42E9-941C-4DFF9934385F}"/>
                </a:ext>
              </a:extLst>
            </p:cNvPr>
            <p:cNvSpPr/>
            <p:nvPr/>
          </p:nvSpPr>
          <p:spPr>
            <a:xfrm>
              <a:off x="330843" y="573911"/>
              <a:ext cx="692552" cy="692552"/>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vantGarde" panose="00000400000000000000" pitchFamily="2" charset="0"/>
                  <a:ea typeface="AvantGarde" panose="00000400000000000000" pitchFamily="2" charset="0"/>
                  <a:cs typeface="AvantGarde" panose="00000400000000000000" pitchFamily="2" charset="0"/>
                </a:rPr>
                <a:t>a</a:t>
              </a:r>
              <a:endParaRPr lang="en-US" b="1">
                <a:latin typeface="AvantGarde" panose="00000400000000000000" pitchFamily="2" charset="0"/>
                <a:ea typeface="AvantGarde" panose="00000400000000000000" pitchFamily="2" charset="0"/>
                <a:cs typeface="AvantGarde" panose="00000400000000000000" pitchFamily="2" charset="0"/>
              </a:endParaRPr>
            </a:p>
          </p:txBody>
        </p:sp>
      </p:grpSp>
      <p:sp>
        <p:nvSpPr>
          <p:cNvPr id="9" name="Hộp Văn bản 8">
            <a:extLst>
              <a:ext uri="{FF2B5EF4-FFF2-40B4-BE49-F238E27FC236}">
                <a16:creationId xmlns:a16="http://schemas.microsoft.com/office/drawing/2014/main" id="{F4C57081-DDF9-4B8B-BA54-7F2ED9D573F0}"/>
              </a:ext>
            </a:extLst>
          </p:cNvPr>
          <p:cNvSpPr txBox="1"/>
          <p:nvPr/>
        </p:nvSpPr>
        <p:spPr>
          <a:xfrm>
            <a:off x="677119" y="4641189"/>
            <a:ext cx="5858152"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Học sinh</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Chúng em là học sinh lớp 3.</a:t>
            </a:r>
          </a:p>
        </p:txBody>
      </p:sp>
      <p:cxnSp>
        <p:nvCxnSpPr>
          <p:cNvPr id="11" name="Đường nối Thẳng 10">
            <a:extLst>
              <a:ext uri="{FF2B5EF4-FFF2-40B4-BE49-F238E27FC236}">
                <a16:creationId xmlns:a16="http://schemas.microsoft.com/office/drawing/2014/main" id="{6BEBE196-A2BD-4A5D-A607-1E6EC86DB35C}"/>
              </a:ext>
            </a:extLst>
          </p:cNvPr>
          <p:cNvCxnSpPr/>
          <p:nvPr/>
        </p:nvCxnSpPr>
        <p:spPr>
          <a:xfrm>
            <a:off x="2450002" y="1006997"/>
            <a:ext cx="281264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Đường nối Thẳng 11">
            <a:extLst>
              <a:ext uri="{FF2B5EF4-FFF2-40B4-BE49-F238E27FC236}">
                <a16:creationId xmlns:a16="http://schemas.microsoft.com/office/drawing/2014/main" id="{13A635E2-C0AA-4DD8-A91F-7036DFB066E4}"/>
              </a:ext>
            </a:extLst>
          </p:cNvPr>
          <p:cNvCxnSpPr>
            <a:cxnSpLocks/>
          </p:cNvCxnSpPr>
          <p:nvPr/>
        </p:nvCxnSpPr>
        <p:spPr>
          <a:xfrm>
            <a:off x="6535271" y="1003592"/>
            <a:ext cx="98191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Đường nối Thẳng 15">
            <a:extLst>
              <a:ext uri="{FF2B5EF4-FFF2-40B4-BE49-F238E27FC236}">
                <a16:creationId xmlns:a16="http://schemas.microsoft.com/office/drawing/2014/main" id="{03144D52-998E-4047-A441-B061773F0109}"/>
              </a:ext>
            </a:extLst>
          </p:cNvPr>
          <p:cNvCxnSpPr>
            <a:cxnSpLocks/>
          </p:cNvCxnSpPr>
          <p:nvPr/>
        </p:nvCxnSpPr>
        <p:spPr>
          <a:xfrm>
            <a:off x="9358132" y="1003592"/>
            <a:ext cx="118640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Đường nối Thẳng 10">
            <a:extLst>
              <a:ext uri="{FF2B5EF4-FFF2-40B4-BE49-F238E27FC236}">
                <a16:creationId xmlns:a16="http://schemas.microsoft.com/office/drawing/2014/main" id="{D46766E6-8A73-44ED-AA97-5021448B3D12}"/>
              </a:ext>
            </a:extLst>
          </p:cNvPr>
          <p:cNvCxnSpPr/>
          <p:nvPr/>
        </p:nvCxnSpPr>
        <p:spPr>
          <a:xfrm>
            <a:off x="2450002" y="1399401"/>
            <a:ext cx="281264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00381848-CFFA-4A95-80FB-78CD078AEEC0}"/>
              </a:ext>
            </a:extLst>
          </p:cNvPr>
          <p:cNvPicPr>
            <a:picLocks noChangeAspect="1"/>
          </p:cNvPicPr>
          <p:nvPr/>
        </p:nvPicPr>
        <p:blipFill>
          <a:blip r:embed="rId2"/>
          <a:stretch>
            <a:fillRect/>
          </a:stretch>
        </p:blipFill>
        <p:spPr>
          <a:xfrm>
            <a:off x="733064" y="2612542"/>
            <a:ext cx="10459655" cy="1768249"/>
          </a:xfrm>
          <a:prstGeom prst="rect">
            <a:avLst/>
          </a:prstGeom>
        </p:spPr>
      </p:pic>
      <p:sp>
        <p:nvSpPr>
          <p:cNvPr id="20" name="Hộp Văn bản 1">
            <a:extLst>
              <a:ext uri="{FF2B5EF4-FFF2-40B4-BE49-F238E27FC236}">
                <a16:creationId xmlns:a16="http://schemas.microsoft.com/office/drawing/2014/main" id="{3FE3D285-0155-4BE0-8924-B718EC85AF37}"/>
              </a:ext>
            </a:extLst>
          </p:cNvPr>
          <p:cNvSpPr txBox="1"/>
          <p:nvPr/>
        </p:nvSpPr>
        <p:spPr>
          <a:xfrm>
            <a:off x="1099595" y="1523103"/>
            <a:ext cx="10081550" cy="954107"/>
          </a:xfrm>
          <a:prstGeom prst="rect">
            <a:avLst/>
          </a:prstGeom>
          <a:noFill/>
        </p:spPr>
        <p:txBody>
          <a:bodyPr wrap="square" rtlCol="0">
            <a:spAutoFit/>
          </a:bodyPr>
          <a:lstStyle/>
          <a:p>
            <a:r>
              <a:rPr lang="en-US" sz="2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M</a:t>
            </a:r>
            <a:r>
              <a:rPr lang="en-US" sz="2800" b="1">
                <a:latin typeface="Arial-Rounded" panose="020B0500000000000000" pitchFamily="34" charset="0"/>
                <a:ea typeface="Arial-Rounded" panose="020B0500000000000000" pitchFamily="34" charset="0"/>
                <a:cs typeface="Arial-Rounded" panose="020B0500000000000000" pitchFamily="34" charset="0"/>
              </a:rPr>
              <a:t>: </a:t>
            </a:r>
            <a:r>
              <a:rPr lang="en-US" sz="2800" b="1">
                <a:latin typeface="Times New Roman" panose="02020603050405020304" pitchFamily="18" charset="0"/>
                <a:ea typeface="Arial-Rounded" panose="020B0500000000000000" pitchFamily="34" charset="0"/>
                <a:cs typeface="Times New Roman" panose="02020603050405020304" pitchFamily="18" charset="0"/>
              </a:rPr>
              <a:t>sôi nổi</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     Các bạn giơ tay phát biểu sôi nổi</a:t>
            </a:r>
          </a:p>
        </p:txBody>
      </p:sp>
      <p:sp>
        <p:nvSpPr>
          <p:cNvPr id="21" name="Hộp Văn bản 8">
            <a:extLst>
              <a:ext uri="{FF2B5EF4-FFF2-40B4-BE49-F238E27FC236}">
                <a16:creationId xmlns:a16="http://schemas.microsoft.com/office/drawing/2014/main" id="{389E41F3-4C66-4A48-A962-0D839279FEA8}"/>
              </a:ext>
            </a:extLst>
          </p:cNvPr>
          <p:cNvSpPr txBox="1"/>
          <p:nvPr/>
        </p:nvSpPr>
        <p:spPr>
          <a:xfrm>
            <a:off x="721573" y="5595296"/>
            <a:ext cx="5858152"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Lịch sử</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Em rất thích học môn lịch sử.</a:t>
            </a:r>
          </a:p>
        </p:txBody>
      </p:sp>
      <p:sp>
        <p:nvSpPr>
          <p:cNvPr id="22" name="Hộp Văn bản 8">
            <a:extLst>
              <a:ext uri="{FF2B5EF4-FFF2-40B4-BE49-F238E27FC236}">
                <a16:creationId xmlns:a16="http://schemas.microsoft.com/office/drawing/2014/main" id="{BD55EE2E-9028-4F1A-9431-0D764B3FFA03}"/>
              </a:ext>
            </a:extLst>
          </p:cNvPr>
          <p:cNvSpPr txBox="1"/>
          <p:nvPr/>
        </p:nvSpPr>
        <p:spPr>
          <a:xfrm>
            <a:off x="6608350" y="4623122"/>
            <a:ext cx="5858152"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Siêu nhân</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Em ước mơ trở thành sêu nhân.</a:t>
            </a:r>
          </a:p>
        </p:txBody>
      </p:sp>
      <p:sp>
        <p:nvSpPr>
          <p:cNvPr id="23" name="Hộp Văn bản 8">
            <a:extLst>
              <a:ext uri="{FF2B5EF4-FFF2-40B4-BE49-F238E27FC236}">
                <a16:creationId xmlns:a16="http://schemas.microsoft.com/office/drawing/2014/main" id="{5FC23E23-5598-491F-A7B3-B2CF2B284E0F}"/>
              </a:ext>
            </a:extLst>
          </p:cNvPr>
          <p:cNvSpPr txBox="1"/>
          <p:nvPr/>
        </p:nvSpPr>
        <p:spPr>
          <a:xfrm>
            <a:off x="6579725" y="5595296"/>
            <a:ext cx="5858152" cy="954107"/>
          </a:xfrm>
          <a:prstGeom prst="rect">
            <a:avLst/>
          </a:prstGeom>
          <a:noFill/>
        </p:spPr>
        <p:txBody>
          <a:bodyPr wrap="square" rtlCol="0">
            <a:spAutoFit/>
          </a:bodyPr>
          <a:lstStyle/>
          <a:p>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Nấu xôi</a:t>
            </a:r>
          </a:p>
          <a:p>
            <a:r>
              <a:rPr lang="en-US" sz="2800" b="1">
                <a:latin typeface="Times New Roman" panose="02020603050405020304" pitchFamily="18" charset="0"/>
                <a:ea typeface="Arial-Rounded" panose="020B0500000000000000" pitchFamily="34" charset="0"/>
                <a:cs typeface="Times New Roman" panose="02020603050405020304" pitchFamily="18" charset="0"/>
              </a:rPr>
              <a:t>Mẹ em nấu xôi rất ngon.</a:t>
            </a:r>
          </a:p>
        </p:txBody>
      </p:sp>
    </p:spTree>
    <p:extLst>
      <p:ext uri="{BB962C8B-B14F-4D97-AF65-F5344CB8AC3E}">
        <p14:creationId xmlns:p14="http://schemas.microsoft.com/office/powerpoint/2010/main" val="1017140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66AD288-8335-4B8E-A7BE-949462769316}"/>
              </a:ext>
            </a:extLst>
          </p:cNvPr>
          <p:cNvSpPr txBox="1"/>
          <p:nvPr/>
        </p:nvSpPr>
        <p:spPr>
          <a:xfrm>
            <a:off x="1055225" y="509286"/>
            <a:ext cx="10081550" cy="954107"/>
          </a:xfrm>
          <a:prstGeom prst="rect">
            <a:avLst/>
          </a:prstGeom>
          <a:noFill/>
        </p:spPr>
        <p:txBody>
          <a:bodyPr wrap="square" rtlCol="0">
            <a:spAutoFit/>
          </a:bodyPr>
          <a:lstStyle/>
          <a:p>
            <a:r>
              <a:rPr lang="en-US" sz="2800" b="1">
                <a:latin typeface="Times New Roman" panose="02020603050405020304" pitchFamily="18" charset="0"/>
                <a:ea typeface="Arial-Rounded" panose="020B0500000000000000" pitchFamily="34" charset="0"/>
                <a:cs typeface="Times New Roman" panose="02020603050405020304" pitchFamily="18" charset="0"/>
              </a:rPr>
              <a:t>Tìm tiếng chứa </a:t>
            </a:r>
            <a:r>
              <a:rPr lang="en-US" sz="2800" b="1" i="1">
                <a:latin typeface="Times New Roman" panose="02020603050405020304" pitchFamily="18" charset="0"/>
                <a:ea typeface="Arial-Rounded" panose="020B0500000000000000" pitchFamily="34" charset="0"/>
                <a:cs typeface="Times New Roman" panose="02020603050405020304" pitchFamily="18" charset="0"/>
              </a:rPr>
              <a:t>uôn</a:t>
            </a:r>
            <a:r>
              <a:rPr lang="en-US" sz="2800" b="1">
                <a:latin typeface="Times New Roman" panose="02020603050405020304" pitchFamily="18" charset="0"/>
                <a:ea typeface="Arial-Rounded" panose="020B0500000000000000" pitchFamily="34" charset="0"/>
                <a:cs typeface="Times New Roman" panose="02020603050405020304" pitchFamily="18" charset="0"/>
              </a:rPr>
              <a:t> hoặc </a:t>
            </a:r>
            <a:r>
              <a:rPr lang="en-US" sz="2800" b="1" i="1">
                <a:latin typeface="Times New Roman" panose="02020603050405020304" pitchFamily="18" charset="0"/>
                <a:ea typeface="Arial-Rounded" panose="020B0500000000000000" pitchFamily="34" charset="0"/>
                <a:cs typeface="Times New Roman" panose="02020603050405020304" pitchFamily="18" charset="0"/>
              </a:rPr>
              <a:t>uông </a:t>
            </a:r>
            <a:r>
              <a:rPr lang="en-US" sz="2800" b="1">
                <a:latin typeface="Times New Roman" panose="02020603050405020304" pitchFamily="18" charset="0"/>
                <a:ea typeface="Arial-Rounded" panose="020B0500000000000000" pitchFamily="34" charset="0"/>
                <a:cs typeface="Times New Roman" panose="02020603050405020304" pitchFamily="18" charset="0"/>
              </a:rPr>
              <a:t>thay cho ô vuông. Viết vào vở các từ ngữ có tiếng đó trong đoạn văn.</a:t>
            </a:r>
          </a:p>
        </p:txBody>
      </p:sp>
      <p:grpSp>
        <p:nvGrpSpPr>
          <p:cNvPr id="3" name="Nhóm 2">
            <a:extLst>
              <a:ext uri="{FF2B5EF4-FFF2-40B4-BE49-F238E27FC236}">
                <a16:creationId xmlns:a16="http://schemas.microsoft.com/office/drawing/2014/main" id="{823A21C4-589A-4890-8127-92397D8B58F4}"/>
              </a:ext>
            </a:extLst>
          </p:cNvPr>
          <p:cNvGrpSpPr/>
          <p:nvPr/>
        </p:nvGrpSpPr>
        <p:grpSpPr>
          <a:xfrm>
            <a:off x="254643" y="497711"/>
            <a:ext cx="844952" cy="844952"/>
            <a:chOff x="254643" y="497711"/>
            <a:chExt cx="844952" cy="844952"/>
          </a:xfrm>
        </p:grpSpPr>
        <p:sp>
          <p:nvSpPr>
            <p:cNvPr id="4" name="Hình Bầu dục 3">
              <a:extLst>
                <a:ext uri="{FF2B5EF4-FFF2-40B4-BE49-F238E27FC236}">
                  <a16:creationId xmlns:a16="http://schemas.microsoft.com/office/drawing/2014/main" id="{F7519433-02AA-4F9B-A4B2-10136933F654}"/>
                </a:ext>
              </a:extLst>
            </p:cNvPr>
            <p:cNvSpPr/>
            <p:nvPr/>
          </p:nvSpPr>
          <p:spPr>
            <a:xfrm>
              <a:off x="254643" y="497711"/>
              <a:ext cx="844952" cy="844952"/>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ình Bầu dục 4">
              <a:extLst>
                <a:ext uri="{FF2B5EF4-FFF2-40B4-BE49-F238E27FC236}">
                  <a16:creationId xmlns:a16="http://schemas.microsoft.com/office/drawing/2014/main" id="{5CAEDD61-F152-4555-9685-C0822002404F}"/>
                </a:ext>
              </a:extLst>
            </p:cNvPr>
            <p:cNvSpPr/>
            <p:nvPr/>
          </p:nvSpPr>
          <p:spPr>
            <a:xfrm>
              <a:off x="330843" y="573911"/>
              <a:ext cx="692552" cy="692552"/>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vantGarde" panose="00000400000000000000" pitchFamily="2" charset="0"/>
                  <a:ea typeface="AvantGarde" panose="00000400000000000000" pitchFamily="2" charset="0"/>
                  <a:cs typeface="AvantGarde" panose="00000400000000000000" pitchFamily="2" charset="0"/>
                </a:rPr>
                <a:t>b</a:t>
              </a:r>
              <a:endParaRPr lang="en-US" b="1">
                <a:latin typeface="AvantGarde" panose="00000400000000000000" pitchFamily="2" charset="0"/>
                <a:ea typeface="AvantGarde" panose="00000400000000000000" pitchFamily="2" charset="0"/>
                <a:cs typeface="AvantGarde" panose="00000400000000000000" pitchFamily="2" charset="0"/>
              </a:endParaRPr>
            </a:p>
          </p:txBody>
        </p:sp>
      </p:grpSp>
      <p:sp>
        <p:nvSpPr>
          <p:cNvPr id="6" name="Hộp Văn bản 5">
            <a:extLst>
              <a:ext uri="{FF2B5EF4-FFF2-40B4-BE49-F238E27FC236}">
                <a16:creationId xmlns:a16="http://schemas.microsoft.com/office/drawing/2014/main" id="{9B4BEC24-6BF8-4751-AB70-F63FE559B295}"/>
              </a:ext>
            </a:extLst>
          </p:cNvPr>
          <p:cNvSpPr txBox="1"/>
          <p:nvPr/>
        </p:nvSpPr>
        <p:spPr>
          <a:xfrm>
            <a:off x="380003" y="1880196"/>
            <a:ext cx="10756771" cy="1815882"/>
          </a:xfrm>
          <a:prstGeom prst="rect">
            <a:avLst/>
          </a:prstGeom>
          <a:noFill/>
        </p:spPr>
        <p:txBody>
          <a:bodyPr wrap="square" rtlCol="0">
            <a:spAutoFit/>
          </a:bodyPr>
          <a:lstStyle/>
          <a:p>
            <a:pPr algn="just"/>
            <a:r>
              <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Cơn dông nổi lên. Trời sập tối, gió       giật mạnh,             phăng những đám lá rụng và thổi tung chúng lên không trung. Bụi bay cuồn             .  Mẹ bỏ đám rau              đang hái dở,               quýt chạy đi lùa gà vịt vào                 </a:t>
            </a:r>
            <a:r>
              <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0" name="Đường nối Thẳng 9">
            <a:extLst>
              <a:ext uri="{FF2B5EF4-FFF2-40B4-BE49-F238E27FC236}">
                <a16:creationId xmlns:a16="http://schemas.microsoft.com/office/drawing/2014/main" id="{D6129B7D-16DC-4FF0-88DD-721242936A9B}"/>
              </a:ext>
            </a:extLst>
          </p:cNvPr>
          <p:cNvCxnSpPr>
            <a:cxnSpLocks/>
          </p:cNvCxnSpPr>
          <p:nvPr/>
        </p:nvCxnSpPr>
        <p:spPr>
          <a:xfrm>
            <a:off x="2596837" y="1006997"/>
            <a:ext cx="409893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Đường nối Thẳng 11">
            <a:extLst>
              <a:ext uri="{FF2B5EF4-FFF2-40B4-BE49-F238E27FC236}">
                <a16:creationId xmlns:a16="http://schemas.microsoft.com/office/drawing/2014/main" id="{595F1D52-6D26-43C7-A406-7A5981FEAF91}"/>
              </a:ext>
            </a:extLst>
          </p:cNvPr>
          <p:cNvCxnSpPr>
            <a:cxnSpLocks/>
          </p:cNvCxnSpPr>
          <p:nvPr/>
        </p:nvCxnSpPr>
        <p:spPr>
          <a:xfrm>
            <a:off x="7999663" y="1006997"/>
            <a:ext cx="231437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Đường nối Thẳng 13">
            <a:extLst>
              <a:ext uri="{FF2B5EF4-FFF2-40B4-BE49-F238E27FC236}">
                <a16:creationId xmlns:a16="http://schemas.microsoft.com/office/drawing/2014/main" id="{81002A14-3D54-40F3-9EFF-A05B3A498BCC}"/>
              </a:ext>
            </a:extLst>
          </p:cNvPr>
          <p:cNvCxnSpPr>
            <a:cxnSpLocks/>
          </p:cNvCxnSpPr>
          <p:nvPr/>
        </p:nvCxnSpPr>
        <p:spPr>
          <a:xfrm>
            <a:off x="1099595" y="1463393"/>
            <a:ext cx="108316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17456066-032A-49B5-9A73-E12D0EDA2299}"/>
              </a:ext>
            </a:extLst>
          </p:cNvPr>
          <p:cNvSpPr/>
          <p:nvPr/>
        </p:nvSpPr>
        <p:spPr>
          <a:xfrm>
            <a:off x="7869884" y="1923251"/>
            <a:ext cx="1248867" cy="382564"/>
          </a:xfrm>
          <a:prstGeom prst="rect">
            <a:avLst/>
          </a:prstGeom>
          <a:solidFill>
            <a:srgbClr val="00B050"/>
          </a:solidFill>
          <a:ln>
            <a:solidFill>
              <a:srgbClr val="13F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cuốn</a:t>
            </a:r>
          </a:p>
        </p:txBody>
      </p:sp>
      <p:sp>
        <p:nvSpPr>
          <p:cNvPr id="15" name="Rectangle 14">
            <a:extLst>
              <a:ext uri="{FF2B5EF4-FFF2-40B4-BE49-F238E27FC236}">
                <a16:creationId xmlns:a16="http://schemas.microsoft.com/office/drawing/2014/main" id="{CA729BF3-DDEF-4077-A541-BE9F89A96397}"/>
              </a:ext>
            </a:extLst>
          </p:cNvPr>
          <p:cNvSpPr/>
          <p:nvPr/>
        </p:nvSpPr>
        <p:spPr>
          <a:xfrm>
            <a:off x="4021868" y="2812144"/>
            <a:ext cx="1248867" cy="382564"/>
          </a:xfrm>
          <a:prstGeom prst="rect">
            <a:avLst/>
          </a:prstGeom>
          <a:solidFill>
            <a:srgbClr val="00B050"/>
          </a:solidFill>
          <a:ln>
            <a:solidFill>
              <a:srgbClr val="13F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cuộn</a:t>
            </a:r>
          </a:p>
        </p:txBody>
      </p:sp>
      <p:sp>
        <p:nvSpPr>
          <p:cNvPr id="16" name="Rectangle 15">
            <a:extLst>
              <a:ext uri="{FF2B5EF4-FFF2-40B4-BE49-F238E27FC236}">
                <a16:creationId xmlns:a16="http://schemas.microsoft.com/office/drawing/2014/main" id="{DE982C37-7CF8-4B2B-BA63-935A82154DDB}"/>
              </a:ext>
            </a:extLst>
          </p:cNvPr>
          <p:cNvSpPr/>
          <p:nvPr/>
        </p:nvSpPr>
        <p:spPr>
          <a:xfrm>
            <a:off x="8134350" y="2788136"/>
            <a:ext cx="1402683" cy="406571"/>
          </a:xfrm>
          <a:prstGeom prst="rect">
            <a:avLst/>
          </a:prstGeom>
          <a:solidFill>
            <a:srgbClr val="00B050"/>
          </a:solidFill>
          <a:ln>
            <a:solidFill>
              <a:srgbClr val="13F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muống</a:t>
            </a:r>
          </a:p>
        </p:txBody>
      </p:sp>
      <p:sp>
        <p:nvSpPr>
          <p:cNvPr id="17" name="Rectangle 16">
            <a:extLst>
              <a:ext uri="{FF2B5EF4-FFF2-40B4-BE49-F238E27FC236}">
                <a16:creationId xmlns:a16="http://schemas.microsoft.com/office/drawing/2014/main" id="{7DB706D0-851A-4AEC-9879-3D730BF893F2}"/>
              </a:ext>
            </a:extLst>
          </p:cNvPr>
          <p:cNvSpPr/>
          <p:nvPr/>
        </p:nvSpPr>
        <p:spPr>
          <a:xfrm>
            <a:off x="1055296" y="3231699"/>
            <a:ext cx="1402683" cy="406571"/>
          </a:xfrm>
          <a:prstGeom prst="rect">
            <a:avLst/>
          </a:prstGeom>
          <a:solidFill>
            <a:srgbClr val="00B050"/>
          </a:solidFill>
          <a:ln>
            <a:solidFill>
              <a:srgbClr val="13F5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Arial" panose="020B0604020202020204" pitchFamily="34" charset="0"/>
                <a:cs typeface="Arial" panose="020B0604020202020204" pitchFamily="34" charset="0"/>
              </a:rPr>
              <a:t>cuống</a:t>
            </a:r>
          </a:p>
        </p:txBody>
      </p:sp>
    </p:spTree>
    <p:extLst>
      <p:ext uri="{BB962C8B-B14F-4D97-AF65-F5344CB8AC3E}">
        <p14:creationId xmlns:p14="http://schemas.microsoft.com/office/powerpoint/2010/main" val="24294210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000"/>
                                        <p:tgtEl>
                                          <p:spTgt spid="11">
                                            <p:txEl>
                                              <p:pRg st="0" end="0"/>
                                            </p:txEl>
                                          </p:spTgt>
                                        </p:tgtEl>
                                      </p:cBhvr>
                                    </p:animEffect>
                                    <p:anim calcmode="lin" valueType="num">
                                      <p:cBhvr>
                                        <p:cTn id="3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1000"/>
                                        <p:tgtEl>
                                          <p:spTgt spid="15">
                                            <p:txEl>
                                              <p:pRg st="0" end="0"/>
                                            </p:txEl>
                                          </p:spTgt>
                                        </p:tgtEl>
                                      </p:cBhvr>
                                    </p:animEffect>
                                    <p:anim calcmode="lin" valueType="num">
                                      <p:cBhvr>
                                        <p:cTn id="3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1000"/>
                                        <p:tgtEl>
                                          <p:spTgt spid="16">
                                            <p:txEl>
                                              <p:pRg st="0" end="0"/>
                                            </p:txEl>
                                          </p:spTgt>
                                        </p:tgtEl>
                                      </p:cBhvr>
                                    </p:animEffect>
                                    <p:anim calcmode="lin" valueType="num">
                                      <p:cBhvr>
                                        <p:cTn id="4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1000"/>
                                        <p:tgtEl>
                                          <p:spTgt spid="17">
                                            <p:txEl>
                                              <p:pRg st="0" end="0"/>
                                            </p:txEl>
                                          </p:spTgt>
                                        </p:tgtEl>
                                      </p:cBhvr>
                                    </p:animEffect>
                                    <p:anim calcmode="lin" valueType="num">
                                      <p:cBhvr>
                                        <p:cTn id="5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B61F75F0-F16C-4FFD-853F-A2BCEFD26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123" y="-493256"/>
            <a:ext cx="9694607" cy="7351256"/>
          </a:xfrm>
          <a:prstGeom prst="rect">
            <a:avLst/>
          </a:prstGeom>
        </p:spPr>
      </p:pic>
      <p:sp>
        <p:nvSpPr>
          <p:cNvPr id="4" name="Hộp Văn bản 3">
            <a:extLst>
              <a:ext uri="{FF2B5EF4-FFF2-40B4-BE49-F238E27FC236}">
                <a16:creationId xmlns:a16="http://schemas.microsoft.com/office/drawing/2014/main" id="{A00A3DA8-4E05-4060-A3E8-38CB7C125536}"/>
              </a:ext>
            </a:extLst>
          </p:cNvPr>
          <p:cNvSpPr txBox="1"/>
          <p:nvPr/>
        </p:nvSpPr>
        <p:spPr>
          <a:xfrm>
            <a:off x="2959510" y="523412"/>
            <a:ext cx="5525729" cy="1015663"/>
          </a:xfrm>
          <a:prstGeom prst="rect">
            <a:avLst/>
          </a:prstGeom>
          <a:noFill/>
        </p:spPr>
        <p:txBody>
          <a:bodyPr wrap="square" rtlCol="0">
            <a:spAutoFit/>
          </a:bodyPr>
          <a:lstStyle/>
          <a:p>
            <a:pPr algn="ctr"/>
            <a:r>
              <a:rPr lang="en-US" sz="6000" dirty="0">
                <a:ln>
                  <a:solidFill>
                    <a:srgbClr val="00B050"/>
                  </a:solidFill>
                </a:ln>
                <a:solidFill>
                  <a:schemeClr val="bg1"/>
                </a:solidFill>
                <a:effectLst>
                  <a:glow rad="228600">
                    <a:schemeClr val="accent6">
                      <a:satMod val="175000"/>
                      <a:alpha val="40000"/>
                    </a:schemeClr>
                  </a:glow>
                </a:effectLst>
                <a:latin typeface="Times New Roman" pitchFamily="18" charset="0"/>
                <a:cs typeface="Times New Roman" pitchFamily="18" charset="0"/>
              </a:rPr>
              <a:t>HOME WORD</a:t>
            </a:r>
          </a:p>
        </p:txBody>
      </p:sp>
      <p:sp>
        <p:nvSpPr>
          <p:cNvPr id="5" name="Hộp Văn bản 4">
            <a:extLst>
              <a:ext uri="{FF2B5EF4-FFF2-40B4-BE49-F238E27FC236}">
                <a16:creationId xmlns:a16="http://schemas.microsoft.com/office/drawing/2014/main" id="{AADA95CE-3CC6-467E-8FC0-35AEC3B8D1E4}"/>
              </a:ext>
            </a:extLst>
          </p:cNvPr>
          <p:cNvSpPr txBox="1"/>
          <p:nvPr/>
        </p:nvSpPr>
        <p:spPr>
          <a:xfrm>
            <a:off x="2753033" y="2214510"/>
            <a:ext cx="7511844" cy="3477875"/>
          </a:xfrm>
          <a:prstGeom prst="rect">
            <a:avLst/>
          </a:prstGeom>
          <a:noFill/>
        </p:spPr>
        <p:txBody>
          <a:bodyPr wrap="square" rtlCol="0">
            <a:spAutoFit/>
          </a:bodyPr>
          <a:lstStyle/>
          <a:p>
            <a:pPr algn="just"/>
            <a:r>
              <a:rPr lang="en-US" sz="4400" dirty="0">
                <a:ln w="28575">
                  <a:solidFill>
                    <a:srgbClr val="00B050"/>
                  </a:solidFill>
                </a:ln>
                <a:solidFill>
                  <a:schemeClr val="bg1"/>
                </a:solidFill>
                <a:effectLst/>
                <a:latin typeface="SVN-Ziclets" panose="02000603000000000000" pitchFamily="2" charset="0"/>
              </a:rPr>
              <a:t>	</a:t>
            </a:r>
            <a:r>
              <a:rPr lang="en-US" sz="4400" dirty="0" err="1">
                <a:ln w="28575">
                  <a:solidFill>
                    <a:srgbClr val="00B050"/>
                  </a:solidFill>
                </a:ln>
                <a:solidFill>
                  <a:schemeClr val="bg1"/>
                </a:solidFill>
                <a:effectLst/>
                <a:latin typeface="Times New Roman" pitchFamily="18" charset="0"/>
                <a:cs typeface="Times New Roman" pitchFamily="18" charset="0"/>
              </a:rPr>
              <a:t>Làm</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một</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tấm</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thiệp</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nhỏ</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trang</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trí</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thật</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đẹp</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Viết</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những</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lời</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thể</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hiện</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tình</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cảm</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yêu</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thương</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hoặc</a:t>
            </a:r>
            <a:r>
              <a:rPr lang="en-US" sz="4400" dirty="0">
                <a:ln w="28575">
                  <a:solidFill>
                    <a:srgbClr val="00B050"/>
                  </a:solidFill>
                </a:ln>
                <a:solidFill>
                  <a:schemeClr val="bg1"/>
                </a:solidFill>
                <a:effectLst/>
                <a:latin typeface="Times New Roman" pitchFamily="18" charset="0"/>
                <a:cs typeface="Times New Roman" pitchFamily="18" charset="0"/>
              </a:rPr>
              <a:t> long </a:t>
            </a:r>
            <a:r>
              <a:rPr lang="en-US" sz="4400" dirty="0" err="1">
                <a:ln w="28575">
                  <a:solidFill>
                    <a:srgbClr val="00B050"/>
                  </a:solidFill>
                </a:ln>
                <a:solidFill>
                  <a:schemeClr val="bg1"/>
                </a:solidFill>
                <a:effectLst/>
                <a:latin typeface="Times New Roman" pitchFamily="18" charset="0"/>
                <a:cs typeface="Times New Roman" pitchFamily="18" charset="0"/>
              </a:rPr>
              <a:t>biết</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ơn</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của</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em</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dành</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tặng</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một</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người</a:t>
            </a:r>
            <a:r>
              <a:rPr lang="en-US" sz="4400" dirty="0">
                <a:ln w="28575">
                  <a:solidFill>
                    <a:srgbClr val="00B050"/>
                  </a:solidFill>
                </a:ln>
                <a:solidFill>
                  <a:schemeClr val="bg1"/>
                </a:solidFill>
                <a:effectLst/>
                <a:latin typeface="Times New Roman" pitchFamily="18" charset="0"/>
                <a:cs typeface="Times New Roman" pitchFamily="18" charset="0"/>
              </a:rPr>
              <a:t> </a:t>
            </a:r>
            <a:r>
              <a:rPr lang="en-US" sz="4400" dirty="0" err="1">
                <a:ln w="28575">
                  <a:solidFill>
                    <a:srgbClr val="00B050"/>
                  </a:solidFill>
                </a:ln>
                <a:solidFill>
                  <a:schemeClr val="bg1"/>
                </a:solidFill>
                <a:effectLst/>
                <a:latin typeface="Times New Roman" pitchFamily="18" charset="0"/>
                <a:cs typeface="Times New Roman" pitchFamily="18" charset="0"/>
              </a:rPr>
              <a:t>thân</a:t>
            </a:r>
            <a:r>
              <a:rPr lang="en-US" sz="4400" dirty="0">
                <a:ln w="28575">
                  <a:solidFill>
                    <a:srgbClr val="00B050"/>
                  </a:solidFill>
                </a:ln>
                <a:solidFill>
                  <a:schemeClr val="bg1"/>
                </a:solidFill>
                <a:effectLst/>
                <a:latin typeface="SVN-Ziclets" panose="02000603000000000000" pitchFamily="2" charset="0"/>
              </a:rPr>
              <a:t>.</a:t>
            </a:r>
          </a:p>
        </p:txBody>
      </p:sp>
    </p:spTree>
    <p:extLst>
      <p:ext uri="{BB962C8B-B14F-4D97-AF65-F5344CB8AC3E}">
        <p14:creationId xmlns:p14="http://schemas.microsoft.com/office/powerpoint/2010/main" val="21636687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bánh, sinh nhật, trong nhà&#10;&#10;Mô tả được tạo tự động">
            <a:extLst>
              <a:ext uri="{FF2B5EF4-FFF2-40B4-BE49-F238E27FC236}">
                <a16:creationId xmlns:a16="http://schemas.microsoft.com/office/drawing/2014/main" id="{DA65BCCD-AC46-48E3-B5DC-F16377176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1234"/>
            <a:ext cx="12192000" cy="4496765"/>
          </a:xfrm>
          <a:prstGeom prst="rect">
            <a:avLst/>
          </a:prstGeom>
        </p:spPr>
      </p:pic>
      <p:pic>
        <p:nvPicPr>
          <p:cNvPr id="5" name="Hình ảnh 4">
            <a:extLst>
              <a:ext uri="{FF2B5EF4-FFF2-40B4-BE49-F238E27FC236}">
                <a16:creationId xmlns:a16="http://schemas.microsoft.com/office/drawing/2014/main" id="{A8691AD3-7DB0-438F-8F97-BC223BC2D98B}"/>
              </a:ext>
            </a:extLst>
          </p:cNvPr>
          <p:cNvPicPr>
            <a:picLocks noChangeAspect="1"/>
          </p:cNvPicPr>
          <p:nvPr/>
        </p:nvPicPr>
        <p:blipFill>
          <a:blip r:embed="rId3"/>
          <a:stretch>
            <a:fillRect/>
          </a:stretch>
        </p:blipFill>
        <p:spPr>
          <a:xfrm>
            <a:off x="2142402" y="1069140"/>
            <a:ext cx="7907197" cy="1201016"/>
          </a:xfrm>
          <a:prstGeom prst="rect">
            <a:avLst/>
          </a:prstGeom>
        </p:spPr>
      </p:pic>
    </p:spTree>
    <p:extLst>
      <p:ext uri="{BB962C8B-B14F-4D97-AF65-F5344CB8AC3E}">
        <p14:creationId xmlns:p14="http://schemas.microsoft.com/office/powerpoint/2010/main" val="3636692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4073012" y="19664"/>
            <a:ext cx="5985387" cy="707886"/>
          </a:xfrm>
          <a:prstGeom prst="rect">
            <a:avLst/>
          </a:prstGeom>
          <a:noFill/>
        </p:spPr>
        <p:txBody>
          <a:bodyPr wrap="square" rtlCol="0">
            <a:spAutoFit/>
          </a:bodyPr>
          <a:lstStyle/>
          <a:p>
            <a:pPr algn="ct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Kho</a:t>
            </a:r>
            <a:r>
              <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bà</a:t>
            </a:r>
            <a:endParaRPr lang="en-US" sz="4000" b="1" dirty="0">
              <a:solidFill>
                <a:srgbClr val="ED8137"/>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983CE29B-BFFC-460C-B668-B39A6D5A8888}"/>
              </a:ext>
            </a:extLst>
          </p:cNvPr>
          <p:cNvSpPr txBox="1"/>
          <p:nvPr/>
        </p:nvSpPr>
        <p:spPr>
          <a:xfrm>
            <a:off x="105694" y="874455"/>
            <a:ext cx="11670670" cy="2554545"/>
          </a:xfrm>
          <a:prstGeom prst="rect">
            <a:avLst/>
          </a:prstGeom>
          <a:noFill/>
        </p:spPr>
        <p:txBody>
          <a:bodyPr wrap="square" rtlCol="0">
            <a:spAutoFit/>
          </a:bodyPr>
          <a:lstStyle/>
          <a:p>
            <a:pPr lvl="1" algn="just"/>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giá</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đầy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ắp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cả</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trí</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nhớ</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Ban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mải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miết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Buổi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tối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say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sưa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thật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diệu</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Hộp Văn bản 7">
            <a:extLst>
              <a:ext uri="{FF2B5EF4-FFF2-40B4-BE49-F238E27FC236}">
                <a16:creationId xmlns:a16="http://schemas.microsoft.com/office/drawing/2014/main" id="{72EF8AAF-1A5B-49B8-9D87-80111A5D2513}"/>
              </a:ext>
            </a:extLst>
          </p:cNvPr>
          <p:cNvSpPr txBox="1"/>
          <p:nvPr/>
        </p:nvSpPr>
        <p:spPr>
          <a:xfrm>
            <a:off x="9642318" y="3575905"/>
            <a:ext cx="2134046" cy="523258"/>
          </a:xfrm>
          <a:prstGeom prst="rect">
            <a:avLst/>
          </a:prstGeom>
          <a:noFill/>
        </p:spPr>
        <p:txBody>
          <a:bodyPr wrap="square" rtlCol="0">
            <a:spAutoFit/>
          </a:bodyPr>
          <a:lstStyle/>
          <a:p>
            <a:pPr algn="ctr"/>
            <a:r>
              <a:rPr lang="en-US" sz="2800"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(Hoàng Hà)</a:t>
            </a:r>
          </a:p>
        </p:txBody>
      </p:sp>
      <p:sp>
        <p:nvSpPr>
          <p:cNvPr id="10" name="Hộp Văn bản 9">
            <a:extLst>
              <a:ext uri="{FF2B5EF4-FFF2-40B4-BE49-F238E27FC236}">
                <a16:creationId xmlns:a16="http://schemas.microsoft.com/office/drawing/2014/main" id="{DDE6C9BD-176B-4AB8-B303-1A3A01BCE3B7}"/>
              </a:ext>
            </a:extLst>
          </p:cNvPr>
          <p:cNvSpPr txBox="1"/>
          <p:nvPr/>
        </p:nvSpPr>
        <p:spPr>
          <a:xfrm>
            <a:off x="105694" y="4671638"/>
            <a:ext cx="5011992"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Bài viết có nội dung gì?</a:t>
            </a: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105694" y="5194858"/>
            <a:ext cx="1167067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Đoạn viết nói về kho sách của ông bà thật kì diệu.</a:t>
            </a:r>
          </a:p>
        </p:txBody>
      </p:sp>
    </p:spTree>
    <p:extLst>
      <p:ext uri="{BB962C8B-B14F-4D97-AF65-F5344CB8AC3E}">
        <p14:creationId xmlns:p14="http://schemas.microsoft.com/office/powerpoint/2010/main" val="8913191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4073012" y="19664"/>
            <a:ext cx="5985387" cy="707886"/>
          </a:xfrm>
          <a:prstGeom prst="rect">
            <a:avLst/>
          </a:prstGeom>
          <a:noFill/>
        </p:spPr>
        <p:txBody>
          <a:bodyPr wrap="square" rtlCol="0">
            <a:spAutoFit/>
          </a:bodyPr>
          <a:lstStyle/>
          <a:p>
            <a:pPr algn="ctr"/>
            <a:r>
              <a:rPr lang="en-US" sz="4000" b="1">
                <a:solidFill>
                  <a:srgbClr val="ED8137"/>
                </a:solidFill>
                <a:latin typeface="Arial-Rounded" panose="020B0500000000000000" pitchFamily="34" charset="0"/>
                <a:ea typeface="Arial-Rounded" panose="020B0500000000000000" pitchFamily="34" charset="0"/>
                <a:cs typeface="Arial-Rounded" panose="020B0500000000000000" pitchFamily="34" charset="0"/>
              </a:rPr>
              <a:t>Kho sách của ông bà</a:t>
            </a:r>
          </a:p>
        </p:txBody>
      </p:sp>
      <p:sp>
        <p:nvSpPr>
          <p:cNvPr id="3" name="Hộp Văn bản 2">
            <a:extLst>
              <a:ext uri="{FF2B5EF4-FFF2-40B4-BE49-F238E27FC236}">
                <a16:creationId xmlns:a16="http://schemas.microsoft.com/office/drawing/2014/main" id="{983CE29B-BFFC-460C-B668-B39A6D5A8888}"/>
              </a:ext>
            </a:extLst>
          </p:cNvPr>
          <p:cNvSpPr txBox="1"/>
          <p:nvPr/>
        </p:nvSpPr>
        <p:spPr>
          <a:xfrm>
            <a:off x="105694" y="874455"/>
            <a:ext cx="11670670" cy="2554545"/>
          </a:xfrm>
          <a:prstGeom prst="rect">
            <a:avLst/>
          </a:prstGeom>
          <a:noFill/>
        </p:spPr>
        <p:txBody>
          <a:bodyPr wrap="square" rtlCol="0">
            <a:spAutoFit/>
          </a:bodyPr>
          <a:lstStyle/>
          <a:p>
            <a:pPr lvl="1" algn="just"/>
            <a:r>
              <a:rPr lang="en-US" sz="3200" b="1">
                <a:latin typeface="Arial-Rounded" panose="020B0500000000000000" pitchFamily="34" charset="0"/>
                <a:ea typeface="Arial-Rounded" panose="020B0500000000000000" pitchFamily="34" charset="0"/>
                <a:cs typeface="Arial-Rounded" panose="020B0500000000000000" pitchFamily="34" charset="0"/>
              </a:rPr>
              <a:t>        </a:t>
            </a:r>
            <a:r>
              <a:rPr lang="en-US" sz="3200" b="1">
                <a:latin typeface="Times New Roman" panose="02020603050405020304" pitchFamily="18" charset="0"/>
                <a:ea typeface="Arial-Rounded" panose="020B0500000000000000" pitchFamily="34" charset="0"/>
                <a:cs typeface="Times New Roman" panose="02020603050405020304" pitchFamily="18" charset="0"/>
              </a:rPr>
              <a:t>Ông tôi có rất nhiều sách. Bà thì không có những giá sách đầy ắp như ông, nhưng bà có cả một kho sách trong trí nhớ. Tôi rất thích về nhà ông bà. Ban ngày, tôi mải miết đọc sách với ông. Buổi tối, tôi say sưa nghe kho sách của bà. Kho sách nào cùng thật kì diệu.</a:t>
            </a:r>
          </a:p>
        </p:txBody>
      </p:sp>
      <p:sp>
        <p:nvSpPr>
          <p:cNvPr id="8" name="Hộp Văn bản 7">
            <a:extLst>
              <a:ext uri="{FF2B5EF4-FFF2-40B4-BE49-F238E27FC236}">
                <a16:creationId xmlns:a16="http://schemas.microsoft.com/office/drawing/2014/main" id="{72EF8AAF-1A5B-49B8-9D87-80111A5D2513}"/>
              </a:ext>
            </a:extLst>
          </p:cNvPr>
          <p:cNvSpPr txBox="1"/>
          <p:nvPr/>
        </p:nvSpPr>
        <p:spPr>
          <a:xfrm>
            <a:off x="9642318" y="3575905"/>
            <a:ext cx="2134046" cy="523258"/>
          </a:xfrm>
          <a:prstGeom prst="rect">
            <a:avLst/>
          </a:prstGeom>
          <a:noFill/>
        </p:spPr>
        <p:txBody>
          <a:bodyPr wrap="square" rtlCol="0">
            <a:spAutoFit/>
          </a:bodyPr>
          <a:lstStyle/>
          <a:p>
            <a:pPr algn="ctr"/>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(Hoàng Hà)</a:t>
            </a: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260665" y="5055564"/>
            <a:ext cx="1167067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Những chữ đầu đoạn, đầu câu, sau dấu chấm.</a:t>
            </a:r>
          </a:p>
        </p:txBody>
      </p:sp>
      <p:sp>
        <p:nvSpPr>
          <p:cNvPr id="7" name="Hộp Văn bản 9">
            <a:extLst>
              <a:ext uri="{FF2B5EF4-FFF2-40B4-BE49-F238E27FC236}">
                <a16:creationId xmlns:a16="http://schemas.microsoft.com/office/drawing/2014/main" id="{6E1AF0D4-1407-4111-BBE9-6DDAF750F76F}"/>
              </a:ext>
            </a:extLst>
          </p:cNvPr>
          <p:cNvSpPr txBox="1"/>
          <p:nvPr/>
        </p:nvSpPr>
        <p:spPr>
          <a:xfrm>
            <a:off x="105693" y="4385401"/>
            <a:ext cx="8207033"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Bài viết có những chữ nào cần phải viết hoa?</a:t>
            </a:r>
          </a:p>
        </p:txBody>
      </p:sp>
      <p:cxnSp>
        <p:nvCxnSpPr>
          <p:cNvPr id="5" name="Straight Connector 4">
            <a:extLst>
              <a:ext uri="{FF2B5EF4-FFF2-40B4-BE49-F238E27FC236}">
                <a16:creationId xmlns:a16="http://schemas.microsoft.com/office/drawing/2014/main" id="{D7D759C9-00E5-45E5-99A4-E91F0734859C}"/>
              </a:ext>
            </a:extLst>
          </p:cNvPr>
          <p:cNvCxnSpPr/>
          <p:nvPr/>
        </p:nvCxnSpPr>
        <p:spPr>
          <a:xfrm>
            <a:off x="1555475" y="1340176"/>
            <a:ext cx="3028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93EC17FC-5B19-45E4-BCBC-FCB6C8B4BC15}"/>
              </a:ext>
            </a:extLst>
          </p:cNvPr>
          <p:cNvCxnSpPr/>
          <p:nvPr/>
        </p:nvCxnSpPr>
        <p:spPr>
          <a:xfrm>
            <a:off x="6980915" y="1340176"/>
            <a:ext cx="302811"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AE57326A-CFD4-43A5-86D1-D89425916684}"/>
              </a:ext>
            </a:extLst>
          </p:cNvPr>
          <p:cNvCxnSpPr/>
          <p:nvPr/>
        </p:nvCxnSpPr>
        <p:spPr>
          <a:xfrm>
            <a:off x="3434038" y="2333404"/>
            <a:ext cx="275283"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55442E39-8A91-4070-80B2-EBB51DDCD188}"/>
              </a:ext>
            </a:extLst>
          </p:cNvPr>
          <p:cNvCxnSpPr/>
          <p:nvPr/>
        </p:nvCxnSpPr>
        <p:spPr>
          <a:xfrm>
            <a:off x="9120135" y="2333404"/>
            <a:ext cx="275283"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CA0D84EB-2F7A-417F-B40F-BA0D28EE2B38}"/>
              </a:ext>
            </a:extLst>
          </p:cNvPr>
          <p:cNvCxnSpPr/>
          <p:nvPr/>
        </p:nvCxnSpPr>
        <p:spPr>
          <a:xfrm>
            <a:off x="6387446" y="2806369"/>
            <a:ext cx="275283"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5882ADFB-3C34-4DAF-9C74-266725802392}"/>
              </a:ext>
            </a:extLst>
          </p:cNvPr>
          <p:cNvCxnSpPr/>
          <p:nvPr/>
        </p:nvCxnSpPr>
        <p:spPr>
          <a:xfrm>
            <a:off x="2963302" y="3334511"/>
            <a:ext cx="275283" cy="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5379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4073012" y="19664"/>
            <a:ext cx="5985387" cy="707886"/>
          </a:xfrm>
          <a:prstGeom prst="rect">
            <a:avLst/>
          </a:prstGeom>
          <a:noFill/>
        </p:spPr>
        <p:txBody>
          <a:bodyPr wrap="square" rtlCol="0">
            <a:spAutoFit/>
          </a:bodyPr>
          <a:lstStyle/>
          <a:p>
            <a:pPr algn="ctr"/>
            <a:r>
              <a:rPr lang="en-US" sz="4000" b="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Kho sách của ông bà</a:t>
            </a:r>
          </a:p>
        </p:txBody>
      </p:sp>
      <p:sp>
        <p:nvSpPr>
          <p:cNvPr id="3" name="Hộp Văn bản 2">
            <a:extLst>
              <a:ext uri="{FF2B5EF4-FFF2-40B4-BE49-F238E27FC236}">
                <a16:creationId xmlns:a16="http://schemas.microsoft.com/office/drawing/2014/main" id="{983CE29B-BFFC-460C-B668-B39A6D5A8888}"/>
              </a:ext>
            </a:extLst>
          </p:cNvPr>
          <p:cNvSpPr txBox="1"/>
          <p:nvPr/>
        </p:nvSpPr>
        <p:spPr>
          <a:xfrm>
            <a:off x="32065" y="851392"/>
            <a:ext cx="11670670" cy="2554545"/>
          </a:xfrm>
          <a:prstGeom prst="rect">
            <a:avLst/>
          </a:prstGeom>
          <a:noFill/>
        </p:spPr>
        <p:txBody>
          <a:bodyPr wrap="square" rtlCol="0">
            <a:spAutoFit/>
          </a:bodyPr>
          <a:lstStyle/>
          <a:p>
            <a:pPr lvl="1" algn="just"/>
            <a:r>
              <a:rPr lang="en-US" sz="3200" b="1">
                <a:latin typeface="Arial-Rounded" panose="020B0500000000000000" pitchFamily="34" charset="0"/>
                <a:ea typeface="Arial-Rounded" panose="020B0500000000000000" pitchFamily="34" charset="0"/>
                <a:cs typeface="Arial-Rounded" panose="020B0500000000000000" pitchFamily="34" charset="0"/>
              </a:rPr>
              <a:t>        </a:t>
            </a:r>
            <a:r>
              <a:rPr lang="en-US" sz="3200" b="1">
                <a:latin typeface="Times New Roman" panose="02020603050405020304" pitchFamily="18" charset="0"/>
                <a:ea typeface="Arial-Rounded" panose="020B0500000000000000" pitchFamily="34" charset="0"/>
                <a:cs typeface="Times New Roman" panose="02020603050405020304" pitchFamily="18" charset="0"/>
              </a:rPr>
              <a:t>Ông tôi có rất nhiều sách. Bà thì không có những giá sách đầy ắp như ông, nhưng bà có cả một kho sách trong trí nhớ. Tôi rất thích về nhà ông bà. Ban ngày, tôi mải miết đọc sách với ông. Buổi tối, tôi say sưa nghe kho sách của bà. Kho sách nào cùng thật kì diệu.</a:t>
            </a:r>
          </a:p>
        </p:txBody>
      </p:sp>
      <p:sp>
        <p:nvSpPr>
          <p:cNvPr id="8" name="Hộp Văn bản 7">
            <a:extLst>
              <a:ext uri="{FF2B5EF4-FFF2-40B4-BE49-F238E27FC236}">
                <a16:creationId xmlns:a16="http://schemas.microsoft.com/office/drawing/2014/main" id="{72EF8AAF-1A5B-49B8-9D87-80111A5D2513}"/>
              </a:ext>
            </a:extLst>
          </p:cNvPr>
          <p:cNvSpPr txBox="1"/>
          <p:nvPr/>
        </p:nvSpPr>
        <p:spPr>
          <a:xfrm>
            <a:off x="9642318" y="3575905"/>
            <a:ext cx="2134046" cy="523258"/>
          </a:xfrm>
          <a:prstGeom prst="rect">
            <a:avLst/>
          </a:prstGeom>
          <a:noFill/>
        </p:spPr>
        <p:txBody>
          <a:bodyPr wrap="square" rtlCol="0">
            <a:spAutoFit/>
          </a:bodyPr>
          <a:lstStyle/>
          <a:p>
            <a:pPr algn="ctr"/>
            <a:r>
              <a:rPr lang="en-US" sz="28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(Hoàng Hà)</a:t>
            </a:r>
          </a:p>
        </p:txBody>
      </p:sp>
      <p:sp>
        <p:nvSpPr>
          <p:cNvPr id="11" name="Hộp Văn bản 10">
            <a:extLst>
              <a:ext uri="{FF2B5EF4-FFF2-40B4-BE49-F238E27FC236}">
                <a16:creationId xmlns:a16="http://schemas.microsoft.com/office/drawing/2014/main" id="{32C22C91-C2DA-4E6D-A683-13A5F06AE205}"/>
              </a:ext>
            </a:extLst>
          </p:cNvPr>
          <p:cNvSpPr txBox="1"/>
          <p:nvPr/>
        </p:nvSpPr>
        <p:spPr>
          <a:xfrm>
            <a:off x="260665" y="5055564"/>
            <a:ext cx="1167067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Đầu dòng lùi vào một ô, xuống dòng viết sát lề.</a:t>
            </a:r>
          </a:p>
        </p:txBody>
      </p:sp>
      <p:sp>
        <p:nvSpPr>
          <p:cNvPr id="9" name="Hộp Văn bản 9">
            <a:extLst>
              <a:ext uri="{FF2B5EF4-FFF2-40B4-BE49-F238E27FC236}">
                <a16:creationId xmlns:a16="http://schemas.microsoft.com/office/drawing/2014/main" id="{2FAC6029-5B83-4A9D-96F2-0B13F42CD80D}"/>
              </a:ext>
            </a:extLst>
          </p:cNvPr>
          <p:cNvSpPr txBox="1"/>
          <p:nvPr/>
        </p:nvSpPr>
        <p:spPr>
          <a:xfrm>
            <a:off x="260665" y="4300554"/>
            <a:ext cx="9021880" cy="523220"/>
          </a:xfrm>
          <a:prstGeom prst="rect">
            <a:avLst/>
          </a:prstGeom>
          <a:noFill/>
        </p:spPr>
        <p:txBody>
          <a:bodyPr wrap="square" rtlCol="0">
            <a:spAutoFit/>
          </a:bodyPr>
          <a:lstStyle/>
          <a:p>
            <a:r>
              <a:rPr lang="en-US" sz="2800" b="1">
                <a:solidFill>
                  <a:schemeClr val="accent5">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a:solidFill>
                  <a:schemeClr val="accent5">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Em hãy nêu cách trình bày bài viết?</a:t>
            </a:r>
          </a:p>
        </p:txBody>
      </p:sp>
    </p:spTree>
    <p:extLst>
      <p:ext uri="{BB962C8B-B14F-4D97-AF65-F5344CB8AC3E}">
        <p14:creationId xmlns:p14="http://schemas.microsoft.com/office/powerpoint/2010/main" val="1272941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B7CD84A-1799-4A07-A054-465D61CC2C6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7" b="98638" l="4429" r="98143">
                        <a14:foregroundMark x1="18143" y1="48501" x2="13857" y2="66213"/>
                        <a14:foregroundMark x1="13857" y1="66213" x2="17143" y2="78474"/>
                        <a14:foregroundMark x1="30143" y1="51771" x2="28714" y2="74114"/>
                        <a14:foregroundMark x1="28714" y1="74114" x2="26857" y2="77929"/>
                        <a14:foregroundMark x1="34143" y1="53134" x2="29857" y2="74659"/>
                        <a14:foregroundMark x1="29857" y1="74659" x2="27714" y2="75749"/>
                        <a14:foregroundMark x1="23286" y1="62398" x2="18429" y2="79292"/>
                        <a14:foregroundMark x1="18429" y1="79292" x2="18571" y2="80654"/>
                        <a14:foregroundMark x1="15143" y1="73025" x2="26714" y2="76294"/>
                        <a14:foregroundMark x1="26714" y1="76294" x2="27857" y2="73297"/>
                        <a14:foregroundMark x1="27286" y1="47956" x2="24571" y2="56403"/>
                        <a14:foregroundMark x1="32286" y1="76022" x2="38714" y2="89646"/>
                        <a14:foregroundMark x1="38714" y1="89646" x2="32714" y2="86104"/>
                        <a14:foregroundMark x1="13429" y1="72207" x2="4714" y2="83924"/>
                        <a14:foregroundMark x1="4714" y1="83924" x2="13143" y2="89646"/>
                        <a14:foregroundMark x1="7857" y1="73842" x2="7857" y2="73842"/>
                        <a14:foregroundMark x1="39143" y1="77112" x2="39143" y2="77112"/>
                        <a14:foregroundMark x1="40000" y1="74114" x2="40571" y2="84741"/>
                        <a14:foregroundMark x1="41857" y1="75749" x2="43286" y2="87466"/>
                        <a14:foregroundMark x1="14000" y1="97275" x2="23714" y2="98638"/>
                        <a14:foregroundMark x1="77286" y1="18529" x2="70857" y2="36512"/>
                        <a14:foregroundMark x1="70857" y1="36512" x2="77143" y2="47139"/>
                        <a14:foregroundMark x1="77143" y1="47139" x2="85000" y2="40327"/>
                        <a14:foregroundMark x1="85000" y1="40327" x2="77000" y2="38420"/>
                        <a14:foregroundMark x1="77000" y1="38420" x2="78857" y2="30790"/>
                        <a14:foregroundMark x1="70714" y1="19346" x2="70714" y2="19346"/>
                        <a14:foregroundMark x1="71429" y1="19346" x2="74571" y2="14169"/>
                        <a14:foregroundMark x1="94429" y1="29155" x2="92571" y2="29700"/>
                        <a14:foregroundMark x1="95143" y1="77657" x2="98143" y2="91553"/>
                        <a14:foregroundMark x1="87429" y1="97003" x2="89857" y2="96730"/>
                      </a14:backgroundRemoval>
                    </a14:imgEffect>
                  </a14:imgLayer>
                </a14:imgProps>
              </a:ext>
              <a:ext uri="{28A0092B-C50C-407E-A947-70E740481C1C}">
                <a14:useLocalDpi xmlns:a14="http://schemas.microsoft.com/office/drawing/2010/main" val="0"/>
              </a:ext>
            </a:extLst>
          </a:blip>
          <a:srcRect/>
          <a:stretch>
            <a:fillRect/>
          </a:stretch>
        </p:blipFill>
        <p:spPr bwMode="auto">
          <a:xfrm>
            <a:off x="2484457" y="2780758"/>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5782271A-AA34-436A-88C5-1706010598A9}"/>
              </a:ext>
            </a:extLst>
          </p:cNvPr>
          <p:cNvSpPr txBox="1"/>
          <p:nvPr/>
        </p:nvSpPr>
        <p:spPr>
          <a:xfrm>
            <a:off x="2095018" y="1388962"/>
            <a:ext cx="8692588" cy="1107996"/>
          </a:xfrm>
          <a:prstGeom prst="rect">
            <a:avLst/>
          </a:prstGeom>
          <a:noFill/>
        </p:spPr>
        <p:txBody>
          <a:bodyPr wrap="square" rtlCol="0">
            <a:prstTxWarp prst="textWave1">
              <a:avLst/>
            </a:prstTxWarp>
            <a:spAutoFit/>
          </a:bodyPr>
          <a:lstStyle/>
          <a:p>
            <a:pPr algn="ctr"/>
            <a:r>
              <a:rPr lang="en-US" sz="6600">
                <a:solidFill>
                  <a:srgbClr val="00B050"/>
                </a:solidFill>
                <a:latin typeface="Times New Roman" panose="02020603050405020304" pitchFamily="18" charset="0"/>
                <a:cs typeface="Times New Roman" panose="02020603050405020304" pitchFamily="18" charset="0"/>
              </a:rPr>
              <a:t>Luyện viết từ khó</a:t>
            </a:r>
          </a:p>
        </p:txBody>
      </p:sp>
    </p:spTree>
    <p:extLst>
      <p:ext uri="{BB962C8B-B14F-4D97-AF65-F5344CB8AC3E}">
        <p14:creationId xmlns:p14="http://schemas.microsoft.com/office/powerpoint/2010/main" val="694607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289BA865-E895-4851-A931-5DAD7BCA36C8}"/>
              </a:ext>
            </a:extLst>
          </p:cNvPr>
          <p:cNvSpPr txBox="1"/>
          <p:nvPr/>
        </p:nvSpPr>
        <p:spPr>
          <a:xfrm>
            <a:off x="4073012" y="19664"/>
            <a:ext cx="5985387" cy="707886"/>
          </a:xfrm>
          <a:prstGeom prst="rect">
            <a:avLst/>
          </a:prstGeom>
          <a:noFill/>
        </p:spPr>
        <p:txBody>
          <a:bodyPr wrap="square" rtlCol="0">
            <a:spAutoFit/>
          </a:bodyPr>
          <a:lstStyle/>
          <a:p>
            <a:pPr algn="ctr"/>
            <a:r>
              <a:rPr lang="en-US" sz="4000" b="1">
                <a:solidFill>
                  <a:srgbClr val="ED8137"/>
                </a:solidFill>
                <a:latin typeface="Times New Roman" panose="02020603050405020304" pitchFamily="18" charset="0"/>
                <a:ea typeface="Arial-Rounded" panose="020B0500000000000000" pitchFamily="34" charset="0"/>
                <a:cs typeface="Times New Roman" panose="02020603050405020304" pitchFamily="18" charset="0"/>
              </a:rPr>
              <a:t>Luyện viết từ khó</a:t>
            </a:r>
          </a:p>
        </p:txBody>
      </p:sp>
      <p:sp>
        <p:nvSpPr>
          <p:cNvPr id="3" name="Hộp Văn bản 2">
            <a:extLst>
              <a:ext uri="{FF2B5EF4-FFF2-40B4-BE49-F238E27FC236}">
                <a16:creationId xmlns:a16="http://schemas.microsoft.com/office/drawing/2014/main" id="{983CE29B-BFFC-460C-B668-B39A6D5A8888}"/>
              </a:ext>
            </a:extLst>
          </p:cNvPr>
          <p:cNvSpPr txBox="1"/>
          <p:nvPr/>
        </p:nvSpPr>
        <p:spPr>
          <a:xfrm>
            <a:off x="260665" y="1897437"/>
            <a:ext cx="11670670" cy="584775"/>
          </a:xfrm>
          <a:prstGeom prst="rect">
            <a:avLst/>
          </a:prstGeom>
          <a:noFill/>
        </p:spPr>
        <p:txBody>
          <a:bodyPr wrap="square" rtlCol="0">
            <a:spAutoFit/>
          </a:bodyPr>
          <a:lstStyle/>
          <a:p>
            <a:pPr lvl="1" algn="just"/>
            <a:r>
              <a:rPr lang="en-US" sz="32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Kho sách, say sưa, trí nhớ </a:t>
            </a:r>
          </a:p>
        </p:txBody>
      </p:sp>
    </p:spTree>
    <p:extLst>
      <p:ext uri="{BB962C8B-B14F-4D97-AF65-F5344CB8AC3E}">
        <p14:creationId xmlns:p14="http://schemas.microsoft.com/office/powerpoint/2010/main" val="165611684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1" descr="Horizontal brick">
            <a:extLst>
              <a:ext uri="{FF2B5EF4-FFF2-40B4-BE49-F238E27FC236}">
                <a16:creationId xmlns:a16="http://schemas.microsoft.com/office/drawing/2014/main" id="{126F4730-2B56-4434-BA1A-07C5ABFEB9A7}"/>
              </a:ext>
            </a:extLst>
          </p:cNvPr>
          <p:cNvSpPr>
            <a:spLocks noChangeArrowheads="1" noChangeShapeType="1" noTextEdit="1"/>
          </p:cNvSpPr>
          <p:nvPr/>
        </p:nvSpPr>
        <p:spPr bwMode="auto">
          <a:xfrm>
            <a:off x="2946493" y="-423817"/>
            <a:ext cx="6760693" cy="2887461"/>
          </a:xfrm>
          <a:prstGeom prst="rect">
            <a:avLst/>
          </a:prstGeom>
        </p:spPr>
        <p:txBody>
          <a:bodyPr wrap="none" fromWordArt="1">
            <a:prstTxWarp prst="textDeflate">
              <a:avLst>
                <a:gd name="adj" fmla="val 18750"/>
              </a:avLst>
            </a:prstTxWarp>
          </a:bodyPr>
          <a:lstStyle/>
          <a:p>
            <a:pPr algn="ctr"/>
            <a:r>
              <a:rPr lang="en-US" sz="3600" kern="1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Viết</a:t>
            </a:r>
            <a:r>
              <a:rPr lang="en-US" sz="3600" kern="1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kern="1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kern="1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5" name="Picture 7" descr="Student Writing (#4) | Free SVG">
            <a:extLst>
              <a:ext uri="{FF2B5EF4-FFF2-40B4-BE49-F238E27FC236}">
                <a16:creationId xmlns:a16="http://schemas.microsoft.com/office/drawing/2014/main" id="{F6A3328C-26B9-455D-9AA1-BF62CD076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329" y="3358149"/>
            <a:ext cx="2887461" cy="2887461"/>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2">
            <a:extLst>
              <a:ext uri="{FF2B5EF4-FFF2-40B4-BE49-F238E27FC236}">
                <a16:creationId xmlns:a16="http://schemas.microsoft.com/office/drawing/2014/main" id="{14C62883-4FF4-4C5E-9C5B-93C70016B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2762" y="498385"/>
            <a:ext cx="1390224" cy="2262059"/>
          </a:xfrm>
          <a:prstGeom prst="rect">
            <a:avLst/>
          </a:prstGeom>
        </p:spPr>
      </p:pic>
      <p:pic>
        <p:nvPicPr>
          <p:cNvPr id="7" name="图片 32">
            <a:extLst>
              <a:ext uri="{FF2B5EF4-FFF2-40B4-BE49-F238E27FC236}">
                <a16:creationId xmlns:a16="http://schemas.microsoft.com/office/drawing/2014/main" id="{4B36236A-B204-4510-BA2A-BEF91CA696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98197" y="396312"/>
            <a:ext cx="1390224" cy="2262059"/>
          </a:xfrm>
          <a:prstGeom prst="rect">
            <a:avLst/>
          </a:prstGeom>
        </p:spPr>
      </p:pic>
      <p:sp>
        <p:nvSpPr>
          <p:cNvPr id="8" name="Hộp Văn bản 7">
            <a:extLst>
              <a:ext uri="{FF2B5EF4-FFF2-40B4-BE49-F238E27FC236}">
                <a16:creationId xmlns:a16="http://schemas.microsoft.com/office/drawing/2014/main" id="{FD2C13C1-252B-44CC-9B9B-8BC8C3BEEE2A}"/>
              </a:ext>
            </a:extLst>
          </p:cNvPr>
          <p:cNvSpPr txBox="1"/>
          <p:nvPr/>
        </p:nvSpPr>
        <p:spPr>
          <a:xfrm>
            <a:off x="18197" y="2658371"/>
            <a:ext cx="5034886" cy="3170099"/>
          </a:xfrm>
          <a:prstGeom prst="rect">
            <a:avLst/>
          </a:prstGeom>
          <a:noFill/>
        </p:spPr>
        <p:txBody>
          <a:bodyPr wrap="square" rtlCol="0">
            <a:spAutoFit/>
          </a:bodyPr>
          <a:lstStyle/>
          <a:p>
            <a:pPr marL="342900" indent="-342900">
              <a:buAutoNum type="arabicPeriod"/>
            </a:pPr>
            <a:r>
              <a:rPr lang="en-US" sz="25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Tư thế ngồi viết:</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Lưng thẳng, không tì ngực vào bàn.</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Đầu hơi cúi.</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Mắt cách vở 25 – 30 cm.</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Tay phải cầm bút.</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Tay trái tì nhẹ lên mép vở để giữ.</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Hai chân để song song thoải mái.</a:t>
            </a:r>
          </a:p>
        </p:txBody>
      </p:sp>
      <p:sp>
        <p:nvSpPr>
          <p:cNvPr id="9" name="Hộp Văn bản 8">
            <a:extLst>
              <a:ext uri="{FF2B5EF4-FFF2-40B4-BE49-F238E27FC236}">
                <a16:creationId xmlns:a16="http://schemas.microsoft.com/office/drawing/2014/main" id="{05F07963-84BA-4C98-A87A-DC253ACED9AA}"/>
              </a:ext>
            </a:extLst>
          </p:cNvPr>
          <p:cNvSpPr txBox="1"/>
          <p:nvPr/>
        </p:nvSpPr>
        <p:spPr>
          <a:xfrm>
            <a:off x="7138919" y="2709440"/>
            <a:ext cx="5136536" cy="3170099"/>
          </a:xfrm>
          <a:prstGeom prst="rect">
            <a:avLst/>
          </a:prstGeom>
          <a:noFill/>
        </p:spPr>
        <p:txBody>
          <a:bodyPr wrap="square" rtlCol="0">
            <a:spAutoFit/>
          </a:bodyPr>
          <a:lstStyle/>
          <a:p>
            <a:r>
              <a:rPr lang="en-US" sz="2500" b="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2. Cách cầm bút:</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Cầm bút bằng 3 ngón tay: ngón cái, ngón trỏ, ngón giữa.</a:t>
            </a:r>
          </a:p>
          <a:p>
            <a:pPr marL="285750" indent="-285750">
              <a:buFontTx/>
              <a:buChar char="-"/>
            </a:pPr>
            <a:r>
              <a:rPr lang="en-US" sz="2500" b="1">
                <a:latin typeface="Times New Roman" panose="02020603050405020304" pitchFamily="18" charset="0"/>
                <a:ea typeface="Arial-Rounded" panose="020B0500000000000000" pitchFamily="34" charset="0"/>
                <a:cs typeface="Times New Roman" panose="02020603050405020304" pitchFamily="18" charset="0"/>
              </a:rPr>
              <a:t>Khi viết, dung 3 ngón tay di chuyển từ trái sang phải, cán bút nghiêng về phía bên phải, cổ tay, khuỷu tay và cánh tay cử động mềm mại, thoải mái</a:t>
            </a:r>
          </a:p>
        </p:txBody>
      </p:sp>
    </p:spTree>
    <p:extLst>
      <p:ext uri="{BB962C8B-B14F-4D97-AF65-F5344CB8AC3E}">
        <p14:creationId xmlns:p14="http://schemas.microsoft.com/office/powerpoint/2010/main" val="40485202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C2467543-E4FC-4863-95FD-5450B5B04D51}"/>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32">
            <a:extLst>
              <a:ext uri="{FF2B5EF4-FFF2-40B4-BE49-F238E27FC236}">
                <a16:creationId xmlns:a16="http://schemas.microsoft.com/office/drawing/2014/main" id="{F5C51950-1476-45B6-9CE2-A00955CB28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683" y="722047"/>
            <a:ext cx="1390224" cy="2262059"/>
          </a:xfrm>
          <a:prstGeom prst="rect">
            <a:avLst/>
          </a:prstGeom>
        </p:spPr>
      </p:pic>
      <p:sp>
        <p:nvSpPr>
          <p:cNvPr id="4" name="TextBox 5">
            <a:extLst>
              <a:ext uri="{FF2B5EF4-FFF2-40B4-BE49-F238E27FC236}">
                <a16:creationId xmlns:a16="http://schemas.microsoft.com/office/drawing/2014/main" id="{BA040E4C-0277-4BC0-A917-AF2D52732BD0}"/>
              </a:ext>
            </a:extLst>
          </p:cNvPr>
          <p:cNvSpPr txBox="1"/>
          <p:nvPr/>
        </p:nvSpPr>
        <p:spPr>
          <a:xfrm>
            <a:off x="1475630" y="412160"/>
            <a:ext cx="9539248" cy="1528220"/>
          </a:xfrm>
          <a:prstGeom prst="rect">
            <a:avLst/>
          </a:prstGeom>
          <a:noFill/>
        </p:spPr>
        <p:txBody>
          <a:bodyPr wrap="square" lIns="145143" tIns="72571" rIns="145143" bIns="72571" rtlCol="0">
            <a:spAutoFit/>
          </a:bodyPr>
          <a:lstStyle/>
          <a:p>
            <a:pPr algn="ctr">
              <a:lnSpc>
                <a:spcPct val="150000"/>
              </a:lnSpc>
            </a:pPr>
            <a:r>
              <a:rPr lang="en-US" sz="6800" b="1" i="1" dirty="0">
                <a:solidFill>
                  <a:srgbClr val="FF0000"/>
                </a:solidFill>
                <a:latin typeface="Times New Roman" panose="02020603050405020304" pitchFamily="18" charset="0"/>
                <a:cs typeface="Times New Roman" panose="02020603050405020304" pitchFamily="18" charset="0"/>
              </a:rPr>
              <a:t>SOÁT LỖI</a:t>
            </a:r>
          </a:p>
        </p:txBody>
      </p:sp>
      <p:pic>
        <p:nvPicPr>
          <p:cNvPr id="5" name="图片 32">
            <a:extLst>
              <a:ext uri="{FF2B5EF4-FFF2-40B4-BE49-F238E27FC236}">
                <a16:creationId xmlns:a16="http://schemas.microsoft.com/office/drawing/2014/main" id="{1BE69B01-E79D-494D-8822-D20534582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08087" y="890039"/>
            <a:ext cx="1390224" cy="2262059"/>
          </a:xfrm>
          <a:prstGeom prst="rect">
            <a:avLst/>
          </a:prstGeom>
        </p:spPr>
      </p:pic>
      <p:pic>
        <p:nvPicPr>
          <p:cNvPr id="6" name="图片 32">
            <a:extLst>
              <a:ext uri="{FF2B5EF4-FFF2-40B4-BE49-F238E27FC236}">
                <a16:creationId xmlns:a16="http://schemas.microsoft.com/office/drawing/2014/main" id="{182A8C0F-365A-47F2-B21D-7123B883E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81035" y="0"/>
            <a:ext cx="1390224" cy="2262059"/>
          </a:xfrm>
          <a:prstGeom prst="rect">
            <a:avLst/>
          </a:prstGeom>
        </p:spPr>
      </p:pic>
      <p:pic>
        <p:nvPicPr>
          <p:cNvPr id="7" name="图片 32">
            <a:extLst>
              <a:ext uri="{FF2B5EF4-FFF2-40B4-BE49-F238E27FC236}">
                <a16:creationId xmlns:a16="http://schemas.microsoft.com/office/drawing/2014/main" id="{5E17AE4D-C412-46D6-B0CA-D542DDE81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62" y="-95116"/>
            <a:ext cx="1390224" cy="2262059"/>
          </a:xfrm>
          <a:prstGeom prst="rect">
            <a:avLst/>
          </a:prstGeom>
        </p:spPr>
      </p:pic>
      <p:pic>
        <p:nvPicPr>
          <p:cNvPr id="8" name="图片 8">
            <a:extLst>
              <a:ext uri="{FF2B5EF4-FFF2-40B4-BE49-F238E27FC236}">
                <a16:creationId xmlns:a16="http://schemas.microsoft.com/office/drawing/2014/main" id="{EC20AF7C-21CD-4DF6-B170-B7BA07950FFD}"/>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1931244" y="1613856"/>
            <a:ext cx="4429760" cy="5784573"/>
          </a:xfrm>
          <a:prstGeom prst="rect">
            <a:avLst/>
          </a:prstGeom>
        </p:spPr>
      </p:pic>
      <p:pic>
        <p:nvPicPr>
          <p:cNvPr id="9" name="图片 9">
            <a:extLst>
              <a:ext uri="{FF2B5EF4-FFF2-40B4-BE49-F238E27FC236}">
                <a16:creationId xmlns:a16="http://schemas.microsoft.com/office/drawing/2014/main" id="{2BD55391-47FD-4C0D-8303-122FA1383D53}"/>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5658084" y="2055148"/>
            <a:ext cx="4466358" cy="5526669"/>
          </a:xfrm>
          <a:prstGeom prst="rect">
            <a:avLst/>
          </a:prstGeom>
        </p:spPr>
      </p:pic>
    </p:spTree>
    <p:extLst>
      <p:ext uri="{BB962C8B-B14F-4D97-AF65-F5344CB8AC3E}">
        <p14:creationId xmlns:p14="http://schemas.microsoft.com/office/powerpoint/2010/main" val="3116888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6;p22">
            <a:extLst>
              <a:ext uri="{FF2B5EF4-FFF2-40B4-BE49-F238E27FC236}">
                <a16:creationId xmlns:a16="http://schemas.microsoft.com/office/drawing/2014/main" id="{75D6391E-2192-4AAD-8322-ED00255A7264}"/>
              </a:ext>
            </a:extLst>
          </p:cNvPr>
          <p:cNvSpPr/>
          <p:nvPr/>
        </p:nvSpPr>
        <p:spPr>
          <a:xfrm>
            <a:off x="898262" y="1803802"/>
            <a:ext cx="6213252" cy="2953590"/>
          </a:xfrm>
          <a:prstGeom prst="roundRect">
            <a:avLst>
              <a:gd name="adj" fmla="val 16667"/>
            </a:avLst>
          </a:prstGeom>
          <a:solidFill>
            <a:srgbClr val="FDE9D8"/>
          </a:solidFill>
          <a:ln w="57150" cap="flat" cmpd="sng">
            <a:solidFill>
              <a:srgbClr val="C00000"/>
            </a:solidFill>
            <a:prstDash val="dash"/>
            <a:round/>
            <a:headEnd type="none" w="sm" len="sm"/>
            <a:tailEnd type="none" w="sm" len="sm"/>
          </a:ln>
        </p:spPr>
        <p:txBody>
          <a:bodyPr spcFirstLastPara="1" wrap="square" lIns="91199" tIns="45587" rIns="91199" bIns="45587" anchor="ctr" anchorCtr="0">
            <a:noAutofit/>
          </a:bodyPr>
          <a:lstStyle/>
          <a:p>
            <a:pPr algn="ctr">
              <a:buClr>
                <a:srgbClr val="000000"/>
              </a:buClr>
              <a:buFont typeface="Arial"/>
              <a:buNone/>
              <a:defRPr/>
            </a:pPr>
            <a:endParaRPr sz="1895">
              <a:solidFill>
                <a:srgbClr val="FFFFFF"/>
              </a:solidFill>
              <a:ea typeface="Calibri"/>
              <a:cs typeface="Calibri"/>
              <a:sym typeface="Calibri"/>
            </a:endParaRPr>
          </a:p>
        </p:txBody>
      </p:sp>
      <p:pic>
        <p:nvPicPr>
          <p:cNvPr id="4" name="Google Shape;297;p22" descr="HÃ¬nh áº£nh cÃ³ liÃªn quan">
            <a:extLst>
              <a:ext uri="{FF2B5EF4-FFF2-40B4-BE49-F238E27FC236}">
                <a16:creationId xmlns:a16="http://schemas.microsoft.com/office/drawing/2014/main" id="{49CC6685-1706-4DFD-A719-F0813EE5218D}"/>
              </a:ext>
            </a:extLst>
          </p:cNvPr>
          <p:cNvPicPr preferRelativeResize="0"/>
          <p:nvPr/>
        </p:nvPicPr>
        <p:blipFill rotWithShape="1">
          <a:blip r:embed="rId3">
            <a:clrChange>
              <a:clrFrom>
                <a:srgbClr val="FFFFFF"/>
              </a:clrFrom>
              <a:clrTo>
                <a:srgbClr val="FFFFFF">
                  <a:alpha val="0"/>
                </a:srgbClr>
              </a:clrTo>
            </a:clrChange>
            <a:alphaModFix/>
          </a:blip>
          <a:srcRect l="-101" t="-1988" r="52760" b="1988"/>
          <a:stretch/>
        </p:blipFill>
        <p:spPr>
          <a:xfrm>
            <a:off x="7072948" y="2644438"/>
            <a:ext cx="3227538" cy="4476515"/>
          </a:xfrm>
          <a:prstGeom prst="rect">
            <a:avLst/>
          </a:prstGeom>
          <a:noFill/>
          <a:ln>
            <a:noFill/>
          </a:ln>
        </p:spPr>
      </p:pic>
      <p:sp>
        <p:nvSpPr>
          <p:cNvPr id="5" name="Google Shape;298;p22">
            <a:extLst>
              <a:ext uri="{FF2B5EF4-FFF2-40B4-BE49-F238E27FC236}">
                <a16:creationId xmlns:a16="http://schemas.microsoft.com/office/drawing/2014/main" id="{40537422-0261-448D-84B6-39A61BC2810D}"/>
              </a:ext>
            </a:extLst>
          </p:cNvPr>
          <p:cNvSpPr/>
          <p:nvPr/>
        </p:nvSpPr>
        <p:spPr>
          <a:xfrm>
            <a:off x="3651130" y="152150"/>
            <a:ext cx="5970542" cy="1064161"/>
          </a:xfrm>
          <a:prstGeom prst="roundRect">
            <a:avLst>
              <a:gd name="adj" fmla="val 16667"/>
            </a:avLst>
          </a:prstGeom>
          <a:solidFill>
            <a:srgbClr val="FF0066"/>
          </a:solidFill>
          <a:ln w="38100" cap="flat" cmpd="sng">
            <a:solidFill>
              <a:sysClr val="window" lastClr="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199" tIns="45587" rIns="91199" bIns="45587" anchor="ctr" anchorCtr="0">
            <a:noAutofit/>
          </a:bodyPr>
          <a:lstStyle/>
          <a:p>
            <a:pPr algn="ctr" defTabSz="912114">
              <a:defRPr/>
            </a:pPr>
            <a:r>
              <a:rPr lang="en-US" sz="4389" b="1" dirty="0">
                <a:solidFill>
                  <a:srgbClr val="FFFFFF"/>
                </a:solidFill>
                <a:latin typeface="Times New Roman" panose="02020603050405020304" pitchFamily="18" charset="0"/>
                <a:ea typeface="Cambria" panose="02040503050406030204" pitchFamily="18" charset="0"/>
                <a:cs typeface="Times New Roman" panose="02020603050405020304" pitchFamily="18" charset="0"/>
              </a:rPr>
              <a:t>NHẬN XÉT BÀI VIẾT</a:t>
            </a:r>
          </a:p>
        </p:txBody>
      </p:sp>
      <p:sp>
        <p:nvSpPr>
          <p:cNvPr id="6" name="Google Shape;299;p22">
            <a:extLst>
              <a:ext uri="{FF2B5EF4-FFF2-40B4-BE49-F238E27FC236}">
                <a16:creationId xmlns:a16="http://schemas.microsoft.com/office/drawing/2014/main" id="{4F422256-5C86-4E03-B81F-A64EB693898F}"/>
              </a:ext>
            </a:extLst>
          </p:cNvPr>
          <p:cNvSpPr txBox="1"/>
          <p:nvPr/>
        </p:nvSpPr>
        <p:spPr>
          <a:xfrm>
            <a:off x="1104147" y="2021027"/>
            <a:ext cx="6718834" cy="2302573"/>
          </a:xfrm>
          <a:prstGeom prst="rect">
            <a:avLst/>
          </a:prstGeom>
          <a:noFill/>
          <a:ln>
            <a:noFill/>
          </a:ln>
        </p:spPr>
        <p:txBody>
          <a:bodyPr spcFirstLastPara="1" wrap="square" lIns="91199" tIns="45587" rIns="91199" bIns="45587" anchor="t" anchorCtr="0">
            <a:spAutoFit/>
          </a:bodyPr>
          <a:lstStyle/>
          <a:p>
            <a:pPr marL="342043" indent="-342043">
              <a:lnSpc>
                <a:spcPct val="200000"/>
              </a:lnSpc>
              <a:buSzPts val="3600"/>
              <a:buFont typeface="Arial"/>
              <a:buAutoNum type="arabicPeriod"/>
              <a:defRPr/>
            </a:pPr>
            <a:r>
              <a:rPr lang="en-US" sz="3591" b="1" dirty="0">
                <a:latin typeface="Cambria" panose="02040503050406030204" pitchFamily="18" charset="0"/>
                <a:ea typeface="Cambria" panose="020405030504060302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Viết</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đúng</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chính</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tả</a:t>
            </a:r>
            <a:endPar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marL="342043" indent="-342043">
              <a:lnSpc>
                <a:spcPct val="200000"/>
              </a:lnSpc>
              <a:buSzPts val="3600"/>
              <a:buFont typeface="Arial"/>
              <a:buAutoNum type="arabicPeriod"/>
              <a:defRPr/>
            </a:pPr>
            <a:r>
              <a:rPr lang="en-US" sz="3591"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Trình</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bày</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đúng</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sạch</a:t>
            </a:r>
            <a:r>
              <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591"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đẹp</a:t>
            </a:r>
            <a:endParaRPr lang="en-US" sz="3591"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Google Shape;297;p22" descr="HÃ¬nh áº£nh cÃ³ liÃªn quan">
            <a:extLst>
              <a:ext uri="{FF2B5EF4-FFF2-40B4-BE49-F238E27FC236}">
                <a16:creationId xmlns:a16="http://schemas.microsoft.com/office/drawing/2014/main" id="{5C3BE720-2BDC-4E05-9F73-84D788129CC0}"/>
              </a:ext>
            </a:extLst>
          </p:cNvPr>
          <p:cNvPicPr preferRelativeResize="0"/>
          <p:nvPr/>
        </p:nvPicPr>
        <p:blipFill rotWithShape="1">
          <a:blip r:embed="rId3">
            <a:clrChange>
              <a:clrFrom>
                <a:srgbClr val="FFFFFF"/>
              </a:clrFrom>
              <a:clrTo>
                <a:srgbClr val="FFFFFF">
                  <a:alpha val="0"/>
                </a:srgbClr>
              </a:clrTo>
            </a:clrChange>
            <a:alphaModFix/>
          </a:blip>
          <a:srcRect l="48770" t="-1988" r="25190" b="1988"/>
          <a:stretch/>
        </p:blipFill>
        <p:spPr>
          <a:xfrm>
            <a:off x="10300486" y="2393015"/>
            <a:ext cx="1786289" cy="4749204"/>
          </a:xfrm>
          <a:prstGeom prst="rect">
            <a:avLst/>
          </a:prstGeom>
          <a:noFill/>
          <a:ln>
            <a:noFill/>
          </a:ln>
        </p:spPr>
      </p:pic>
      <p:pic>
        <p:nvPicPr>
          <p:cNvPr id="8" name="Picture 9">
            <a:extLst>
              <a:ext uri="{FF2B5EF4-FFF2-40B4-BE49-F238E27FC236}">
                <a16:creationId xmlns:a16="http://schemas.microsoft.com/office/drawing/2014/main" id="{577D6E05-DF3C-4421-AC40-AF55CBFBDB01}"/>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641025" y="1981306"/>
            <a:ext cx="950585" cy="964591"/>
          </a:xfrm>
          <a:prstGeom prst="rect">
            <a:avLst/>
          </a:prstGeom>
        </p:spPr>
      </p:pic>
      <p:pic>
        <p:nvPicPr>
          <p:cNvPr id="9" name="Picture 10">
            <a:extLst>
              <a:ext uri="{FF2B5EF4-FFF2-40B4-BE49-F238E27FC236}">
                <a16:creationId xmlns:a16="http://schemas.microsoft.com/office/drawing/2014/main" id="{68151DD3-EE3D-4E14-B236-7434CECD48F6}"/>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525913" y="3123399"/>
            <a:ext cx="950585" cy="964591"/>
          </a:xfrm>
          <a:prstGeom prst="rect">
            <a:avLst/>
          </a:prstGeom>
        </p:spPr>
      </p:pic>
    </p:spTree>
    <p:extLst>
      <p:ext uri="{BB962C8B-B14F-4D97-AF65-F5344CB8AC3E}">
        <p14:creationId xmlns:p14="http://schemas.microsoft.com/office/powerpoint/2010/main" val="1535585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639</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Arial-Rounded</vt:lpstr>
      <vt:lpstr>AvantGarde</vt:lpstr>
      <vt:lpstr>Calibri</vt:lpstr>
      <vt:lpstr>Cambria</vt:lpstr>
      <vt:lpstr>HP001 4 hàng</vt:lpstr>
      <vt:lpstr>SVN-Ziclets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Administrator</cp:lastModifiedBy>
  <cp:revision>30</cp:revision>
  <dcterms:created xsi:type="dcterms:W3CDTF">2021-12-21T12:51:08Z</dcterms:created>
  <dcterms:modified xsi:type="dcterms:W3CDTF">2025-11-26T05:13:47Z</dcterms:modified>
</cp:coreProperties>
</file>